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 id="2147483819" r:id="rId5"/>
    <p:sldMasterId id="2147483883" r:id="rId6"/>
    <p:sldMasterId id="2147483947" r:id="rId7"/>
    <p:sldMasterId id="2147484011" r:id="rId8"/>
  </p:sldMasterIdLst>
  <p:notesMasterIdLst>
    <p:notesMasterId r:id="rId179"/>
  </p:notesMasterIdLst>
  <p:sldIdLst>
    <p:sldId id="604" r:id="rId9"/>
    <p:sldId id="970" r:id="rId10"/>
    <p:sldId id="628" r:id="rId11"/>
    <p:sldId id="932" r:id="rId12"/>
    <p:sldId id="930" r:id="rId13"/>
    <p:sldId id="765" r:id="rId14"/>
    <p:sldId id="928" r:id="rId15"/>
    <p:sldId id="929" r:id="rId16"/>
    <p:sldId id="924" r:id="rId17"/>
    <p:sldId id="922" r:id="rId18"/>
    <p:sldId id="1013" r:id="rId19"/>
    <p:sldId id="921" r:id="rId20"/>
    <p:sldId id="926" r:id="rId21"/>
    <p:sldId id="925" r:id="rId22"/>
    <p:sldId id="920" r:id="rId23"/>
    <p:sldId id="1019" r:id="rId24"/>
    <p:sldId id="662" r:id="rId25"/>
    <p:sldId id="972" r:id="rId26"/>
    <p:sldId id="986" r:id="rId27"/>
    <p:sldId id="987" r:id="rId28"/>
    <p:sldId id="918" r:id="rId29"/>
    <p:sldId id="917" r:id="rId30"/>
    <p:sldId id="913" r:id="rId31"/>
    <p:sldId id="916" r:id="rId32"/>
    <p:sldId id="973" r:id="rId33"/>
    <p:sldId id="709" r:id="rId34"/>
    <p:sldId id="988" r:id="rId35"/>
    <p:sldId id="819" r:id="rId36"/>
    <p:sldId id="912" r:id="rId37"/>
    <p:sldId id="895" r:id="rId38"/>
    <p:sldId id="898" r:id="rId39"/>
    <p:sldId id="899" r:id="rId40"/>
    <p:sldId id="900" r:id="rId41"/>
    <p:sldId id="1014" r:id="rId42"/>
    <p:sldId id="1015" r:id="rId43"/>
    <p:sldId id="1016" r:id="rId44"/>
    <p:sldId id="1017" r:id="rId45"/>
    <p:sldId id="1018" r:id="rId46"/>
    <p:sldId id="862" r:id="rId47"/>
    <p:sldId id="956" r:id="rId48"/>
    <p:sldId id="854" r:id="rId49"/>
    <p:sldId id="856" r:id="rId50"/>
    <p:sldId id="857" r:id="rId51"/>
    <p:sldId id="858" r:id="rId52"/>
    <p:sldId id="784" r:id="rId53"/>
    <p:sldId id="793" r:id="rId54"/>
    <p:sldId id="785" r:id="rId55"/>
    <p:sldId id="786" r:id="rId56"/>
    <p:sldId id="863" r:id="rId57"/>
    <p:sldId id="658" r:id="rId58"/>
    <p:sldId id="843" r:id="rId59"/>
    <p:sldId id="845" r:id="rId60"/>
    <p:sldId id="846" r:id="rId61"/>
    <p:sldId id="847" r:id="rId62"/>
    <p:sldId id="848" r:id="rId63"/>
    <p:sldId id="850" r:id="rId64"/>
    <p:sldId id="851" r:id="rId65"/>
    <p:sldId id="645" r:id="rId66"/>
    <p:sldId id="773" r:id="rId67"/>
    <p:sldId id="958" r:id="rId68"/>
    <p:sldId id="864" r:id="rId69"/>
    <p:sldId id="966" r:id="rId70"/>
    <p:sldId id="852" r:id="rId71"/>
    <p:sldId id="865" r:id="rId72"/>
    <p:sldId id="868" r:id="rId73"/>
    <p:sldId id="867" r:id="rId74"/>
    <p:sldId id="869" r:id="rId75"/>
    <p:sldId id="870" r:id="rId76"/>
    <p:sldId id="872" r:id="rId77"/>
    <p:sldId id="873" r:id="rId78"/>
    <p:sldId id="967" r:id="rId79"/>
    <p:sldId id="974" r:id="rId80"/>
    <p:sldId id="968" r:id="rId81"/>
    <p:sldId id="975" r:id="rId82"/>
    <p:sldId id="875" r:id="rId83"/>
    <p:sldId id="874" r:id="rId84"/>
    <p:sldId id="876" r:id="rId85"/>
    <p:sldId id="877" r:id="rId86"/>
    <p:sldId id="976" r:id="rId87"/>
    <p:sldId id="959" r:id="rId88"/>
    <p:sldId id="878" r:id="rId89"/>
    <p:sldId id="879" r:id="rId90"/>
    <p:sldId id="880" r:id="rId91"/>
    <p:sldId id="881" r:id="rId92"/>
    <p:sldId id="883" r:id="rId93"/>
    <p:sldId id="884" r:id="rId94"/>
    <p:sldId id="882" r:id="rId95"/>
    <p:sldId id="960" r:id="rId96"/>
    <p:sldId id="886" r:id="rId97"/>
    <p:sldId id="885" r:id="rId98"/>
    <p:sldId id="887" r:id="rId99"/>
    <p:sldId id="989" r:id="rId100"/>
    <p:sldId id="896" r:id="rId101"/>
    <p:sldId id="888" r:id="rId102"/>
    <p:sldId id="889" r:id="rId103"/>
    <p:sldId id="961" r:id="rId104"/>
    <p:sldId id="933" r:id="rId105"/>
    <p:sldId id="948" r:id="rId106"/>
    <p:sldId id="977" r:id="rId107"/>
    <p:sldId id="949" r:id="rId108"/>
    <p:sldId id="951" r:id="rId109"/>
    <p:sldId id="950" r:id="rId110"/>
    <p:sldId id="952" r:id="rId111"/>
    <p:sldId id="953" r:id="rId112"/>
    <p:sldId id="954" r:id="rId113"/>
    <p:sldId id="955" r:id="rId114"/>
    <p:sldId id="978" r:id="rId115"/>
    <p:sldId id="897" r:id="rId116"/>
    <p:sldId id="902" r:id="rId117"/>
    <p:sldId id="903" r:id="rId118"/>
    <p:sldId id="905" r:id="rId119"/>
    <p:sldId id="904" r:id="rId120"/>
    <p:sldId id="991" r:id="rId121"/>
    <p:sldId id="891" r:id="rId122"/>
    <p:sldId id="890" r:id="rId123"/>
    <p:sldId id="892" r:id="rId124"/>
    <p:sldId id="893" r:id="rId125"/>
    <p:sldId id="894" r:id="rId126"/>
    <p:sldId id="947" r:id="rId127"/>
    <p:sldId id="935" r:id="rId128"/>
    <p:sldId id="939" r:id="rId129"/>
    <p:sldId id="940" r:id="rId130"/>
    <p:sldId id="941" r:id="rId131"/>
    <p:sldId id="942" r:id="rId132"/>
    <p:sldId id="943" r:id="rId133"/>
    <p:sldId id="938" r:id="rId134"/>
    <p:sldId id="990" r:id="rId135"/>
    <p:sldId id="936" r:id="rId136"/>
    <p:sldId id="937" r:id="rId137"/>
    <p:sldId id="934" r:id="rId138"/>
    <p:sldId id="944" r:id="rId139"/>
    <p:sldId id="945" r:id="rId140"/>
    <p:sldId id="946" r:id="rId141"/>
    <p:sldId id="963" r:id="rId142"/>
    <p:sldId id="964" r:id="rId143"/>
    <p:sldId id="1010" r:id="rId144"/>
    <p:sldId id="1011" r:id="rId145"/>
    <p:sldId id="1012" r:id="rId146"/>
    <p:sldId id="923" r:id="rId147"/>
    <p:sldId id="859" r:id="rId148"/>
    <p:sldId id="860" r:id="rId149"/>
    <p:sldId id="849" r:id="rId150"/>
    <p:sldId id="844" r:id="rId151"/>
    <p:sldId id="866" r:id="rId152"/>
    <p:sldId id="965" r:id="rId153"/>
    <p:sldId id="908" r:id="rId154"/>
    <p:sldId id="871" r:id="rId155"/>
    <p:sldId id="911" r:id="rId156"/>
    <p:sldId id="906" r:id="rId157"/>
    <p:sldId id="901" r:id="rId158"/>
    <p:sldId id="910" r:id="rId159"/>
    <p:sldId id="1007" r:id="rId160"/>
    <p:sldId id="1009" r:id="rId161"/>
    <p:sldId id="1008" r:id="rId162"/>
    <p:sldId id="992" r:id="rId163"/>
    <p:sldId id="993" r:id="rId164"/>
    <p:sldId id="994" r:id="rId165"/>
    <p:sldId id="995" r:id="rId166"/>
    <p:sldId id="996" r:id="rId167"/>
    <p:sldId id="997" r:id="rId168"/>
    <p:sldId id="998" r:id="rId169"/>
    <p:sldId id="999" r:id="rId170"/>
    <p:sldId id="1000" r:id="rId171"/>
    <p:sldId id="1001" r:id="rId172"/>
    <p:sldId id="1002" r:id="rId173"/>
    <p:sldId id="1003" r:id="rId174"/>
    <p:sldId id="1004" r:id="rId175"/>
    <p:sldId id="1006" r:id="rId176"/>
    <p:sldId id="1005" r:id="rId177"/>
    <p:sldId id="907" r:id="rId17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nepoint" id="{007FA8C2-A8A6-4AE4-90B9-E6848908BBF9}">
          <p14:sldIdLst>
            <p14:sldId id="604"/>
            <p14:sldId id="970"/>
            <p14:sldId id="628"/>
            <p14:sldId id="932"/>
            <p14:sldId id="930"/>
            <p14:sldId id="765"/>
            <p14:sldId id="928"/>
            <p14:sldId id="929"/>
            <p14:sldId id="924"/>
            <p14:sldId id="922"/>
            <p14:sldId id="1013"/>
            <p14:sldId id="921"/>
            <p14:sldId id="926"/>
            <p14:sldId id="925"/>
            <p14:sldId id="920"/>
            <p14:sldId id="1019"/>
            <p14:sldId id="662"/>
            <p14:sldId id="972"/>
            <p14:sldId id="986"/>
            <p14:sldId id="987"/>
            <p14:sldId id="918"/>
            <p14:sldId id="917"/>
            <p14:sldId id="913"/>
            <p14:sldId id="916"/>
            <p14:sldId id="973"/>
            <p14:sldId id="709"/>
            <p14:sldId id="988"/>
            <p14:sldId id="819"/>
            <p14:sldId id="912"/>
            <p14:sldId id="895"/>
            <p14:sldId id="898"/>
            <p14:sldId id="899"/>
            <p14:sldId id="900"/>
            <p14:sldId id="1014"/>
            <p14:sldId id="1015"/>
            <p14:sldId id="1016"/>
            <p14:sldId id="1017"/>
            <p14:sldId id="1018"/>
            <p14:sldId id="862"/>
            <p14:sldId id="956"/>
            <p14:sldId id="854"/>
            <p14:sldId id="856"/>
            <p14:sldId id="857"/>
            <p14:sldId id="858"/>
            <p14:sldId id="784"/>
            <p14:sldId id="793"/>
            <p14:sldId id="785"/>
            <p14:sldId id="786"/>
            <p14:sldId id="863"/>
            <p14:sldId id="658"/>
            <p14:sldId id="843"/>
            <p14:sldId id="845"/>
            <p14:sldId id="846"/>
            <p14:sldId id="847"/>
            <p14:sldId id="848"/>
            <p14:sldId id="850"/>
            <p14:sldId id="851"/>
            <p14:sldId id="645"/>
            <p14:sldId id="773"/>
            <p14:sldId id="958"/>
            <p14:sldId id="864"/>
            <p14:sldId id="966"/>
            <p14:sldId id="852"/>
            <p14:sldId id="865"/>
            <p14:sldId id="868"/>
            <p14:sldId id="867"/>
            <p14:sldId id="869"/>
            <p14:sldId id="870"/>
            <p14:sldId id="872"/>
            <p14:sldId id="873"/>
            <p14:sldId id="967"/>
            <p14:sldId id="974"/>
            <p14:sldId id="968"/>
            <p14:sldId id="975"/>
            <p14:sldId id="875"/>
            <p14:sldId id="874"/>
            <p14:sldId id="876"/>
            <p14:sldId id="877"/>
            <p14:sldId id="976"/>
            <p14:sldId id="959"/>
            <p14:sldId id="878"/>
            <p14:sldId id="879"/>
            <p14:sldId id="880"/>
            <p14:sldId id="881"/>
            <p14:sldId id="883"/>
            <p14:sldId id="884"/>
            <p14:sldId id="882"/>
            <p14:sldId id="960"/>
            <p14:sldId id="886"/>
            <p14:sldId id="885"/>
            <p14:sldId id="887"/>
            <p14:sldId id="989"/>
            <p14:sldId id="896"/>
            <p14:sldId id="888"/>
            <p14:sldId id="889"/>
            <p14:sldId id="961"/>
            <p14:sldId id="933"/>
            <p14:sldId id="948"/>
            <p14:sldId id="977"/>
            <p14:sldId id="949"/>
            <p14:sldId id="951"/>
            <p14:sldId id="950"/>
            <p14:sldId id="952"/>
            <p14:sldId id="953"/>
            <p14:sldId id="954"/>
            <p14:sldId id="955"/>
            <p14:sldId id="978"/>
            <p14:sldId id="897"/>
            <p14:sldId id="902"/>
            <p14:sldId id="903"/>
            <p14:sldId id="905"/>
            <p14:sldId id="904"/>
            <p14:sldId id="991"/>
            <p14:sldId id="891"/>
            <p14:sldId id="890"/>
            <p14:sldId id="892"/>
            <p14:sldId id="893"/>
            <p14:sldId id="894"/>
            <p14:sldId id="947"/>
            <p14:sldId id="935"/>
            <p14:sldId id="939"/>
            <p14:sldId id="940"/>
            <p14:sldId id="941"/>
            <p14:sldId id="942"/>
            <p14:sldId id="943"/>
            <p14:sldId id="938"/>
            <p14:sldId id="990"/>
            <p14:sldId id="936"/>
            <p14:sldId id="937"/>
            <p14:sldId id="934"/>
            <p14:sldId id="944"/>
            <p14:sldId id="945"/>
            <p14:sldId id="946"/>
            <p14:sldId id="963"/>
            <p14:sldId id="964"/>
            <p14:sldId id="1010"/>
            <p14:sldId id="1011"/>
            <p14:sldId id="1012"/>
            <p14:sldId id="923"/>
            <p14:sldId id="859"/>
            <p14:sldId id="860"/>
            <p14:sldId id="849"/>
            <p14:sldId id="844"/>
            <p14:sldId id="866"/>
            <p14:sldId id="965"/>
            <p14:sldId id="908"/>
            <p14:sldId id="871"/>
            <p14:sldId id="911"/>
            <p14:sldId id="906"/>
            <p14:sldId id="901"/>
            <p14:sldId id="910"/>
            <p14:sldId id="1007"/>
            <p14:sldId id="1009"/>
            <p14:sldId id="1008"/>
            <p14:sldId id="992"/>
            <p14:sldId id="993"/>
            <p14:sldId id="994"/>
            <p14:sldId id="995"/>
            <p14:sldId id="996"/>
            <p14:sldId id="997"/>
            <p14:sldId id="998"/>
            <p14:sldId id="999"/>
            <p14:sldId id="1000"/>
            <p14:sldId id="1001"/>
            <p14:sldId id="1002"/>
            <p14:sldId id="1003"/>
            <p14:sldId id="1004"/>
            <p14:sldId id="1006"/>
            <p14:sldId id="1005"/>
            <p14:sldId id="907"/>
          </p14:sldIdLst>
        </p14:section>
      </p14:sectionLst>
    </p:ext>
    <p:ext uri="{EFAFB233-063F-42B5-8137-9DF3F51BA10A}">
      <p15:sldGuideLst xmlns:p15="http://schemas.microsoft.com/office/powerpoint/2012/main">
        <p15:guide id="1" orient="horz" pos="2160" userDrawn="1">
          <p15:clr>
            <a:srgbClr val="A4A3A4"/>
          </p15:clr>
        </p15:guide>
        <p15:guide id="2" orient="horz" pos="255" userDrawn="1">
          <p15:clr>
            <a:srgbClr val="A4A3A4"/>
          </p15:clr>
        </p15:guide>
        <p15:guide id="3" orient="horz" pos="1253" userDrawn="1">
          <p15:clr>
            <a:srgbClr val="A4A3A4"/>
          </p15:clr>
        </p15:guide>
        <p15:guide id="4" orient="horz" pos="1094" userDrawn="1">
          <p15:clr>
            <a:srgbClr val="A4A3A4"/>
          </p15:clr>
        </p15:guide>
        <p15:guide id="5" orient="horz" pos="3770" userDrawn="1">
          <p15:clr>
            <a:srgbClr val="A4A3A4"/>
          </p15:clr>
        </p15:guide>
        <p15:guide id="6" orient="horz" pos="4110" userDrawn="1">
          <p15:clr>
            <a:srgbClr val="A4A3A4"/>
          </p15:clr>
        </p15:guide>
        <p15:guide id="7" orient="horz" pos="3884" userDrawn="1">
          <p15:clr>
            <a:srgbClr val="A4A3A4"/>
          </p15:clr>
        </p15:guide>
        <p15:guide id="8" orient="horz" pos="1230" userDrawn="1">
          <p15:clr>
            <a:srgbClr val="A4A3A4"/>
          </p15:clr>
        </p15:guide>
        <p15:guide id="9" pos="3840" userDrawn="1">
          <p15:clr>
            <a:srgbClr val="A4A3A4"/>
          </p15:clr>
        </p15:guide>
        <p15:guide id="10" pos="393" userDrawn="1">
          <p15:clr>
            <a:srgbClr val="A4A3A4"/>
          </p15:clr>
        </p15:guide>
        <p15:guide id="11" pos="6924" userDrawn="1">
          <p15:clr>
            <a:srgbClr val="A4A3A4"/>
          </p15:clr>
        </p15:guide>
        <p15:guide id="12" pos="7287" userDrawn="1">
          <p15:clr>
            <a:srgbClr val="A4A3A4"/>
          </p15:clr>
        </p15:guide>
        <p15:guide id="13" orient="horz" pos="323" userDrawn="1">
          <p15:clr>
            <a:srgbClr val="A4A3A4"/>
          </p15:clr>
        </p15:guide>
        <p15:guide id="14" orient="horz" pos="3952" userDrawn="1">
          <p15:clr>
            <a:srgbClr val="A4A3A4"/>
          </p15:clr>
        </p15:guide>
        <p15:guide id="15" orient="horz" pos="91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E0E829-4F6C-880D-A783-F7A4B1AF7F02}" name="Julien PELLEGRIN" initials="JP" userId="S::j.pellegrin@groupeonepoint.com::00b589ca-3c1d-45cc-bab8-45dcb408a64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E44615-2FA6-46FE-8699-409ABEB0AE60}" v="11" dt="2024-03-24T21:06:18.63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80769" autoAdjust="0"/>
  </p:normalViewPr>
  <p:slideViewPr>
    <p:cSldViewPr showGuides="1">
      <p:cViewPr varScale="1">
        <p:scale>
          <a:sx n="128" d="100"/>
          <a:sy n="128" d="100"/>
        </p:scale>
        <p:origin x="1236" y="132"/>
      </p:cViewPr>
      <p:guideLst>
        <p:guide orient="horz" pos="2160"/>
        <p:guide orient="horz" pos="255"/>
        <p:guide orient="horz" pos="1253"/>
        <p:guide orient="horz" pos="1094"/>
        <p:guide orient="horz" pos="3770"/>
        <p:guide orient="horz" pos="4110"/>
        <p:guide orient="horz" pos="3884"/>
        <p:guide orient="horz" pos="1230"/>
        <p:guide pos="3840"/>
        <p:guide pos="393"/>
        <p:guide pos="6924"/>
        <p:guide pos="7287"/>
        <p:guide orient="horz" pos="323"/>
        <p:guide orient="horz" pos="3952"/>
        <p:guide orient="horz" pos="913"/>
      </p:guideLst>
    </p:cSldViewPr>
  </p:slideViewPr>
  <p:notesTextViewPr>
    <p:cViewPr>
      <p:scale>
        <a:sx n="3" d="2"/>
        <a:sy n="3" d="2"/>
      </p:scale>
      <p:origin x="0" y="-30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viewProps" Target="viewProps.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theme" Target="theme/theme1.xml"/><Relationship Id="rId6" Type="http://schemas.openxmlformats.org/officeDocument/2006/relationships/slideMaster" Target="slideMasters/slideMaster3.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presProps" Target="presProps.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microsoft.com/office/2018/10/relationships/authors" Target="authors.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PELLEGRIN" userId="00b589ca-3c1d-45cc-bab8-45dcb408a643" providerId="ADAL" clId="{405C9A9D-08AA-4757-A65D-A07942D92C61}"/>
    <pc:docChg chg="undo custSel modSld sldOrd">
      <pc:chgData name="Julien PELLEGRIN" userId="00b589ca-3c1d-45cc-bab8-45dcb408a643" providerId="ADAL" clId="{405C9A9D-08AA-4757-A65D-A07942D92C61}" dt="2024-03-20T21:29:28.543" v="1393" actId="20577"/>
      <pc:docMkLst>
        <pc:docMk/>
      </pc:docMkLst>
      <pc:sldChg chg="modSp mod">
        <pc:chgData name="Julien PELLEGRIN" userId="00b589ca-3c1d-45cc-bab8-45dcb408a643" providerId="ADAL" clId="{405C9A9D-08AA-4757-A65D-A07942D92C61}" dt="2024-03-17T15:23:56.560" v="259"/>
        <pc:sldMkLst>
          <pc:docMk/>
          <pc:sldMk cId="2486275760" sldId="786"/>
        </pc:sldMkLst>
        <pc:spChg chg="mod">
          <ac:chgData name="Julien PELLEGRIN" userId="00b589ca-3c1d-45cc-bab8-45dcb408a643" providerId="ADAL" clId="{405C9A9D-08AA-4757-A65D-A07942D92C61}" dt="2024-03-17T15:23:56.560" v="259"/>
          <ac:spMkLst>
            <pc:docMk/>
            <pc:sldMk cId="2486275760" sldId="786"/>
            <ac:spMk id="10" creationId="{9CAF1D61-370B-4B85-A2E2-813229E2132A}"/>
          </ac:spMkLst>
        </pc:spChg>
      </pc:sldChg>
      <pc:sldChg chg="modSp mod">
        <pc:chgData name="Julien PELLEGRIN" userId="00b589ca-3c1d-45cc-bab8-45dcb408a643" providerId="ADAL" clId="{405C9A9D-08AA-4757-A65D-A07942D92C61}" dt="2024-03-17T15:42:20.310" v="260" actId="20577"/>
        <pc:sldMkLst>
          <pc:docMk/>
          <pc:sldMk cId="1933973174" sldId="848"/>
        </pc:sldMkLst>
        <pc:spChg chg="mod">
          <ac:chgData name="Julien PELLEGRIN" userId="00b589ca-3c1d-45cc-bab8-45dcb408a643" providerId="ADAL" clId="{405C9A9D-08AA-4757-A65D-A07942D92C61}" dt="2024-03-17T15:42:20.310" v="260" actId="20577"/>
          <ac:spMkLst>
            <pc:docMk/>
            <pc:sldMk cId="1933973174" sldId="848"/>
            <ac:spMk id="7" creationId="{20EDAE5D-636E-BD7E-EEF8-5F73249218C2}"/>
          </ac:spMkLst>
        </pc:spChg>
      </pc:sldChg>
      <pc:sldChg chg="modSp mod">
        <pc:chgData name="Julien PELLEGRIN" userId="00b589ca-3c1d-45cc-bab8-45dcb408a643" providerId="ADAL" clId="{405C9A9D-08AA-4757-A65D-A07942D92C61}" dt="2024-03-17T15:43:57.304" v="261" actId="20577"/>
        <pc:sldMkLst>
          <pc:docMk/>
          <pc:sldMk cId="3148870503" sldId="850"/>
        </pc:sldMkLst>
        <pc:spChg chg="mod">
          <ac:chgData name="Julien PELLEGRIN" userId="00b589ca-3c1d-45cc-bab8-45dcb408a643" providerId="ADAL" clId="{405C9A9D-08AA-4757-A65D-A07942D92C61}" dt="2024-03-17T15:43:57.304" v="261" actId="20577"/>
          <ac:spMkLst>
            <pc:docMk/>
            <pc:sldMk cId="3148870503" sldId="850"/>
            <ac:spMk id="6" creationId="{4F75A0DB-5C83-C27F-81AE-480465C49BE2}"/>
          </ac:spMkLst>
        </pc:spChg>
      </pc:sldChg>
      <pc:sldChg chg="modSp mod">
        <pc:chgData name="Julien PELLEGRIN" userId="00b589ca-3c1d-45cc-bab8-45dcb408a643" providerId="ADAL" clId="{405C9A9D-08AA-4757-A65D-A07942D92C61}" dt="2024-03-17T15:11:10.799" v="216" actId="20577"/>
        <pc:sldMkLst>
          <pc:docMk/>
          <pc:sldMk cId="3383767121" sldId="856"/>
        </pc:sldMkLst>
        <pc:graphicFrameChg chg="mod modGraphic">
          <ac:chgData name="Julien PELLEGRIN" userId="00b589ca-3c1d-45cc-bab8-45dcb408a643" providerId="ADAL" clId="{405C9A9D-08AA-4757-A65D-A07942D92C61}" dt="2024-03-17T15:11:10.799" v="216" actId="20577"/>
          <ac:graphicFrameMkLst>
            <pc:docMk/>
            <pc:sldMk cId="3383767121" sldId="856"/>
            <ac:graphicFrameMk id="11" creationId="{53C3EB63-A029-F304-AF92-CCB0CD70FDCA}"/>
          </ac:graphicFrameMkLst>
        </pc:graphicFrameChg>
        <pc:graphicFrameChg chg="mod">
          <ac:chgData name="Julien PELLEGRIN" userId="00b589ca-3c1d-45cc-bab8-45dcb408a643" providerId="ADAL" clId="{405C9A9D-08AA-4757-A65D-A07942D92C61}" dt="2024-03-17T15:04:10.502" v="55"/>
          <ac:graphicFrameMkLst>
            <pc:docMk/>
            <pc:sldMk cId="3383767121" sldId="856"/>
            <ac:graphicFrameMk id="12" creationId="{CA18DAAC-A438-3FEC-3D11-EA5FDDECF132}"/>
          </ac:graphicFrameMkLst>
        </pc:graphicFrameChg>
      </pc:sldChg>
      <pc:sldChg chg="modSp mod">
        <pc:chgData name="Julien PELLEGRIN" userId="00b589ca-3c1d-45cc-bab8-45dcb408a643" providerId="ADAL" clId="{405C9A9D-08AA-4757-A65D-A07942D92C61}" dt="2024-03-17T15:20:58.104" v="255" actId="20577"/>
        <pc:sldMkLst>
          <pc:docMk/>
          <pc:sldMk cId="931746947" sldId="857"/>
        </pc:sldMkLst>
        <pc:graphicFrameChg chg="mod modGraphic">
          <ac:chgData name="Julien PELLEGRIN" userId="00b589ca-3c1d-45cc-bab8-45dcb408a643" providerId="ADAL" clId="{405C9A9D-08AA-4757-A65D-A07942D92C61}" dt="2024-03-17T15:20:58.104" v="255" actId="20577"/>
          <ac:graphicFrameMkLst>
            <pc:docMk/>
            <pc:sldMk cId="931746947" sldId="857"/>
            <ac:graphicFrameMk id="6" creationId="{40546B82-8489-3502-89A4-8C6A00571C9F}"/>
          </ac:graphicFrameMkLst>
        </pc:graphicFrameChg>
        <pc:graphicFrameChg chg="mod">
          <ac:chgData name="Julien PELLEGRIN" userId="00b589ca-3c1d-45cc-bab8-45dcb408a643" providerId="ADAL" clId="{405C9A9D-08AA-4757-A65D-A07942D92C61}" dt="2024-03-17T15:11:05.513" v="197"/>
          <ac:graphicFrameMkLst>
            <pc:docMk/>
            <pc:sldMk cId="931746947" sldId="857"/>
            <ac:graphicFrameMk id="7" creationId="{D42DD69B-E46D-04FC-11E6-A88825CB1668}"/>
          </ac:graphicFrameMkLst>
        </pc:graphicFrameChg>
      </pc:sldChg>
      <pc:sldChg chg="modSp mod">
        <pc:chgData name="Julien PELLEGRIN" userId="00b589ca-3c1d-45cc-bab8-45dcb408a643" providerId="ADAL" clId="{405C9A9D-08AA-4757-A65D-A07942D92C61}" dt="2024-03-17T15:22:18.305" v="258"/>
        <pc:sldMkLst>
          <pc:docMk/>
          <pc:sldMk cId="3524162763" sldId="858"/>
        </pc:sldMkLst>
        <pc:graphicFrameChg chg="mod modGraphic">
          <ac:chgData name="Julien PELLEGRIN" userId="00b589ca-3c1d-45cc-bab8-45dcb408a643" providerId="ADAL" clId="{405C9A9D-08AA-4757-A65D-A07942D92C61}" dt="2024-03-17T15:22:18.305" v="258"/>
          <ac:graphicFrameMkLst>
            <pc:docMk/>
            <pc:sldMk cId="3524162763" sldId="858"/>
            <ac:graphicFrameMk id="6" creationId="{8B38D2F5-3043-2D39-F4BA-542F6B6450B4}"/>
          </ac:graphicFrameMkLst>
        </pc:graphicFrameChg>
      </pc:sldChg>
      <pc:sldChg chg="modNotesTx">
        <pc:chgData name="Julien PELLEGRIN" userId="00b589ca-3c1d-45cc-bab8-45dcb408a643" providerId="ADAL" clId="{405C9A9D-08AA-4757-A65D-A07942D92C61}" dt="2024-03-17T16:22:50.446" v="268" actId="20577"/>
        <pc:sldMkLst>
          <pc:docMk/>
          <pc:sldMk cId="1955655169" sldId="869"/>
        </pc:sldMkLst>
      </pc:sldChg>
      <pc:sldChg chg="modSp mod">
        <pc:chgData name="Julien PELLEGRIN" userId="00b589ca-3c1d-45cc-bab8-45dcb408a643" providerId="ADAL" clId="{405C9A9D-08AA-4757-A65D-A07942D92C61}" dt="2024-03-17T16:43:14.749" v="288" actId="20577"/>
        <pc:sldMkLst>
          <pc:docMk/>
          <pc:sldMk cId="929446128" sldId="873"/>
        </pc:sldMkLst>
        <pc:spChg chg="mod">
          <ac:chgData name="Julien PELLEGRIN" userId="00b589ca-3c1d-45cc-bab8-45dcb408a643" providerId="ADAL" clId="{405C9A9D-08AA-4757-A65D-A07942D92C61}" dt="2024-03-17T16:32:59.775" v="286" actId="6549"/>
          <ac:spMkLst>
            <pc:docMk/>
            <pc:sldMk cId="929446128" sldId="873"/>
            <ac:spMk id="2" creationId="{8F6E45A3-3E6A-8286-6FC4-1E933D233E22}"/>
          </ac:spMkLst>
        </pc:spChg>
        <pc:spChg chg="mod">
          <ac:chgData name="Julien PELLEGRIN" userId="00b589ca-3c1d-45cc-bab8-45dcb408a643" providerId="ADAL" clId="{405C9A9D-08AA-4757-A65D-A07942D92C61}" dt="2024-03-17T16:43:14.749" v="288" actId="20577"/>
          <ac:spMkLst>
            <pc:docMk/>
            <pc:sldMk cId="929446128" sldId="873"/>
            <ac:spMk id="4" creationId="{8232E122-E837-76CF-24C0-EF2B2EF065E4}"/>
          </ac:spMkLst>
        </pc:spChg>
      </pc:sldChg>
      <pc:sldChg chg="ord">
        <pc:chgData name="Julien PELLEGRIN" userId="00b589ca-3c1d-45cc-bab8-45dcb408a643" providerId="ADAL" clId="{405C9A9D-08AA-4757-A65D-A07942D92C61}" dt="2024-03-15T20:26:37.786" v="1"/>
        <pc:sldMkLst>
          <pc:docMk/>
          <pc:sldMk cId="801981920" sldId="878"/>
        </pc:sldMkLst>
      </pc:sldChg>
      <pc:sldChg chg="modSp mod">
        <pc:chgData name="Julien PELLEGRIN" userId="00b589ca-3c1d-45cc-bab8-45dcb408a643" providerId="ADAL" clId="{405C9A9D-08AA-4757-A65D-A07942D92C61}" dt="2024-03-17T20:26:52.960" v="296" actId="20577"/>
        <pc:sldMkLst>
          <pc:docMk/>
          <pc:sldMk cId="2617843996" sldId="889"/>
        </pc:sldMkLst>
        <pc:spChg chg="mod">
          <ac:chgData name="Julien PELLEGRIN" userId="00b589ca-3c1d-45cc-bab8-45dcb408a643" providerId="ADAL" clId="{405C9A9D-08AA-4757-A65D-A07942D92C61}" dt="2024-03-17T20:26:52.960" v="296" actId="20577"/>
          <ac:spMkLst>
            <pc:docMk/>
            <pc:sldMk cId="2617843996" sldId="889"/>
            <ac:spMk id="5" creationId="{B177BBF4-2C2C-BBD6-D054-9F3EB4F45D93}"/>
          </ac:spMkLst>
        </pc:spChg>
      </pc:sldChg>
      <pc:sldChg chg="modSp">
        <pc:chgData name="Julien PELLEGRIN" userId="00b589ca-3c1d-45cc-bab8-45dcb408a643" providerId="ADAL" clId="{405C9A9D-08AA-4757-A65D-A07942D92C61}" dt="2024-03-17T21:56:25.647" v="561" actId="14100"/>
        <pc:sldMkLst>
          <pc:docMk/>
          <pc:sldMk cId="490966672" sldId="894"/>
        </pc:sldMkLst>
        <pc:spChg chg="mod">
          <ac:chgData name="Julien PELLEGRIN" userId="00b589ca-3c1d-45cc-bab8-45dcb408a643" providerId="ADAL" clId="{405C9A9D-08AA-4757-A65D-A07942D92C61}" dt="2024-03-17T21:56:25.647" v="561" actId="14100"/>
          <ac:spMkLst>
            <pc:docMk/>
            <pc:sldMk cId="490966672" sldId="894"/>
            <ac:spMk id="5" creationId="{D6857155-87CF-35DC-4C56-FC3AF6CD3306}"/>
          </ac:spMkLst>
        </pc:spChg>
      </pc:sldChg>
      <pc:sldChg chg="modNotesTx">
        <pc:chgData name="Julien PELLEGRIN" userId="00b589ca-3c1d-45cc-bab8-45dcb408a643" providerId="ADAL" clId="{405C9A9D-08AA-4757-A65D-A07942D92C61}" dt="2024-03-19T21:37:41.770" v="653"/>
        <pc:sldMkLst>
          <pc:docMk/>
          <pc:sldMk cId="2414283490" sldId="925"/>
        </pc:sldMkLst>
      </pc:sldChg>
      <pc:sldChg chg="modSp mod">
        <pc:chgData name="Julien PELLEGRIN" userId="00b589ca-3c1d-45cc-bab8-45dcb408a643" providerId="ADAL" clId="{405C9A9D-08AA-4757-A65D-A07942D92C61}" dt="2024-03-20T20:16:18.120" v="718" actId="20578"/>
        <pc:sldMkLst>
          <pc:docMk/>
          <pc:sldMk cId="483694724" sldId="926"/>
        </pc:sldMkLst>
        <pc:spChg chg="mod">
          <ac:chgData name="Julien PELLEGRIN" userId="00b589ca-3c1d-45cc-bab8-45dcb408a643" providerId="ADAL" clId="{405C9A9D-08AA-4757-A65D-A07942D92C61}" dt="2024-03-20T20:16:18.120" v="718" actId="20578"/>
          <ac:spMkLst>
            <pc:docMk/>
            <pc:sldMk cId="483694724" sldId="926"/>
            <ac:spMk id="9" creationId="{F81C628F-C0C1-94E2-01B3-B54BC2B366C6}"/>
          </ac:spMkLst>
        </pc:spChg>
      </pc:sldChg>
      <pc:sldChg chg="addSp delSp modSp mod">
        <pc:chgData name="Julien PELLEGRIN" userId="00b589ca-3c1d-45cc-bab8-45dcb408a643" providerId="ADAL" clId="{405C9A9D-08AA-4757-A65D-A07942D92C61}" dt="2024-03-20T20:15:29.744" v="711" actId="20577"/>
        <pc:sldMkLst>
          <pc:docMk/>
          <pc:sldMk cId="337771947" sldId="929"/>
        </pc:sldMkLst>
        <pc:spChg chg="mod">
          <ac:chgData name="Julien PELLEGRIN" userId="00b589ca-3c1d-45cc-bab8-45dcb408a643" providerId="ADAL" clId="{405C9A9D-08AA-4757-A65D-A07942D92C61}" dt="2024-03-20T20:15:29.744" v="711" actId="20577"/>
          <ac:spMkLst>
            <pc:docMk/>
            <pc:sldMk cId="337771947" sldId="929"/>
            <ac:spMk id="9" creationId="{F81C628F-C0C1-94E2-01B3-B54BC2B366C6}"/>
          </ac:spMkLst>
        </pc:spChg>
        <pc:picChg chg="add mod">
          <ac:chgData name="Julien PELLEGRIN" userId="00b589ca-3c1d-45cc-bab8-45dcb408a643" providerId="ADAL" clId="{405C9A9D-08AA-4757-A65D-A07942D92C61}" dt="2024-03-20T20:14:46.982" v="699" actId="1076"/>
          <ac:picMkLst>
            <pc:docMk/>
            <pc:sldMk cId="337771947" sldId="929"/>
            <ac:picMk id="4" creationId="{204F1239-75E0-DBC6-6B99-57EC435DB38D}"/>
          </ac:picMkLst>
        </pc:picChg>
        <pc:picChg chg="del mod">
          <ac:chgData name="Julien PELLEGRIN" userId="00b589ca-3c1d-45cc-bab8-45dcb408a643" providerId="ADAL" clId="{405C9A9D-08AA-4757-A65D-A07942D92C61}" dt="2024-03-20T20:13:26.522" v="695" actId="478"/>
          <ac:picMkLst>
            <pc:docMk/>
            <pc:sldMk cId="337771947" sldId="929"/>
            <ac:picMk id="11" creationId="{98099625-1BD2-40F0-40A1-79EB1906ADF4}"/>
          </ac:picMkLst>
        </pc:picChg>
      </pc:sldChg>
      <pc:sldChg chg="modSp mod">
        <pc:chgData name="Julien PELLEGRIN" userId="00b589ca-3c1d-45cc-bab8-45dcb408a643" providerId="ADAL" clId="{405C9A9D-08AA-4757-A65D-A07942D92C61}" dt="2024-03-17T21:58:26.232" v="562" actId="20577"/>
        <pc:sldMkLst>
          <pc:docMk/>
          <pc:sldMk cId="1266967046" sldId="940"/>
        </pc:sldMkLst>
        <pc:spChg chg="mod">
          <ac:chgData name="Julien PELLEGRIN" userId="00b589ca-3c1d-45cc-bab8-45dcb408a643" providerId="ADAL" clId="{405C9A9D-08AA-4757-A65D-A07942D92C61}" dt="2024-03-17T21:58:26.232" v="562" actId="20577"/>
          <ac:spMkLst>
            <pc:docMk/>
            <pc:sldMk cId="1266967046" sldId="940"/>
            <ac:spMk id="4" creationId="{BD1DD52D-4290-BB4E-CCCC-01395A4FC2F6}"/>
          </ac:spMkLst>
        </pc:spChg>
      </pc:sldChg>
      <pc:sldChg chg="modSp mod modNotesTx">
        <pc:chgData name="Julien PELLEGRIN" userId="00b589ca-3c1d-45cc-bab8-45dcb408a643" providerId="ADAL" clId="{405C9A9D-08AA-4757-A65D-A07942D92C61}" dt="2024-03-17T21:38:33.952" v="529" actId="113"/>
        <pc:sldMkLst>
          <pc:docMk/>
          <pc:sldMk cId="3214618128" sldId="952"/>
        </pc:sldMkLst>
        <pc:spChg chg="mod">
          <ac:chgData name="Julien PELLEGRIN" userId="00b589ca-3c1d-45cc-bab8-45dcb408a643" providerId="ADAL" clId="{405C9A9D-08AA-4757-A65D-A07942D92C61}" dt="2024-03-17T21:33:03.732" v="457" actId="6549"/>
          <ac:spMkLst>
            <pc:docMk/>
            <pc:sldMk cId="3214618128" sldId="952"/>
            <ac:spMk id="4" creationId="{1E5CDDD6-F6EC-739E-994A-BA99FCA747F4}"/>
          </ac:spMkLst>
        </pc:spChg>
      </pc:sldChg>
      <pc:sldChg chg="addSp delSp modSp mod modNotesTx">
        <pc:chgData name="Julien PELLEGRIN" userId="00b589ca-3c1d-45cc-bab8-45dcb408a643" providerId="ADAL" clId="{405C9A9D-08AA-4757-A65D-A07942D92C61}" dt="2024-03-20T21:29:28.543" v="1393" actId="20577"/>
        <pc:sldMkLst>
          <pc:docMk/>
          <pc:sldMk cId="3429043515" sldId="953"/>
        </pc:sldMkLst>
        <pc:spChg chg="mod">
          <ac:chgData name="Julien PELLEGRIN" userId="00b589ca-3c1d-45cc-bab8-45dcb408a643" providerId="ADAL" clId="{405C9A9D-08AA-4757-A65D-A07942D92C61}" dt="2024-03-20T21:21:26.264" v="1087" actId="20577"/>
          <ac:spMkLst>
            <pc:docMk/>
            <pc:sldMk cId="3429043515" sldId="953"/>
            <ac:spMk id="5" creationId="{D61B95FF-3B30-705C-827B-9066F7BB5272}"/>
          </ac:spMkLst>
        </pc:spChg>
        <pc:spChg chg="add del mod">
          <ac:chgData name="Julien PELLEGRIN" userId="00b589ca-3c1d-45cc-bab8-45dcb408a643" providerId="ADAL" clId="{405C9A9D-08AA-4757-A65D-A07942D92C61}" dt="2024-03-17T21:35:40.368" v="477" actId="478"/>
          <ac:spMkLst>
            <pc:docMk/>
            <pc:sldMk cId="3429043515" sldId="953"/>
            <ac:spMk id="6" creationId="{5BAA418B-45B6-C1D4-2B8D-2C5D6C02DE58}"/>
          </ac:spMkLst>
        </pc:spChg>
        <pc:spChg chg="add del">
          <ac:chgData name="Julien PELLEGRIN" userId="00b589ca-3c1d-45cc-bab8-45dcb408a643" providerId="ADAL" clId="{405C9A9D-08AA-4757-A65D-A07942D92C61}" dt="2024-03-20T20:46:14.254" v="723" actId="478"/>
          <ac:spMkLst>
            <pc:docMk/>
            <pc:sldMk cId="3429043515" sldId="953"/>
            <ac:spMk id="6" creationId="{6E05A482-0AC1-8742-BD5F-008F8C68665A}"/>
          </ac:spMkLst>
        </pc:spChg>
        <pc:spChg chg="add del mod">
          <ac:chgData name="Julien PELLEGRIN" userId="00b589ca-3c1d-45cc-bab8-45dcb408a643" providerId="ADAL" clId="{405C9A9D-08AA-4757-A65D-A07942D92C61}" dt="2024-03-20T20:43:42.526" v="722" actId="2711"/>
          <ac:spMkLst>
            <pc:docMk/>
            <pc:sldMk cId="3429043515" sldId="953"/>
            <ac:spMk id="7" creationId="{6953817C-E38F-C878-5AB8-BBFAC202ED53}"/>
          </ac:spMkLst>
        </pc:spChg>
        <pc:spChg chg="add del">
          <ac:chgData name="Julien PELLEGRIN" userId="00b589ca-3c1d-45cc-bab8-45dcb408a643" providerId="ADAL" clId="{405C9A9D-08AA-4757-A65D-A07942D92C61}" dt="2024-03-20T21:20:53.843" v="1056" actId="478"/>
          <ac:spMkLst>
            <pc:docMk/>
            <pc:sldMk cId="3429043515" sldId="953"/>
            <ac:spMk id="8" creationId="{38BB1FAF-8B17-A0FD-664C-CAF5D5F2823E}"/>
          </ac:spMkLst>
        </pc:spChg>
        <pc:spChg chg="add">
          <ac:chgData name="Julien PELLEGRIN" userId="00b589ca-3c1d-45cc-bab8-45dcb408a643" providerId="ADAL" clId="{405C9A9D-08AA-4757-A65D-A07942D92C61}" dt="2024-03-17T21:35:41.267" v="478"/>
          <ac:spMkLst>
            <pc:docMk/>
            <pc:sldMk cId="3429043515" sldId="953"/>
            <ac:spMk id="8" creationId="{DC76D659-AE99-2167-D028-E4872D122462}"/>
          </ac:spMkLst>
        </pc:spChg>
        <pc:spChg chg="add mod">
          <ac:chgData name="Julien PELLEGRIN" userId="00b589ca-3c1d-45cc-bab8-45dcb408a643" providerId="ADAL" clId="{405C9A9D-08AA-4757-A65D-A07942D92C61}" dt="2024-03-20T21:20:51.396" v="1055"/>
          <ac:spMkLst>
            <pc:docMk/>
            <pc:sldMk cId="3429043515" sldId="953"/>
            <ac:spMk id="9" creationId="{0B69811E-15D8-1DF9-7CED-5C938E3CE519}"/>
          </ac:spMkLst>
        </pc:spChg>
        <pc:spChg chg="add mod">
          <ac:chgData name="Julien PELLEGRIN" userId="00b589ca-3c1d-45cc-bab8-45dcb408a643" providerId="ADAL" clId="{405C9A9D-08AA-4757-A65D-A07942D92C61}" dt="2024-03-17T21:35:46.970" v="480" actId="571"/>
          <ac:spMkLst>
            <pc:docMk/>
            <pc:sldMk cId="3429043515" sldId="953"/>
            <ac:spMk id="10" creationId="{597A5EF5-BC2A-3EC5-E527-FF368F49531D}"/>
          </ac:spMkLst>
        </pc:spChg>
        <pc:picChg chg="add mod">
          <ac:chgData name="Julien PELLEGRIN" userId="00b589ca-3c1d-45cc-bab8-45dcb408a643" providerId="ADAL" clId="{405C9A9D-08AA-4757-A65D-A07942D92C61}" dt="2024-03-17T21:35:46.970" v="480" actId="571"/>
          <ac:picMkLst>
            <pc:docMk/>
            <pc:sldMk cId="3429043515" sldId="953"/>
            <ac:picMk id="9" creationId="{E49A9503-56E7-4DAC-861E-6A852BD3025B}"/>
          </ac:picMkLst>
        </pc:picChg>
      </pc:sldChg>
      <pc:sldChg chg="modNotesTx">
        <pc:chgData name="Julien PELLEGRIN" userId="00b589ca-3c1d-45cc-bab8-45dcb408a643" providerId="ADAL" clId="{405C9A9D-08AA-4757-A65D-A07942D92C61}" dt="2024-03-17T14:54:18.410" v="40" actId="20577"/>
        <pc:sldMkLst>
          <pc:docMk/>
          <pc:sldMk cId="1453676746" sldId="956"/>
        </pc:sldMkLst>
      </pc:sldChg>
      <pc:sldChg chg="modNotes modNotesTx">
        <pc:chgData name="Julien PELLEGRIN" userId="00b589ca-3c1d-45cc-bab8-45dcb408a643" providerId="ADAL" clId="{405C9A9D-08AA-4757-A65D-A07942D92C61}" dt="2024-03-17T21:54:48.337" v="558" actId="27636"/>
        <pc:sldMkLst>
          <pc:docMk/>
          <pc:sldMk cId="1147946218" sldId="978"/>
        </pc:sldMkLst>
      </pc:sldChg>
    </pc:docChg>
  </pc:docChgLst>
  <pc:docChgLst>
    <pc:chgData name="Julien PELLEGRIN" userId="00b589ca-3c1d-45cc-bab8-45dcb408a643" providerId="ADAL" clId="{89E44615-2FA6-46FE-8699-409ABEB0AE60}"/>
    <pc:docChg chg="undo custSel addSld modSld modSection">
      <pc:chgData name="Julien PELLEGRIN" userId="00b589ca-3c1d-45cc-bab8-45dcb408a643" providerId="ADAL" clId="{89E44615-2FA6-46FE-8699-409ABEB0AE60}" dt="2024-03-24T21:07:09.260" v="1026"/>
      <pc:docMkLst>
        <pc:docMk/>
      </pc:docMkLst>
      <pc:sldChg chg="modNotesTx">
        <pc:chgData name="Julien PELLEGRIN" userId="00b589ca-3c1d-45cc-bab8-45dcb408a643" providerId="ADAL" clId="{89E44615-2FA6-46FE-8699-409ABEB0AE60}" dt="2024-03-24T21:07:09.260" v="1026"/>
        <pc:sldMkLst>
          <pc:docMk/>
          <pc:sldMk cId="2832083594" sldId="865"/>
        </pc:sldMkLst>
      </pc:sldChg>
      <pc:sldChg chg="modNotesTx">
        <pc:chgData name="Julien PELLEGRIN" userId="00b589ca-3c1d-45cc-bab8-45dcb408a643" providerId="ADAL" clId="{89E44615-2FA6-46FE-8699-409ABEB0AE60}" dt="2024-03-24T19:41:06.402" v="211" actId="20577"/>
        <pc:sldMkLst>
          <pc:docMk/>
          <pc:sldMk cId="3981884937" sldId="922"/>
        </pc:sldMkLst>
      </pc:sldChg>
      <pc:sldChg chg="modNotesTx">
        <pc:chgData name="Julien PELLEGRIN" userId="00b589ca-3c1d-45cc-bab8-45dcb408a643" providerId="ADAL" clId="{89E44615-2FA6-46FE-8699-409ABEB0AE60}" dt="2024-03-24T19:42:00.591" v="244" actId="20577"/>
        <pc:sldMkLst>
          <pc:docMk/>
          <pc:sldMk cId="2414283490" sldId="925"/>
        </pc:sldMkLst>
      </pc:sldChg>
      <pc:sldChg chg="addSp delSp modSp mod modNotesTx">
        <pc:chgData name="Julien PELLEGRIN" userId="00b589ca-3c1d-45cc-bab8-45dcb408a643" providerId="ADAL" clId="{89E44615-2FA6-46FE-8699-409ABEB0AE60}" dt="2024-03-24T21:04:44.629" v="1020" actId="20577"/>
        <pc:sldMkLst>
          <pc:docMk/>
          <pc:sldMk cId="698160648" sldId="1015"/>
        </pc:sldMkLst>
        <pc:picChg chg="del">
          <ac:chgData name="Julien PELLEGRIN" userId="00b589ca-3c1d-45cc-bab8-45dcb408a643" providerId="ADAL" clId="{89E44615-2FA6-46FE-8699-409ABEB0AE60}" dt="2024-03-24T20:58:57.910" v="788" actId="478"/>
          <ac:picMkLst>
            <pc:docMk/>
            <pc:sldMk cId="698160648" sldId="1015"/>
            <ac:picMk id="5" creationId="{24F4D278-D7BF-E3D0-E413-E2F361F2061A}"/>
          </ac:picMkLst>
        </pc:picChg>
        <pc:picChg chg="add mod">
          <ac:chgData name="Julien PELLEGRIN" userId="00b589ca-3c1d-45cc-bab8-45dcb408a643" providerId="ADAL" clId="{89E44615-2FA6-46FE-8699-409ABEB0AE60}" dt="2024-03-24T21:02:23.420" v="808" actId="1076"/>
          <ac:picMkLst>
            <pc:docMk/>
            <pc:sldMk cId="698160648" sldId="1015"/>
            <ac:picMk id="6" creationId="{39FD5F70-B9D9-A7C2-3684-D36A444D51C1}"/>
          </ac:picMkLst>
        </pc:picChg>
        <pc:picChg chg="add del mod">
          <ac:chgData name="Julien PELLEGRIN" userId="00b589ca-3c1d-45cc-bab8-45dcb408a643" providerId="ADAL" clId="{89E44615-2FA6-46FE-8699-409ABEB0AE60}" dt="2024-03-24T21:01:17.322" v="802" actId="478"/>
          <ac:picMkLst>
            <pc:docMk/>
            <pc:sldMk cId="698160648" sldId="1015"/>
            <ac:picMk id="8" creationId="{21742492-C9EA-ED38-3BFB-2E5631DF2A93}"/>
          </ac:picMkLst>
        </pc:picChg>
        <pc:picChg chg="del">
          <ac:chgData name="Julien PELLEGRIN" userId="00b589ca-3c1d-45cc-bab8-45dcb408a643" providerId="ADAL" clId="{89E44615-2FA6-46FE-8699-409ABEB0AE60}" dt="2024-03-24T20:59:57.297" v="794" actId="478"/>
          <ac:picMkLst>
            <pc:docMk/>
            <pc:sldMk cId="698160648" sldId="1015"/>
            <ac:picMk id="9" creationId="{243DAD85-E62B-1D56-97EB-CBEB64B10786}"/>
          </ac:picMkLst>
        </pc:picChg>
        <pc:picChg chg="add mod">
          <ac:chgData name="Julien PELLEGRIN" userId="00b589ca-3c1d-45cc-bab8-45dcb408a643" providerId="ADAL" clId="{89E44615-2FA6-46FE-8699-409ABEB0AE60}" dt="2024-03-24T21:02:25.907" v="809" actId="1076"/>
          <ac:picMkLst>
            <pc:docMk/>
            <pc:sldMk cId="698160648" sldId="1015"/>
            <ac:picMk id="11" creationId="{9A39DAD8-A834-084F-3ACE-928C5F7A5CDC}"/>
          </ac:picMkLst>
        </pc:picChg>
      </pc:sldChg>
      <pc:sldChg chg="addSp delSp modSp add mod">
        <pc:chgData name="Julien PELLEGRIN" userId="00b589ca-3c1d-45cc-bab8-45dcb408a643" providerId="ADAL" clId="{89E44615-2FA6-46FE-8699-409ABEB0AE60}" dt="2024-03-24T20:55:06.348" v="787" actId="1076"/>
        <pc:sldMkLst>
          <pc:docMk/>
          <pc:sldMk cId="1639766106" sldId="1019"/>
        </pc:sldMkLst>
        <pc:spChg chg="mod">
          <ac:chgData name="Julien PELLEGRIN" userId="00b589ca-3c1d-45cc-bab8-45dcb408a643" providerId="ADAL" clId="{89E44615-2FA6-46FE-8699-409ABEB0AE60}" dt="2024-03-24T20:54:53.106" v="785" actId="20577"/>
          <ac:spMkLst>
            <pc:docMk/>
            <pc:sldMk cId="1639766106" sldId="1019"/>
            <ac:spMk id="9" creationId="{F81C628F-C0C1-94E2-01B3-B54BC2B366C6}"/>
          </ac:spMkLst>
        </pc:spChg>
        <pc:picChg chg="del">
          <ac:chgData name="Julien PELLEGRIN" userId="00b589ca-3c1d-45cc-bab8-45dcb408a643" providerId="ADAL" clId="{89E44615-2FA6-46FE-8699-409ABEB0AE60}" dt="2024-03-24T20:42:31.780" v="247" actId="478"/>
          <ac:picMkLst>
            <pc:docMk/>
            <pc:sldMk cId="1639766106" sldId="1019"/>
            <ac:picMk id="2" creationId="{522DE7DA-F67C-2AD0-F2EB-1FF79BF14A87}"/>
          </ac:picMkLst>
        </pc:picChg>
        <pc:picChg chg="add mod">
          <ac:chgData name="Julien PELLEGRIN" userId="00b589ca-3c1d-45cc-bab8-45dcb408a643" providerId="ADAL" clId="{89E44615-2FA6-46FE-8699-409ABEB0AE60}" dt="2024-03-24T20:55:06.348" v="787" actId="1076"/>
          <ac:picMkLst>
            <pc:docMk/>
            <pc:sldMk cId="1639766106" sldId="1019"/>
            <ac:picMk id="4" creationId="{AF16E777-ACE0-7EBB-4930-115D93AD4F43}"/>
          </ac:picMkLst>
        </pc:picChg>
      </pc:sldChg>
    </pc:docChg>
  </pc:docChgLst>
  <pc:docChgLst>
    <pc:chgData name="Julien PELLEGRIN" userId="00b589ca-3c1d-45cc-bab8-45dcb408a643" providerId="ADAL" clId="{2BEAD097-8B6F-42AE-9411-F272B8006A7E}"/>
    <pc:docChg chg="undo custSel addSld delSld modSld sldOrd modSection">
      <pc:chgData name="Julien PELLEGRIN" userId="00b589ca-3c1d-45cc-bab8-45dcb408a643" providerId="ADAL" clId="{2BEAD097-8B6F-42AE-9411-F272B8006A7E}" dt="2024-01-02T12:13:31.351" v="6572" actId="20577"/>
      <pc:docMkLst>
        <pc:docMk/>
      </pc:docMkLst>
      <pc:sldChg chg="modSp mod">
        <pc:chgData name="Julien PELLEGRIN" userId="00b589ca-3c1d-45cc-bab8-45dcb408a643" providerId="ADAL" clId="{2BEAD097-8B6F-42AE-9411-F272B8006A7E}" dt="2023-09-21T11:21:56.768" v="1344" actId="6549"/>
        <pc:sldMkLst>
          <pc:docMk/>
          <pc:sldMk cId="561981625" sldId="709"/>
        </pc:sldMkLst>
        <pc:spChg chg="mod">
          <ac:chgData name="Julien PELLEGRIN" userId="00b589ca-3c1d-45cc-bab8-45dcb408a643" providerId="ADAL" clId="{2BEAD097-8B6F-42AE-9411-F272B8006A7E}" dt="2023-09-21T11:21:56.768" v="1344" actId="6549"/>
          <ac:spMkLst>
            <pc:docMk/>
            <pc:sldMk cId="561981625" sldId="709"/>
            <ac:spMk id="10" creationId="{9CAF1D61-370B-4B85-A2E2-813229E2132A}"/>
          </ac:spMkLst>
        </pc:spChg>
      </pc:sldChg>
      <pc:sldChg chg="modNotesTx">
        <pc:chgData name="Julien PELLEGRIN" userId="00b589ca-3c1d-45cc-bab8-45dcb408a643" providerId="ADAL" clId="{2BEAD097-8B6F-42AE-9411-F272B8006A7E}" dt="2023-09-27T19:56:03.053" v="1402" actId="20577"/>
        <pc:sldMkLst>
          <pc:docMk/>
          <pc:sldMk cId="3409093631" sldId="784"/>
        </pc:sldMkLst>
      </pc:sldChg>
      <pc:sldChg chg="modSp mod">
        <pc:chgData name="Julien PELLEGRIN" userId="00b589ca-3c1d-45cc-bab8-45dcb408a643" providerId="ADAL" clId="{2BEAD097-8B6F-42AE-9411-F272B8006A7E}" dt="2023-08-21T17:21:07.932" v="0" actId="33524"/>
        <pc:sldMkLst>
          <pc:docMk/>
          <pc:sldMk cId="2544218824" sldId="785"/>
        </pc:sldMkLst>
        <pc:spChg chg="mod">
          <ac:chgData name="Julien PELLEGRIN" userId="00b589ca-3c1d-45cc-bab8-45dcb408a643" providerId="ADAL" clId="{2BEAD097-8B6F-42AE-9411-F272B8006A7E}" dt="2023-08-21T17:21:07.932" v="0" actId="33524"/>
          <ac:spMkLst>
            <pc:docMk/>
            <pc:sldMk cId="2544218824" sldId="785"/>
            <ac:spMk id="10" creationId="{9CAF1D61-370B-4B85-A2E2-813229E2132A}"/>
          </ac:spMkLst>
        </pc:spChg>
      </pc:sldChg>
      <pc:sldChg chg="modSp mod">
        <pc:chgData name="Julien PELLEGRIN" userId="00b589ca-3c1d-45cc-bab8-45dcb408a643" providerId="ADAL" clId="{2BEAD097-8B6F-42AE-9411-F272B8006A7E}" dt="2023-08-21T18:48:12.230" v="270" actId="33524"/>
        <pc:sldMkLst>
          <pc:docMk/>
          <pc:sldMk cId="3661872681" sldId="793"/>
        </pc:sldMkLst>
        <pc:spChg chg="mod">
          <ac:chgData name="Julien PELLEGRIN" userId="00b589ca-3c1d-45cc-bab8-45dcb408a643" providerId="ADAL" clId="{2BEAD097-8B6F-42AE-9411-F272B8006A7E}" dt="2023-08-21T18:48:12.230" v="270" actId="33524"/>
          <ac:spMkLst>
            <pc:docMk/>
            <pc:sldMk cId="3661872681" sldId="793"/>
            <ac:spMk id="10" creationId="{9CAF1D61-370B-4B85-A2E2-813229E2132A}"/>
          </ac:spMkLst>
        </pc:spChg>
      </pc:sldChg>
      <pc:sldChg chg="modSp mod">
        <pc:chgData name="Julien PELLEGRIN" userId="00b589ca-3c1d-45cc-bab8-45dcb408a643" providerId="ADAL" clId="{2BEAD097-8B6F-42AE-9411-F272B8006A7E}" dt="2023-09-27T21:20:50.962" v="1738" actId="20577"/>
        <pc:sldMkLst>
          <pc:docMk/>
          <pc:sldMk cId="1860079385" sldId="844"/>
        </pc:sldMkLst>
        <pc:spChg chg="mod">
          <ac:chgData name="Julien PELLEGRIN" userId="00b589ca-3c1d-45cc-bab8-45dcb408a643" providerId="ADAL" clId="{2BEAD097-8B6F-42AE-9411-F272B8006A7E}" dt="2023-09-27T21:20:50.962" v="1738" actId="20577"/>
          <ac:spMkLst>
            <pc:docMk/>
            <pc:sldMk cId="1860079385" sldId="844"/>
            <ac:spMk id="8" creationId="{58A9CC82-E90B-B39D-8E3B-6541B1E60DD5}"/>
          </ac:spMkLst>
        </pc:spChg>
      </pc:sldChg>
      <pc:sldChg chg="modNotesTx">
        <pc:chgData name="Julien PELLEGRIN" userId="00b589ca-3c1d-45cc-bab8-45dcb408a643" providerId="ADAL" clId="{2BEAD097-8B6F-42AE-9411-F272B8006A7E}" dt="2023-09-27T19:52:23.974" v="1397" actId="20577"/>
        <pc:sldMkLst>
          <pc:docMk/>
          <pc:sldMk cId="3037612361" sldId="859"/>
        </pc:sldMkLst>
      </pc:sldChg>
      <pc:sldChg chg="modNotesTx">
        <pc:chgData name="Julien PELLEGRIN" userId="00b589ca-3c1d-45cc-bab8-45dcb408a643" providerId="ADAL" clId="{2BEAD097-8B6F-42AE-9411-F272B8006A7E}" dt="2023-09-28T19:57:47.432" v="1782" actId="20577"/>
        <pc:sldMkLst>
          <pc:docMk/>
          <pc:sldMk cId="2640133558" sldId="867"/>
        </pc:sldMkLst>
      </pc:sldChg>
      <pc:sldChg chg="addSp delSp modSp mod modNotesTx">
        <pc:chgData name="Julien PELLEGRIN" userId="00b589ca-3c1d-45cc-bab8-45dcb408a643" providerId="ADAL" clId="{2BEAD097-8B6F-42AE-9411-F272B8006A7E}" dt="2023-09-27T20:45:49.612" v="1443" actId="20577"/>
        <pc:sldMkLst>
          <pc:docMk/>
          <pc:sldMk cId="1442654391" sldId="874"/>
        </pc:sldMkLst>
        <pc:picChg chg="del">
          <ac:chgData name="Julien PELLEGRIN" userId="00b589ca-3c1d-45cc-bab8-45dcb408a643" providerId="ADAL" clId="{2BEAD097-8B6F-42AE-9411-F272B8006A7E}" dt="2023-09-27T20:35:18.238" v="1403" actId="478"/>
          <ac:picMkLst>
            <pc:docMk/>
            <pc:sldMk cId="1442654391" sldId="874"/>
            <ac:picMk id="4" creationId="{40BD799F-ADBB-88D7-5149-B1A4BC731AF9}"/>
          </ac:picMkLst>
        </pc:picChg>
        <pc:picChg chg="add del mod">
          <ac:chgData name="Julien PELLEGRIN" userId="00b589ca-3c1d-45cc-bab8-45dcb408a643" providerId="ADAL" clId="{2BEAD097-8B6F-42AE-9411-F272B8006A7E}" dt="2023-09-27T20:40:08.606" v="1409" actId="478"/>
          <ac:picMkLst>
            <pc:docMk/>
            <pc:sldMk cId="1442654391" sldId="874"/>
            <ac:picMk id="6" creationId="{43CE3B81-F897-7CF2-E0DD-2209A9CF092D}"/>
          </ac:picMkLst>
        </pc:picChg>
        <pc:picChg chg="add mod">
          <ac:chgData name="Julien PELLEGRIN" userId="00b589ca-3c1d-45cc-bab8-45dcb408a643" providerId="ADAL" clId="{2BEAD097-8B6F-42AE-9411-F272B8006A7E}" dt="2023-09-27T20:43:37.810" v="1415" actId="14100"/>
          <ac:picMkLst>
            <pc:docMk/>
            <pc:sldMk cId="1442654391" sldId="874"/>
            <ac:picMk id="8" creationId="{88599440-5933-3367-1964-4BFFAE8A0294}"/>
          </ac:picMkLst>
        </pc:picChg>
      </pc:sldChg>
      <pc:sldChg chg="modNotesTx">
        <pc:chgData name="Julien PELLEGRIN" userId="00b589ca-3c1d-45cc-bab8-45dcb408a643" providerId="ADAL" clId="{2BEAD097-8B6F-42AE-9411-F272B8006A7E}" dt="2023-09-27T20:53:33.468" v="1660" actId="12"/>
        <pc:sldMkLst>
          <pc:docMk/>
          <pc:sldMk cId="849855500" sldId="876"/>
        </pc:sldMkLst>
      </pc:sldChg>
      <pc:sldChg chg="modNotesTx">
        <pc:chgData name="Julien PELLEGRIN" userId="00b589ca-3c1d-45cc-bab8-45dcb408a643" providerId="ADAL" clId="{2BEAD097-8B6F-42AE-9411-F272B8006A7E}" dt="2023-09-27T21:01:12.878" v="1726" actId="20577"/>
        <pc:sldMkLst>
          <pc:docMk/>
          <pc:sldMk cId="4121125592" sldId="877"/>
        </pc:sldMkLst>
      </pc:sldChg>
      <pc:sldChg chg="modSp mod">
        <pc:chgData name="Julien PELLEGRIN" userId="00b589ca-3c1d-45cc-bab8-45dcb408a643" providerId="ADAL" clId="{2BEAD097-8B6F-42AE-9411-F272B8006A7E}" dt="2023-09-13T15:11:06.535" v="1341" actId="1076"/>
        <pc:sldMkLst>
          <pc:docMk/>
          <pc:sldMk cId="801981920" sldId="878"/>
        </pc:sldMkLst>
        <pc:spChg chg="mod">
          <ac:chgData name="Julien PELLEGRIN" userId="00b589ca-3c1d-45cc-bab8-45dcb408a643" providerId="ADAL" clId="{2BEAD097-8B6F-42AE-9411-F272B8006A7E}" dt="2023-09-13T15:10:53.461" v="1340" actId="6549"/>
          <ac:spMkLst>
            <pc:docMk/>
            <pc:sldMk cId="801981920" sldId="878"/>
            <ac:spMk id="2" creationId="{8F6E45A3-3E6A-8286-6FC4-1E933D233E22}"/>
          </ac:spMkLst>
        </pc:spChg>
        <pc:picChg chg="mod">
          <ac:chgData name="Julien PELLEGRIN" userId="00b589ca-3c1d-45cc-bab8-45dcb408a643" providerId="ADAL" clId="{2BEAD097-8B6F-42AE-9411-F272B8006A7E}" dt="2023-09-13T15:11:06.535" v="1341" actId="1076"/>
          <ac:picMkLst>
            <pc:docMk/>
            <pc:sldMk cId="801981920" sldId="878"/>
            <ac:picMk id="4" creationId="{37715DD1-54CB-5071-5310-E38CE03ECA8F}"/>
          </ac:picMkLst>
        </pc:picChg>
      </pc:sldChg>
      <pc:sldChg chg="modSp mod modNotesTx">
        <pc:chgData name="Julien PELLEGRIN" userId="00b589ca-3c1d-45cc-bab8-45dcb408a643" providerId="ADAL" clId="{2BEAD097-8B6F-42AE-9411-F272B8006A7E}" dt="2023-12-03T22:01:30.403" v="6533" actId="1076"/>
        <pc:sldMkLst>
          <pc:docMk/>
          <pc:sldMk cId="928967037" sldId="881"/>
        </pc:sldMkLst>
        <pc:spChg chg="mod">
          <ac:chgData name="Julien PELLEGRIN" userId="00b589ca-3c1d-45cc-bab8-45dcb408a643" providerId="ADAL" clId="{2BEAD097-8B6F-42AE-9411-F272B8006A7E}" dt="2023-12-03T22:01:19.369" v="6529" actId="6549"/>
          <ac:spMkLst>
            <pc:docMk/>
            <pc:sldMk cId="928967037" sldId="881"/>
            <ac:spMk id="2" creationId="{8F6E45A3-3E6A-8286-6FC4-1E933D233E22}"/>
          </ac:spMkLst>
        </pc:spChg>
        <pc:picChg chg="mod">
          <ac:chgData name="Julien PELLEGRIN" userId="00b589ca-3c1d-45cc-bab8-45dcb408a643" providerId="ADAL" clId="{2BEAD097-8B6F-42AE-9411-F272B8006A7E}" dt="2023-12-03T22:01:30.403" v="6533" actId="1076"/>
          <ac:picMkLst>
            <pc:docMk/>
            <pc:sldMk cId="928967037" sldId="881"/>
            <ac:picMk id="4" creationId="{C2F9F284-3605-55B5-C12D-C6AFB828C72E}"/>
          </ac:picMkLst>
        </pc:picChg>
      </pc:sldChg>
      <pc:sldChg chg="modSp mod">
        <pc:chgData name="Julien PELLEGRIN" userId="00b589ca-3c1d-45cc-bab8-45dcb408a643" providerId="ADAL" clId="{2BEAD097-8B6F-42AE-9411-F272B8006A7E}" dt="2023-12-03T22:05:19.054" v="6569" actId="27107"/>
        <pc:sldMkLst>
          <pc:docMk/>
          <pc:sldMk cId="325536559" sldId="893"/>
        </pc:sldMkLst>
        <pc:spChg chg="mod">
          <ac:chgData name="Julien PELLEGRIN" userId="00b589ca-3c1d-45cc-bab8-45dcb408a643" providerId="ADAL" clId="{2BEAD097-8B6F-42AE-9411-F272B8006A7E}" dt="2023-12-03T22:05:19.054" v="6569" actId="27107"/>
          <ac:spMkLst>
            <pc:docMk/>
            <pc:sldMk cId="325536559" sldId="893"/>
            <ac:spMk id="5" creationId="{A52F0DE3-B80E-21BF-97F7-BC2FC7B73E2D}"/>
          </ac:spMkLst>
        </pc:spChg>
      </pc:sldChg>
      <pc:sldChg chg="modSp mod">
        <pc:chgData name="Julien PELLEGRIN" userId="00b589ca-3c1d-45cc-bab8-45dcb408a643" providerId="ADAL" clId="{2BEAD097-8B6F-42AE-9411-F272B8006A7E}" dt="2023-09-27T21:22:35.794" v="1780" actId="20577"/>
        <pc:sldMkLst>
          <pc:docMk/>
          <pc:sldMk cId="1734457428" sldId="907"/>
        </pc:sldMkLst>
        <pc:spChg chg="mod">
          <ac:chgData name="Julien PELLEGRIN" userId="00b589ca-3c1d-45cc-bab8-45dcb408a643" providerId="ADAL" clId="{2BEAD097-8B6F-42AE-9411-F272B8006A7E}" dt="2023-09-27T21:22:35.794" v="1780" actId="20577"/>
          <ac:spMkLst>
            <pc:docMk/>
            <pc:sldMk cId="1734457428" sldId="907"/>
            <ac:spMk id="5" creationId="{2DBE507E-AA10-D8B7-0D10-911EDA7F4EBA}"/>
          </ac:spMkLst>
        </pc:spChg>
      </pc:sldChg>
      <pc:sldChg chg="modNotesTx">
        <pc:chgData name="Julien PELLEGRIN" userId="00b589ca-3c1d-45cc-bab8-45dcb408a643" providerId="ADAL" clId="{2BEAD097-8B6F-42AE-9411-F272B8006A7E}" dt="2023-09-27T21:05:05.858" v="1728" actId="20577"/>
        <pc:sldMkLst>
          <pc:docMk/>
          <pc:sldMk cId="2729150263" sldId="912"/>
        </pc:sldMkLst>
      </pc:sldChg>
      <pc:sldChg chg="modSp mod">
        <pc:chgData name="Julien PELLEGRIN" userId="00b589ca-3c1d-45cc-bab8-45dcb408a643" providerId="ADAL" clId="{2BEAD097-8B6F-42AE-9411-F272B8006A7E}" dt="2023-12-03T17:44:24.191" v="4297" actId="20577"/>
        <pc:sldMkLst>
          <pc:docMk/>
          <pc:sldMk cId="3934504517" sldId="916"/>
        </pc:sldMkLst>
        <pc:spChg chg="mod">
          <ac:chgData name="Julien PELLEGRIN" userId="00b589ca-3c1d-45cc-bab8-45dcb408a643" providerId="ADAL" clId="{2BEAD097-8B6F-42AE-9411-F272B8006A7E}" dt="2023-12-03T17:44:24.191" v="4297" actId="20577"/>
          <ac:spMkLst>
            <pc:docMk/>
            <pc:sldMk cId="3934504517" sldId="916"/>
            <ac:spMk id="3" creationId="{143A15D2-4FBD-11BD-C2D1-EA374F9D444D}"/>
          </ac:spMkLst>
        </pc:spChg>
      </pc:sldChg>
      <pc:sldChg chg="modSp mod">
        <pc:chgData name="Julien PELLEGRIN" userId="00b589ca-3c1d-45cc-bab8-45dcb408a643" providerId="ADAL" clId="{2BEAD097-8B6F-42AE-9411-F272B8006A7E}" dt="2023-08-21T18:47:47.672" v="269" actId="313"/>
        <pc:sldMkLst>
          <pc:docMk/>
          <pc:sldMk cId="3629391943" sldId="917"/>
        </pc:sldMkLst>
        <pc:spChg chg="mod">
          <ac:chgData name="Julien PELLEGRIN" userId="00b589ca-3c1d-45cc-bab8-45dcb408a643" providerId="ADAL" clId="{2BEAD097-8B6F-42AE-9411-F272B8006A7E}" dt="2023-08-21T18:47:47.672" v="269" actId="313"/>
          <ac:spMkLst>
            <pc:docMk/>
            <pc:sldMk cId="3629391943" sldId="917"/>
            <ac:spMk id="9" creationId="{F81C628F-C0C1-94E2-01B3-B54BC2B366C6}"/>
          </ac:spMkLst>
        </pc:spChg>
      </pc:sldChg>
      <pc:sldChg chg="modSp mod">
        <pc:chgData name="Julien PELLEGRIN" userId="00b589ca-3c1d-45cc-bab8-45dcb408a643" providerId="ADAL" clId="{2BEAD097-8B6F-42AE-9411-F272B8006A7E}" dt="2023-12-03T15:17:10.259" v="1992" actId="1076"/>
        <pc:sldMkLst>
          <pc:docMk/>
          <pc:sldMk cId="3120089752" sldId="920"/>
        </pc:sldMkLst>
        <pc:spChg chg="mod">
          <ac:chgData name="Julien PELLEGRIN" userId="00b589ca-3c1d-45cc-bab8-45dcb408a643" providerId="ADAL" clId="{2BEAD097-8B6F-42AE-9411-F272B8006A7E}" dt="2023-12-03T15:17:05.514" v="1991" actId="20577"/>
          <ac:spMkLst>
            <pc:docMk/>
            <pc:sldMk cId="3120089752" sldId="920"/>
            <ac:spMk id="9" creationId="{F81C628F-C0C1-94E2-01B3-B54BC2B366C6}"/>
          </ac:spMkLst>
        </pc:spChg>
        <pc:picChg chg="mod">
          <ac:chgData name="Julien PELLEGRIN" userId="00b589ca-3c1d-45cc-bab8-45dcb408a643" providerId="ADAL" clId="{2BEAD097-8B6F-42AE-9411-F272B8006A7E}" dt="2023-12-03T15:17:10.259" v="1992" actId="1076"/>
          <ac:picMkLst>
            <pc:docMk/>
            <pc:sldMk cId="3120089752" sldId="920"/>
            <ac:picMk id="2" creationId="{522DE7DA-F67C-2AD0-F2EB-1FF79BF14A87}"/>
          </ac:picMkLst>
        </pc:picChg>
      </pc:sldChg>
      <pc:sldChg chg="modSp mod">
        <pc:chgData name="Julien PELLEGRIN" userId="00b589ca-3c1d-45cc-bab8-45dcb408a643" providerId="ADAL" clId="{2BEAD097-8B6F-42AE-9411-F272B8006A7E}" dt="2023-08-21T18:47:35.007" v="265" actId="20577"/>
        <pc:sldMkLst>
          <pc:docMk/>
          <pc:sldMk cId="2974534552" sldId="921"/>
        </pc:sldMkLst>
        <pc:spChg chg="mod">
          <ac:chgData name="Julien PELLEGRIN" userId="00b589ca-3c1d-45cc-bab8-45dcb408a643" providerId="ADAL" clId="{2BEAD097-8B6F-42AE-9411-F272B8006A7E}" dt="2023-08-21T18:47:35.007" v="265" actId="20577"/>
          <ac:spMkLst>
            <pc:docMk/>
            <pc:sldMk cId="2974534552" sldId="921"/>
            <ac:spMk id="9" creationId="{F81C628F-C0C1-94E2-01B3-B54BC2B366C6}"/>
          </ac:spMkLst>
        </pc:spChg>
      </pc:sldChg>
      <pc:sldChg chg="addSp delSp modSp mod">
        <pc:chgData name="Julien PELLEGRIN" userId="00b589ca-3c1d-45cc-bab8-45dcb408a643" providerId="ADAL" clId="{2BEAD097-8B6F-42AE-9411-F272B8006A7E}" dt="2023-12-03T17:39:03.120" v="4282" actId="1076"/>
        <pc:sldMkLst>
          <pc:docMk/>
          <pc:sldMk cId="3981884937" sldId="922"/>
        </pc:sldMkLst>
        <pc:spChg chg="mod">
          <ac:chgData name="Julien PELLEGRIN" userId="00b589ca-3c1d-45cc-bab8-45dcb408a643" providerId="ADAL" clId="{2BEAD097-8B6F-42AE-9411-F272B8006A7E}" dt="2023-12-03T17:25:04.744" v="3731" actId="20577"/>
          <ac:spMkLst>
            <pc:docMk/>
            <pc:sldMk cId="3981884937" sldId="922"/>
            <ac:spMk id="9" creationId="{F81C628F-C0C1-94E2-01B3-B54BC2B366C6}"/>
          </ac:spMkLst>
        </pc:spChg>
        <pc:picChg chg="del">
          <ac:chgData name="Julien PELLEGRIN" userId="00b589ca-3c1d-45cc-bab8-45dcb408a643" providerId="ADAL" clId="{2BEAD097-8B6F-42AE-9411-F272B8006A7E}" dt="2023-12-03T17:14:11.805" v="3486" actId="478"/>
          <ac:picMkLst>
            <pc:docMk/>
            <pc:sldMk cId="3981884937" sldId="922"/>
            <ac:picMk id="2" creationId="{B1D5E73E-F364-5716-AD09-C60D887183BA}"/>
          </ac:picMkLst>
        </pc:picChg>
        <pc:picChg chg="add mod">
          <ac:chgData name="Julien PELLEGRIN" userId="00b589ca-3c1d-45cc-bab8-45dcb408a643" providerId="ADAL" clId="{2BEAD097-8B6F-42AE-9411-F272B8006A7E}" dt="2023-12-03T17:39:03.120" v="4282" actId="1076"/>
          <ac:picMkLst>
            <pc:docMk/>
            <pc:sldMk cId="3981884937" sldId="922"/>
            <ac:picMk id="4" creationId="{FB80801D-A007-C230-E1EA-F387C2D51993}"/>
          </ac:picMkLst>
        </pc:picChg>
        <pc:picChg chg="del">
          <ac:chgData name="Julien PELLEGRIN" userId="00b589ca-3c1d-45cc-bab8-45dcb408a643" providerId="ADAL" clId="{2BEAD097-8B6F-42AE-9411-F272B8006A7E}" dt="2023-12-03T17:18:47.459" v="3496" actId="478"/>
          <ac:picMkLst>
            <pc:docMk/>
            <pc:sldMk cId="3981884937" sldId="922"/>
            <ac:picMk id="5" creationId="{C88A08C9-0649-8A32-6F8C-00F7361DB0D0}"/>
          </ac:picMkLst>
        </pc:picChg>
        <pc:picChg chg="del">
          <ac:chgData name="Julien PELLEGRIN" userId="00b589ca-3c1d-45cc-bab8-45dcb408a643" providerId="ADAL" clId="{2BEAD097-8B6F-42AE-9411-F272B8006A7E}" dt="2023-12-03T17:18:49.585" v="3497" actId="478"/>
          <ac:picMkLst>
            <pc:docMk/>
            <pc:sldMk cId="3981884937" sldId="922"/>
            <ac:picMk id="8" creationId="{2A67B525-8ACA-D691-5E08-57DA796A587F}"/>
          </ac:picMkLst>
        </pc:picChg>
        <pc:picChg chg="add mod">
          <ac:chgData name="Julien PELLEGRIN" userId="00b589ca-3c1d-45cc-bab8-45dcb408a643" providerId="ADAL" clId="{2BEAD097-8B6F-42AE-9411-F272B8006A7E}" dt="2023-12-03T17:23:08.075" v="3669" actId="14100"/>
          <ac:picMkLst>
            <pc:docMk/>
            <pc:sldMk cId="3981884937" sldId="922"/>
            <ac:picMk id="11" creationId="{043EC5F6-31A6-9F08-31B5-0F1908738D2B}"/>
          </ac:picMkLst>
        </pc:picChg>
      </pc:sldChg>
      <pc:sldChg chg="modSp mod">
        <pc:chgData name="Julien PELLEGRIN" userId="00b589ca-3c1d-45cc-bab8-45dcb408a643" providerId="ADAL" clId="{2BEAD097-8B6F-42AE-9411-F272B8006A7E}" dt="2023-09-28T20:00:09.593" v="1784" actId="33524"/>
        <pc:sldMkLst>
          <pc:docMk/>
          <pc:sldMk cId="1626247385" sldId="923"/>
        </pc:sldMkLst>
        <pc:spChg chg="mod">
          <ac:chgData name="Julien PELLEGRIN" userId="00b589ca-3c1d-45cc-bab8-45dcb408a643" providerId="ADAL" clId="{2BEAD097-8B6F-42AE-9411-F272B8006A7E}" dt="2023-09-28T20:00:09.593" v="1784" actId="33524"/>
          <ac:spMkLst>
            <pc:docMk/>
            <pc:sldMk cId="1626247385" sldId="923"/>
            <ac:spMk id="9" creationId="{F81C628F-C0C1-94E2-01B3-B54BC2B366C6}"/>
          </ac:spMkLst>
        </pc:spChg>
      </pc:sldChg>
      <pc:sldChg chg="modSp mod ord">
        <pc:chgData name="Julien PELLEGRIN" userId="00b589ca-3c1d-45cc-bab8-45dcb408a643" providerId="ADAL" clId="{2BEAD097-8B6F-42AE-9411-F272B8006A7E}" dt="2023-12-03T17:43:29.488" v="4296" actId="20577"/>
        <pc:sldMkLst>
          <pc:docMk/>
          <pc:sldMk cId="2414283490" sldId="925"/>
        </pc:sldMkLst>
        <pc:spChg chg="mod">
          <ac:chgData name="Julien PELLEGRIN" userId="00b589ca-3c1d-45cc-bab8-45dcb408a643" providerId="ADAL" clId="{2BEAD097-8B6F-42AE-9411-F272B8006A7E}" dt="2023-12-03T17:43:29.488" v="4296" actId="20577"/>
          <ac:spMkLst>
            <pc:docMk/>
            <pc:sldMk cId="2414283490" sldId="925"/>
            <ac:spMk id="15" creationId="{6EF8FF67-C216-3676-70B3-29BCA5E2DEA6}"/>
          </ac:spMkLst>
        </pc:spChg>
        <pc:graphicFrameChg chg="mod modGraphic">
          <ac:chgData name="Julien PELLEGRIN" userId="00b589ca-3c1d-45cc-bab8-45dcb408a643" providerId="ADAL" clId="{2BEAD097-8B6F-42AE-9411-F272B8006A7E}" dt="2023-11-26T17:00:13.490" v="1984" actId="20577"/>
          <ac:graphicFrameMkLst>
            <pc:docMk/>
            <pc:sldMk cId="2414283490" sldId="925"/>
            <ac:graphicFrameMk id="3" creationId="{10A4A7C9-C856-0A71-D3AA-4B765A7171C2}"/>
          </ac:graphicFrameMkLst>
        </pc:graphicFrameChg>
      </pc:sldChg>
      <pc:sldChg chg="delSp modSp mod ord modNotesTx">
        <pc:chgData name="Julien PELLEGRIN" userId="00b589ca-3c1d-45cc-bab8-45dcb408a643" providerId="ADAL" clId="{2BEAD097-8B6F-42AE-9411-F272B8006A7E}" dt="2023-12-03T20:35:54.927" v="4648" actId="113"/>
        <pc:sldMkLst>
          <pc:docMk/>
          <pc:sldMk cId="483694724" sldId="926"/>
        </pc:sldMkLst>
        <pc:spChg chg="mod">
          <ac:chgData name="Julien PELLEGRIN" userId="00b589ca-3c1d-45cc-bab8-45dcb408a643" providerId="ADAL" clId="{2BEAD097-8B6F-42AE-9411-F272B8006A7E}" dt="2023-12-03T20:31:25.207" v="4581" actId="20577"/>
          <ac:spMkLst>
            <pc:docMk/>
            <pc:sldMk cId="483694724" sldId="926"/>
            <ac:spMk id="9" creationId="{F81C628F-C0C1-94E2-01B3-B54BC2B366C6}"/>
          </ac:spMkLst>
        </pc:spChg>
        <pc:spChg chg="mod">
          <ac:chgData name="Julien PELLEGRIN" userId="00b589ca-3c1d-45cc-bab8-45dcb408a643" providerId="ADAL" clId="{2BEAD097-8B6F-42AE-9411-F272B8006A7E}" dt="2023-12-03T20:21:33.903" v="4478" actId="20577"/>
          <ac:spMkLst>
            <pc:docMk/>
            <pc:sldMk cId="483694724" sldId="926"/>
            <ac:spMk id="15" creationId="{6EF8FF67-C216-3676-70B3-29BCA5E2DEA6}"/>
          </ac:spMkLst>
        </pc:spChg>
        <pc:picChg chg="del">
          <ac:chgData name="Julien PELLEGRIN" userId="00b589ca-3c1d-45cc-bab8-45dcb408a643" providerId="ADAL" clId="{2BEAD097-8B6F-42AE-9411-F272B8006A7E}" dt="2023-12-03T17:42:15.617" v="4286" actId="478"/>
          <ac:picMkLst>
            <pc:docMk/>
            <pc:sldMk cId="483694724" sldId="926"/>
            <ac:picMk id="5" creationId="{6DFCD1AE-2EC3-F22B-31BA-93C7E71AABBB}"/>
          </ac:picMkLst>
        </pc:picChg>
      </pc:sldChg>
      <pc:sldChg chg="del ord">
        <pc:chgData name="Julien PELLEGRIN" userId="00b589ca-3c1d-45cc-bab8-45dcb408a643" providerId="ADAL" clId="{2BEAD097-8B6F-42AE-9411-F272B8006A7E}" dt="2023-12-03T17:41:29.835" v="4284" actId="47"/>
        <pc:sldMkLst>
          <pc:docMk/>
          <pc:sldMk cId="983913072" sldId="927"/>
        </pc:sldMkLst>
      </pc:sldChg>
      <pc:sldChg chg="addSp delSp modSp mod modNotesTx">
        <pc:chgData name="Julien PELLEGRIN" userId="00b589ca-3c1d-45cc-bab8-45dcb408a643" providerId="ADAL" clId="{2BEAD097-8B6F-42AE-9411-F272B8006A7E}" dt="2024-01-02T12:13:31.351" v="6572" actId="20577"/>
        <pc:sldMkLst>
          <pc:docMk/>
          <pc:sldMk cId="337771947" sldId="929"/>
        </pc:sldMkLst>
        <pc:spChg chg="mod">
          <ac:chgData name="Julien PELLEGRIN" userId="00b589ca-3c1d-45cc-bab8-45dcb408a643" providerId="ADAL" clId="{2BEAD097-8B6F-42AE-9411-F272B8006A7E}" dt="2023-12-03T16:32:48.597" v="2738" actId="20577"/>
          <ac:spMkLst>
            <pc:docMk/>
            <pc:sldMk cId="337771947" sldId="929"/>
            <ac:spMk id="9" creationId="{F81C628F-C0C1-94E2-01B3-B54BC2B366C6}"/>
          </ac:spMkLst>
        </pc:spChg>
        <pc:spChg chg="mod">
          <ac:chgData name="Julien PELLEGRIN" userId="00b589ca-3c1d-45cc-bab8-45dcb408a643" providerId="ADAL" clId="{2BEAD097-8B6F-42AE-9411-F272B8006A7E}" dt="2023-12-03T15:40:42.830" v="2260" actId="20577"/>
          <ac:spMkLst>
            <pc:docMk/>
            <pc:sldMk cId="337771947" sldId="929"/>
            <ac:spMk id="15" creationId="{6EF8FF67-C216-3676-70B3-29BCA5E2DEA6}"/>
          </ac:spMkLst>
        </pc:spChg>
        <pc:picChg chg="mod">
          <ac:chgData name="Julien PELLEGRIN" userId="00b589ca-3c1d-45cc-bab8-45dcb408a643" providerId="ADAL" clId="{2BEAD097-8B6F-42AE-9411-F272B8006A7E}" dt="2023-12-03T15:39:23.579" v="2196" actId="1076"/>
          <ac:picMkLst>
            <pc:docMk/>
            <pc:sldMk cId="337771947" sldId="929"/>
            <ac:picMk id="3" creationId="{16C690A7-5CDE-C2A1-107E-1895C7651A47}"/>
          </ac:picMkLst>
        </pc:picChg>
        <pc:picChg chg="add del mod">
          <ac:chgData name="Julien PELLEGRIN" userId="00b589ca-3c1d-45cc-bab8-45dcb408a643" providerId="ADAL" clId="{2BEAD097-8B6F-42AE-9411-F272B8006A7E}" dt="2023-12-03T20:04:33.565" v="4355" actId="478"/>
          <ac:picMkLst>
            <pc:docMk/>
            <pc:sldMk cId="337771947" sldId="929"/>
            <ac:picMk id="4" creationId="{9FB75839-90FB-CC8E-F31E-ACC3F06AE67A}"/>
          </ac:picMkLst>
        </pc:picChg>
        <pc:picChg chg="add del mod">
          <ac:chgData name="Julien PELLEGRIN" userId="00b589ca-3c1d-45cc-bab8-45dcb408a643" providerId="ADAL" clId="{2BEAD097-8B6F-42AE-9411-F272B8006A7E}" dt="2023-12-03T20:05:44.989" v="4358" actId="478"/>
          <ac:picMkLst>
            <pc:docMk/>
            <pc:sldMk cId="337771947" sldId="929"/>
            <ac:picMk id="8" creationId="{2117889C-F7B2-E73C-DA20-70DFB0B0247B}"/>
          </ac:picMkLst>
        </pc:picChg>
        <pc:picChg chg="add mod">
          <ac:chgData name="Julien PELLEGRIN" userId="00b589ca-3c1d-45cc-bab8-45dcb408a643" providerId="ADAL" clId="{2BEAD097-8B6F-42AE-9411-F272B8006A7E}" dt="2023-12-03T20:05:52.486" v="4360" actId="1076"/>
          <ac:picMkLst>
            <pc:docMk/>
            <pc:sldMk cId="337771947" sldId="929"/>
            <ac:picMk id="11" creationId="{98099625-1BD2-40F0-40A1-79EB1906ADF4}"/>
          </ac:picMkLst>
        </pc:picChg>
      </pc:sldChg>
      <pc:sldChg chg="modSp mod">
        <pc:chgData name="Julien PELLEGRIN" userId="00b589ca-3c1d-45cc-bab8-45dcb408a643" providerId="ADAL" clId="{2BEAD097-8B6F-42AE-9411-F272B8006A7E}" dt="2023-09-05T19:26:06.663" v="272" actId="33524"/>
        <pc:sldMkLst>
          <pc:docMk/>
          <pc:sldMk cId="1266967046" sldId="940"/>
        </pc:sldMkLst>
        <pc:spChg chg="mod">
          <ac:chgData name="Julien PELLEGRIN" userId="00b589ca-3c1d-45cc-bab8-45dcb408a643" providerId="ADAL" clId="{2BEAD097-8B6F-42AE-9411-F272B8006A7E}" dt="2023-09-05T19:26:06.663" v="272" actId="33524"/>
          <ac:spMkLst>
            <pc:docMk/>
            <pc:sldMk cId="1266967046" sldId="940"/>
            <ac:spMk id="4" creationId="{BD1DD52D-4290-BB4E-CCCC-01395A4FC2F6}"/>
          </ac:spMkLst>
        </pc:spChg>
      </pc:sldChg>
      <pc:sldChg chg="addSp delSp modSp mod">
        <pc:chgData name="Julien PELLEGRIN" userId="00b589ca-3c1d-45cc-bab8-45dcb408a643" providerId="ADAL" clId="{2BEAD097-8B6F-42AE-9411-F272B8006A7E}" dt="2023-08-21T18:44:05.816" v="215" actId="20577"/>
        <pc:sldMkLst>
          <pc:docMk/>
          <pc:sldMk cId="3429043515" sldId="953"/>
        </pc:sldMkLst>
        <pc:spChg chg="mod">
          <ac:chgData name="Julien PELLEGRIN" userId="00b589ca-3c1d-45cc-bab8-45dcb408a643" providerId="ADAL" clId="{2BEAD097-8B6F-42AE-9411-F272B8006A7E}" dt="2023-08-21T17:36:34.241" v="30" actId="255"/>
          <ac:spMkLst>
            <pc:docMk/>
            <pc:sldMk cId="3429043515" sldId="953"/>
            <ac:spMk id="4" creationId="{1E5CDDD6-F6EC-739E-994A-BA99FCA747F4}"/>
          </ac:spMkLst>
        </pc:spChg>
        <pc:spChg chg="mod">
          <ac:chgData name="Julien PELLEGRIN" userId="00b589ca-3c1d-45cc-bab8-45dcb408a643" providerId="ADAL" clId="{2BEAD097-8B6F-42AE-9411-F272B8006A7E}" dt="2023-08-21T18:44:05.816" v="215" actId="20577"/>
          <ac:spMkLst>
            <pc:docMk/>
            <pc:sldMk cId="3429043515" sldId="953"/>
            <ac:spMk id="5" creationId="{D61B95FF-3B30-705C-827B-9066F7BB5272}"/>
          </ac:spMkLst>
        </pc:spChg>
        <pc:spChg chg="add del mod">
          <ac:chgData name="Julien PELLEGRIN" userId="00b589ca-3c1d-45cc-bab8-45dcb408a643" providerId="ADAL" clId="{2BEAD097-8B6F-42AE-9411-F272B8006A7E}" dt="2023-08-21T17:34:38.193" v="25" actId="478"/>
          <ac:spMkLst>
            <pc:docMk/>
            <pc:sldMk cId="3429043515" sldId="953"/>
            <ac:spMk id="6" creationId="{BDA80BAF-B28E-701E-61AE-3FFD0DB0C1CC}"/>
          </ac:spMkLst>
        </pc:spChg>
        <pc:spChg chg="mod">
          <ac:chgData name="Julien PELLEGRIN" userId="00b589ca-3c1d-45cc-bab8-45dcb408a643" providerId="ADAL" clId="{2BEAD097-8B6F-42AE-9411-F272B8006A7E}" dt="2023-08-21T17:42:35.565" v="95" actId="1076"/>
          <ac:spMkLst>
            <pc:docMk/>
            <pc:sldMk cId="3429043515" sldId="953"/>
            <ac:spMk id="7" creationId="{6953817C-E38F-C878-5AB8-BBFAC202ED53}"/>
          </ac:spMkLst>
        </pc:spChg>
        <pc:spChg chg="add del mod">
          <ac:chgData name="Julien PELLEGRIN" userId="00b589ca-3c1d-45cc-bab8-45dcb408a643" providerId="ADAL" clId="{2BEAD097-8B6F-42AE-9411-F272B8006A7E}" dt="2023-08-21T17:37:48.534" v="48" actId="478"/>
          <ac:spMkLst>
            <pc:docMk/>
            <pc:sldMk cId="3429043515" sldId="953"/>
            <ac:spMk id="8" creationId="{21B848A3-E50F-D4B8-425F-6316924D8871}"/>
          </ac:spMkLst>
        </pc:spChg>
      </pc:sldChg>
      <pc:sldChg chg="addSp delSp modSp mod">
        <pc:chgData name="Julien PELLEGRIN" userId="00b589ca-3c1d-45cc-bab8-45dcb408a643" providerId="ADAL" clId="{2BEAD097-8B6F-42AE-9411-F272B8006A7E}" dt="2023-08-21T18:45:10.749" v="240" actId="1076"/>
        <pc:sldMkLst>
          <pc:docMk/>
          <pc:sldMk cId="3853558836" sldId="954"/>
        </pc:sldMkLst>
        <pc:spChg chg="mod">
          <ac:chgData name="Julien PELLEGRIN" userId="00b589ca-3c1d-45cc-bab8-45dcb408a643" providerId="ADAL" clId="{2BEAD097-8B6F-42AE-9411-F272B8006A7E}" dt="2023-08-21T18:45:04.594" v="239" actId="20577"/>
          <ac:spMkLst>
            <pc:docMk/>
            <pc:sldMk cId="3853558836" sldId="954"/>
            <ac:spMk id="4" creationId="{1E5CDDD6-F6EC-739E-994A-BA99FCA747F4}"/>
          </ac:spMkLst>
        </pc:spChg>
        <pc:spChg chg="add del mod">
          <ac:chgData name="Julien PELLEGRIN" userId="00b589ca-3c1d-45cc-bab8-45dcb408a643" providerId="ADAL" clId="{2BEAD097-8B6F-42AE-9411-F272B8006A7E}" dt="2023-08-21T18:39:58.432" v="104" actId="478"/>
          <ac:spMkLst>
            <pc:docMk/>
            <pc:sldMk cId="3853558836" sldId="954"/>
            <ac:spMk id="5" creationId="{87F58F0D-2A8A-520D-4A75-02A446D0936D}"/>
          </ac:spMkLst>
        </pc:spChg>
        <pc:spChg chg="mod">
          <ac:chgData name="Julien PELLEGRIN" userId="00b589ca-3c1d-45cc-bab8-45dcb408a643" providerId="ADAL" clId="{2BEAD097-8B6F-42AE-9411-F272B8006A7E}" dt="2023-08-21T18:45:10.749" v="240" actId="1076"/>
          <ac:spMkLst>
            <pc:docMk/>
            <pc:sldMk cId="3853558836" sldId="954"/>
            <ac:spMk id="6" creationId="{AE6E987B-7AAA-7AEA-74CB-79887E28F948}"/>
          </ac:spMkLst>
        </pc:spChg>
      </pc:sldChg>
      <pc:sldChg chg="modNotesTx">
        <pc:chgData name="Julien PELLEGRIN" userId="00b589ca-3c1d-45cc-bab8-45dcb408a643" providerId="ADAL" clId="{2BEAD097-8B6F-42AE-9411-F272B8006A7E}" dt="2023-09-27T19:50:01.420" v="1363" actId="20577"/>
        <pc:sldMkLst>
          <pc:docMk/>
          <pc:sldMk cId="1453676746" sldId="956"/>
        </pc:sldMkLst>
      </pc:sldChg>
      <pc:sldChg chg="modSp mod">
        <pc:chgData name="Julien PELLEGRIN" userId="00b589ca-3c1d-45cc-bab8-45dcb408a643" providerId="ADAL" clId="{2BEAD097-8B6F-42AE-9411-F272B8006A7E}" dt="2023-12-03T22:06:05.827" v="6571" actId="20577"/>
        <pc:sldMkLst>
          <pc:docMk/>
          <pc:sldMk cId="1433731639" sldId="965"/>
        </pc:sldMkLst>
        <pc:spChg chg="mod">
          <ac:chgData name="Julien PELLEGRIN" userId="00b589ca-3c1d-45cc-bab8-45dcb408a643" providerId="ADAL" clId="{2BEAD097-8B6F-42AE-9411-F272B8006A7E}" dt="2023-12-03T22:06:05.827" v="6571" actId="20577"/>
          <ac:spMkLst>
            <pc:docMk/>
            <pc:sldMk cId="1433731639" sldId="965"/>
            <ac:spMk id="5" creationId="{F80CC929-88C7-0342-5B45-2D1D8BD130EA}"/>
          </ac:spMkLst>
        </pc:spChg>
      </pc:sldChg>
      <pc:sldChg chg="delSp modSp del mod modNotes">
        <pc:chgData name="Julien PELLEGRIN" userId="00b589ca-3c1d-45cc-bab8-45dcb408a643" providerId="ADAL" clId="{2BEAD097-8B6F-42AE-9411-F272B8006A7E}" dt="2023-11-21T20:09:32.335" v="1864" actId="47"/>
        <pc:sldMkLst>
          <pc:docMk/>
          <pc:sldMk cId="523562216" sldId="969"/>
        </pc:sldMkLst>
        <pc:spChg chg="del mod">
          <ac:chgData name="Julien PELLEGRIN" userId="00b589ca-3c1d-45cc-bab8-45dcb408a643" providerId="ADAL" clId="{2BEAD097-8B6F-42AE-9411-F272B8006A7E}" dt="2023-11-21T20:06:08.528" v="1811"/>
          <ac:spMkLst>
            <pc:docMk/>
            <pc:sldMk cId="523562216" sldId="969"/>
            <ac:spMk id="9" creationId="{00000000-0000-0000-0000-000000000000}"/>
          </ac:spMkLst>
        </pc:spChg>
      </pc:sldChg>
      <pc:sldChg chg="modNotesTx">
        <pc:chgData name="Julien PELLEGRIN" userId="00b589ca-3c1d-45cc-bab8-45dcb408a643" providerId="ADAL" clId="{2BEAD097-8B6F-42AE-9411-F272B8006A7E}" dt="2023-09-27T21:05:49.173" v="1729" actId="20577"/>
        <pc:sldMkLst>
          <pc:docMk/>
          <pc:sldMk cId="3678192186" sldId="970"/>
        </pc:sldMkLst>
      </pc:sldChg>
      <pc:sldChg chg="modSp mod">
        <pc:chgData name="Julien PELLEGRIN" userId="00b589ca-3c1d-45cc-bab8-45dcb408a643" providerId="ADAL" clId="{2BEAD097-8B6F-42AE-9411-F272B8006A7E}" dt="2023-11-27T13:01:37.550" v="1986" actId="20577"/>
        <pc:sldMkLst>
          <pc:docMk/>
          <pc:sldMk cId="2138735657" sldId="974"/>
        </pc:sldMkLst>
        <pc:spChg chg="mod">
          <ac:chgData name="Julien PELLEGRIN" userId="00b589ca-3c1d-45cc-bab8-45dcb408a643" providerId="ADAL" clId="{2BEAD097-8B6F-42AE-9411-F272B8006A7E}" dt="2023-11-27T13:01:37.550" v="1986" actId="20577"/>
          <ac:spMkLst>
            <pc:docMk/>
            <pc:sldMk cId="2138735657" sldId="974"/>
            <ac:spMk id="8" creationId="{00000000-0000-0000-0000-000000000000}"/>
          </ac:spMkLst>
        </pc:spChg>
      </pc:sldChg>
      <pc:sldChg chg="modSp mod ord modNotes modNotesTx">
        <pc:chgData name="Julien PELLEGRIN" userId="00b589ca-3c1d-45cc-bab8-45dcb408a643" providerId="ADAL" clId="{2BEAD097-8B6F-42AE-9411-F272B8006A7E}" dt="2023-11-26T16:59:15.158" v="1980" actId="27636"/>
        <pc:sldMkLst>
          <pc:docMk/>
          <pc:sldMk cId="2526907716" sldId="975"/>
        </pc:sldMkLst>
        <pc:spChg chg="mod">
          <ac:chgData name="Julien PELLEGRIN" userId="00b589ca-3c1d-45cc-bab8-45dcb408a643" providerId="ADAL" clId="{2BEAD097-8B6F-42AE-9411-F272B8006A7E}" dt="2023-11-21T20:02:26.032" v="1789" actId="20577"/>
          <ac:spMkLst>
            <pc:docMk/>
            <pc:sldMk cId="2526907716" sldId="975"/>
            <ac:spMk id="8" creationId="{00000000-0000-0000-0000-000000000000}"/>
          </ac:spMkLst>
        </pc:spChg>
        <pc:spChg chg="mod">
          <ac:chgData name="Julien PELLEGRIN" userId="00b589ca-3c1d-45cc-bab8-45dcb408a643" providerId="ADAL" clId="{2BEAD097-8B6F-42AE-9411-F272B8006A7E}" dt="2023-11-21T20:11:18.544" v="1958" actId="20577"/>
          <ac:spMkLst>
            <pc:docMk/>
            <pc:sldMk cId="2526907716" sldId="975"/>
            <ac:spMk id="9" creationId="{00000000-0000-0000-0000-000000000000}"/>
          </ac:spMkLst>
        </pc:spChg>
      </pc:sldChg>
      <pc:sldChg chg="modNotesTx">
        <pc:chgData name="Julien PELLEGRIN" userId="00b589ca-3c1d-45cc-bab8-45dcb408a643" providerId="ADAL" clId="{2BEAD097-8B6F-42AE-9411-F272B8006A7E}" dt="2023-09-27T20:58:29.338" v="1700" actId="20577"/>
        <pc:sldMkLst>
          <pc:docMk/>
          <pc:sldMk cId="3642893860" sldId="976"/>
        </pc:sldMkLst>
      </pc:sldChg>
      <pc:sldChg chg="modSp mod modNotesTx">
        <pc:chgData name="Julien PELLEGRIN" userId="00b589ca-3c1d-45cc-bab8-45dcb408a643" providerId="ADAL" clId="{2BEAD097-8B6F-42AE-9411-F272B8006A7E}" dt="2023-09-05T19:43:13.409" v="1339" actId="20577"/>
        <pc:sldMkLst>
          <pc:docMk/>
          <pc:sldMk cId="3586140812" sldId="991"/>
        </pc:sldMkLst>
        <pc:spChg chg="mod">
          <ac:chgData name="Julien PELLEGRIN" userId="00b589ca-3c1d-45cc-bab8-45dcb408a643" providerId="ADAL" clId="{2BEAD097-8B6F-42AE-9411-F272B8006A7E}" dt="2023-08-21T18:46:04.192" v="264" actId="20577"/>
          <ac:spMkLst>
            <pc:docMk/>
            <pc:sldMk cId="3586140812" sldId="991"/>
            <ac:spMk id="8" creationId="{00000000-0000-0000-0000-000000000000}"/>
          </ac:spMkLst>
        </pc:spChg>
        <pc:spChg chg="mod">
          <ac:chgData name="Julien PELLEGRIN" userId="00b589ca-3c1d-45cc-bab8-45dcb408a643" providerId="ADAL" clId="{2BEAD097-8B6F-42AE-9411-F272B8006A7E}" dt="2023-08-21T18:46:01.133" v="263" actId="20577"/>
          <ac:spMkLst>
            <pc:docMk/>
            <pc:sldMk cId="3586140812" sldId="991"/>
            <ac:spMk id="9" creationId="{00000000-0000-0000-0000-000000000000}"/>
          </ac:spMkLst>
        </pc:spChg>
      </pc:sldChg>
      <pc:sldChg chg="modSp add mod ord">
        <pc:chgData name="Julien PELLEGRIN" userId="00b589ca-3c1d-45cc-bab8-45dcb408a643" providerId="ADAL" clId="{2BEAD097-8B6F-42AE-9411-F272B8006A7E}" dt="2023-12-03T16:47:45.027" v="3443"/>
        <pc:sldMkLst>
          <pc:docMk/>
          <pc:sldMk cId="2198771412" sldId="1010"/>
        </pc:sldMkLst>
        <pc:spChg chg="mod">
          <ac:chgData name="Julien PELLEGRIN" userId="00b589ca-3c1d-45cc-bab8-45dcb408a643" providerId="ADAL" clId="{2BEAD097-8B6F-42AE-9411-F272B8006A7E}" dt="2023-12-03T15:40:13.484" v="2206" actId="20577"/>
          <ac:spMkLst>
            <pc:docMk/>
            <pc:sldMk cId="2198771412" sldId="1010"/>
            <ac:spMk id="15" creationId="{6EF8FF67-C216-3676-70B3-29BCA5E2DEA6}"/>
          </ac:spMkLst>
        </pc:spChg>
      </pc:sldChg>
      <pc:sldChg chg="modSp add mod ord">
        <pc:chgData name="Julien PELLEGRIN" userId="00b589ca-3c1d-45cc-bab8-45dcb408a643" providerId="ADAL" clId="{2BEAD097-8B6F-42AE-9411-F272B8006A7E}" dt="2023-12-03T16:47:45.027" v="3443"/>
        <pc:sldMkLst>
          <pc:docMk/>
          <pc:sldMk cId="2969072298" sldId="1011"/>
        </pc:sldMkLst>
        <pc:spChg chg="mod">
          <ac:chgData name="Julien PELLEGRIN" userId="00b589ca-3c1d-45cc-bab8-45dcb408a643" providerId="ADAL" clId="{2BEAD097-8B6F-42AE-9411-F272B8006A7E}" dt="2023-12-03T16:38:23.830" v="3145" actId="20577"/>
          <ac:spMkLst>
            <pc:docMk/>
            <pc:sldMk cId="2969072298" sldId="1011"/>
            <ac:spMk id="15" creationId="{6EF8FF67-C216-3676-70B3-29BCA5E2DEA6}"/>
          </ac:spMkLst>
        </pc:spChg>
      </pc:sldChg>
      <pc:sldChg chg="modSp add mod ord">
        <pc:chgData name="Julien PELLEGRIN" userId="00b589ca-3c1d-45cc-bab8-45dcb408a643" providerId="ADAL" clId="{2BEAD097-8B6F-42AE-9411-F272B8006A7E}" dt="2023-12-03T22:03:18.402" v="6567" actId="20577"/>
        <pc:sldMkLst>
          <pc:docMk/>
          <pc:sldMk cId="4228873555" sldId="1012"/>
        </pc:sldMkLst>
        <pc:spChg chg="mod">
          <ac:chgData name="Julien PELLEGRIN" userId="00b589ca-3c1d-45cc-bab8-45dcb408a643" providerId="ADAL" clId="{2BEAD097-8B6F-42AE-9411-F272B8006A7E}" dt="2023-12-03T22:03:18.402" v="6567" actId="20577"/>
          <ac:spMkLst>
            <pc:docMk/>
            <pc:sldMk cId="4228873555" sldId="1012"/>
            <ac:spMk id="9" creationId="{F81C628F-C0C1-94E2-01B3-B54BC2B366C6}"/>
          </ac:spMkLst>
        </pc:spChg>
        <pc:spChg chg="mod">
          <ac:chgData name="Julien PELLEGRIN" userId="00b589ca-3c1d-45cc-bab8-45dcb408a643" providerId="ADAL" clId="{2BEAD097-8B6F-42AE-9411-F272B8006A7E}" dt="2023-12-03T16:47:57.350" v="3464" actId="20577"/>
          <ac:spMkLst>
            <pc:docMk/>
            <pc:sldMk cId="4228873555" sldId="1012"/>
            <ac:spMk id="15" creationId="{6EF8FF67-C216-3676-70B3-29BCA5E2DEA6}"/>
          </ac:spMkLst>
        </pc:spChg>
      </pc:sldChg>
      <pc:sldChg chg="addSp delSp modSp add mod modNotesTx">
        <pc:chgData name="Julien PELLEGRIN" userId="00b589ca-3c1d-45cc-bab8-45dcb408a643" providerId="ADAL" clId="{2BEAD097-8B6F-42AE-9411-F272B8006A7E}" dt="2023-12-03T17:40:17.066" v="4283" actId="20577"/>
        <pc:sldMkLst>
          <pc:docMk/>
          <pc:sldMk cId="1011222000" sldId="1013"/>
        </pc:sldMkLst>
        <pc:spChg chg="mod">
          <ac:chgData name="Julien PELLEGRIN" userId="00b589ca-3c1d-45cc-bab8-45dcb408a643" providerId="ADAL" clId="{2BEAD097-8B6F-42AE-9411-F272B8006A7E}" dt="2023-12-03T17:38:36.959" v="4280" actId="20577"/>
          <ac:spMkLst>
            <pc:docMk/>
            <pc:sldMk cId="1011222000" sldId="1013"/>
            <ac:spMk id="9" creationId="{F81C628F-C0C1-94E2-01B3-B54BC2B366C6}"/>
          </ac:spMkLst>
        </pc:spChg>
        <pc:picChg chg="add mod">
          <ac:chgData name="Julien PELLEGRIN" userId="00b589ca-3c1d-45cc-bab8-45dcb408a643" providerId="ADAL" clId="{2BEAD097-8B6F-42AE-9411-F272B8006A7E}" dt="2023-12-03T17:34:35.392" v="4206" actId="14100"/>
          <ac:picMkLst>
            <pc:docMk/>
            <pc:sldMk cId="1011222000" sldId="1013"/>
            <ac:picMk id="3" creationId="{910B54BF-D3DD-8C7B-BD38-C3CF186ED926}"/>
          </ac:picMkLst>
        </pc:picChg>
        <pc:picChg chg="del">
          <ac:chgData name="Julien PELLEGRIN" userId="00b589ca-3c1d-45cc-bab8-45dcb408a643" providerId="ADAL" clId="{2BEAD097-8B6F-42AE-9411-F272B8006A7E}" dt="2023-12-03T17:29:55.313" v="4096" actId="478"/>
          <ac:picMkLst>
            <pc:docMk/>
            <pc:sldMk cId="1011222000" sldId="1013"/>
            <ac:picMk id="4" creationId="{FB80801D-A007-C230-E1EA-F387C2D51993}"/>
          </ac:picMkLst>
        </pc:picChg>
        <pc:picChg chg="del mod">
          <ac:chgData name="Julien PELLEGRIN" userId="00b589ca-3c1d-45cc-bab8-45dcb408a643" providerId="ADAL" clId="{2BEAD097-8B6F-42AE-9411-F272B8006A7E}" dt="2023-12-03T17:34:22.610" v="4202" actId="478"/>
          <ac:picMkLst>
            <pc:docMk/>
            <pc:sldMk cId="1011222000" sldId="1013"/>
            <ac:picMk id="5" creationId="{C88A08C9-0649-8A32-6F8C-00F7361DB0D0}"/>
          </ac:picMkLst>
        </pc:picChg>
        <pc:picChg chg="del mod">
          <ac:chgData name="Julien PELLEGRIN" userId="00b589ca-3c1d-45cc-bab8-45dcb408a643" providerId="ADAL" clId="{2BEAD097-8B6F-42AE-9411-F272B8006A7E}" dt="2023-12-03T17:35:32.883" v="4211" actId="478"/>
          <ac:picMkLst>
            <pc:docMk/>
            <pc:sldMk cId="1011222000" sldId="1013"/>
            <ac:picMk id="8" creationId="{2A67B525-8ACA-D691-5E08-57DA796A587F}"/>
          </ac:picMkLst>
        </pc:picChg>
        <pc:picChg chg="add mod">
          <ac:chgData name="Julien PELLEGRIN" userId="00b589ca-3c1d-45cc-bab8-45dcb408a643" providerId="ADAL" clId="{2BEAD097-8B6F-42AE-9411-F272B8006A7E}" dt="2023-12-03T17:34:42.049" v="4209" actId="1076"/>
          <ac:picMkLst>
            <pc:docMk/>
            <pc:sldMk cId="1011222000" sldId="1013"/>
            <ac:picMk id="11" creationId="{9CBE0555-B87D-55FA-74E6-BB2B2C67576A}"/>
          </ac:picMkLst>
        </pc:picChg>
        <pc:picChg chg="add mod">
          <ac:chgData name="Julien PELLEGRIN" userId="00b589ca-3c1d-45cc-bab8-45dcb408a643" providerId="ADAL" clId="{2BEAD097-8B6F-42AE-9411-F272B8006A7E}" dt="2023-12-03T17:36:24.269" v="4215" actId="14100"/>
          <ac:picMkLst>
            <pc:docMk/>
            <pc:sldMk cId="1011222000" sldId="1013"/>
            <ac:picMk id="16" creationId="{39A0F1AF-5649-276A-06AD-94ADBAD5BF6E}"/>
          </ac:picMkLst>
        </pc:picChg>
      </pc:sldChg>
      <pc:sldChg chg="addSp delSp modSp add mod ord modNotesTx">
        <pc:chgData name="Julien PELLEGRIN" userId="00b589ca-3c1d-45cc-bab8-45dcb408a643" providerId="ADAL" clId="{2BEAD097-8B6F-42AE-9411-F272B8006A7E}" dt="2023-12-03T21:45:05.907" v="5595" actId="20577"/>
        <pc:sldMkLst>
          <pc:docMk/>
          <pc:sldMk cId="2046553349" sldId="1014"/>
        </pc:sldMkLst>
        <pc:spChg chg="mod">
          <ac:chgData name="Julien PELLEGRIN" userId="00b589ca-3c1d-45cc-bab8-45dcb408a643" providerId="ADAL" clId="{2BEAD097-8B6F-42AE-9411-F272B8006A7E}" dt="2023-12-03T21:21:31.277" v="5174" actId="20577"/>
          <ac:spMkLst>
            <pc:docMk/>
            <pc:sldMk cId="2046553349" sldId="1014"/>
            <ac:spMk id="2" creationId="{8F6E45A3-3E6A-8286-6FC4-1E933D233E22}"/>
          </ac:spMkLst>
        </pc:spChg>
        <pc:spChg chg="mod">
          <ac:chgData name="Julien PELLEGRIN" userId="00b589ca-3c1d-45cc-bab8-45dcb408a643" providerId="ADAL" clId="{2BEAD097-8B6F-42AE-9411-F272B8006A7E}" dt="2023-12-03T21:45:05.907" v="5595" actId="20577"/>
          <ac:spMkLst>
            <pc:docMk/>
            <pc:sldMk cId="2046553349" sldId="1014"/>
            <ac:spMk id="3" creationId="{00000000-0000-0000-0000-000000000000}"/>
          </ac:spMkLst>
        </pc:spChg>
        <pc:picChg chg="del mod">
          <ac:chgData name="Julien PELLEGRIN" userId="00b589ca-3c1d-45cc-bab8-45dcb408a643" providerId="ADAL" clId="{2BEAD097-8B6F-42AE-9411-F272B8006A7E}" dt="2023-12-03T20:47:25.770" v="4674" actId="478"/>
          <ac:picMkLst>
            <pc:docMk/>
            <pc:sldMk cId="2046553349" sldId="1014"/>
            <ac:picMk id="4" creationId="{0E399846-A2FA-4FDF-65E5-C84F893C30F0}"/>
          </ac:picMkLst>
        </pc:picChg>
        <pc:picChg chg="add mod">
          <ac:chgData name="Julien PELLEGRIN" userId="00b589ca-3c1d-45cc-bab8-45dcb408a643" providerId="ADAL" clId="{2BEAD097-8B6F-42AE-9411-F272B8006A7E}" dt="2023-12-03T21:22:38.708" v="5184" actId="1076"/>
          <ac:picMkLst>
            <pc:docMk/>
            <pc:sldMk cId="2046553349" sldId="1014"/>
            <ac:picMk id="6" creationId="{8407617E-B7BB-0A3B-DF3A-20DA8610E69F}"/>
          </ac:picMkLst>
        </pc:picChg>
        <pc:picChg chg="add mod">
          <ac:chgData name="Julien PELLEGRIN" userId="00b589ca-3c1d-45cc-bab8-45dcb408a643" providerId="ADAL" clId="{2BEAD097-8B6F-42AE-9411-F272B8006A7E}" dt="2023-12-03T21:22:40.912" v="5185" actId="1076"/>
          <ac:picMkLst>
            <pc:docMk/>
            <pc:sldMk cId="2046553349" sldId="1014"/>
            <ac:picMk id="8" creationId="{36DB5F7A-318C-0873-C454-ADDA6256FA70}"/>
          </ac:picMkLst>
        </pc:picChg>
        <pc:picChg chg="add mod">
          <ac:chgData name="Julien PELLEGRIN" userId="00b589ca-3c1d-45cc-bab8-45dcb408a643" providerId="ADAL" clId="{2BEAD097-8B6F-42AE-9411-F272B8006A7E}" dt="2023-12-03T21:22:45.912" v="5187" actId="14100"/>
          <ac:picMkLst>
            <pc:docMk/>
            <pc:sldMk cId="2046553349" sldId="1014"/>
            <ac:picMk id="10" creationId="{67B2FD1C-4E30-DD17-6042-73D15BFE2EB4}"/>
          </ac:picMkLst>
        </pc:picChg>
      </pc:sldChg>
      <pc:sldChg chg="addSp delSp modSp add mod modNotesTx">
        <pc:chgData name="Julien PELLEGRIN" userId="00b589ca-3c1d-45cc-bab8-45dcb408a643" providerId="ADAL" clId="{2BEAD097-8B6F-42AE-9411-F272B8006A7E}" dt="2023-12-03T21:45:13.707" v="5596"/>
        <pc:sldMkLst>
          <pc:docMk/>
          <pc:sldMk cId="698160648" sldId="1015"/>
        </pc:sldMkLst>
        <pc:spChg chg="mod">
          <ac:chgData name="Julien PELLEGRIN" userId="00b589ca-3c1d-45cc-bab8-45dcb408a643" providerId="ADAL" clId="{2BEAD097-8B6F-42AE-9411-F272B8006A7E}" dt="2023-12-03T21:32:07.012" v="5328" actId="20577"/>
          <ac:spMkLst>
            <pc:docMk/>
            <pc:sldMk cId="698160648" sldId="1015"/>
            <ac:spMk id="2" creationId="{8F6E45A3-3E6A-8286-6FC4-1E933D233E22}"/>
          </ac:spMkLst>
        </pc:spChg>
        <pc:spChg chg="mod">
          <ac:chgData name="Julien PELLEGRIN" userId="00b589ca-3c1d-45cc-bab8-45dcb408a643" providerId="ADAL" clId="{2BEAD097-8B6F-42AE-9411-F272B8006A7E}" dt="2023-12-03T21:45:13.707" v="5596"/>
          <ac:spMkLst>
            <pc:docMk/>
            <pc:sldMk cId="698160648" sldId="1015"/>
            <ac:spMk id="3" creationId="{00000000-0000-0000-0000-000000000000}"/>
          </ac:spMkLst>
        </pc:spChg>
        <pc:picChg chg="add mod">
          <ac:chgData name="Julien PELLEGRIN" userId="00b589ca-3c1d-45cc-bab8-45dcb408a643" providerId="ADAL" clId="{2BEAD097-8B6F-42AE-9411-F272B8006A7E}" dt="2023-12-03T21:27:49.638" v="5310" actId="1076"/>
          <ac:picMkLst>
            <pc:docMk/>
            <pc:sldMk cId="698160648" sldId="1015"/>
            <ac:picMk id="5" creationId="{24F4D278-D7BF-E3D0-E413-E2F361F2061A}"/>
          </ac:picMkLst>
        </pc:picChg>
        <pc:picChg chg="del">
          <ac:chgData name="Julien PELLEGRIN" userId="00b589ca-3c1d-45cc-bab8-45dcb408a643" providerId="ADAL" clId="{2BEAD097-8B6F-42AE-9411-F272B8006A7E}" dt="2023-12-03T21:23:03.641" v="5189" actId="478"/>
          <ac:picMkLst>
            <pc:docMk/>
            <pc:sldMk cId="698160648" sldId="1015"/>
            <ac:picMk id="6" creationId="{8407617E-B7BB-0A3B-DF3A-20DA8610E69F}"/>
          </ac:picMkLst>
        </pc:picChg>
        <pc:picChg chg="del">
          <ac:chgData name="Julien PELLEGRIN" userId="00b589ca-3c1d-45cc-bab8-45dcb408a643" providerId="ADAL" clId="{2BEAD097-8B6F-42AE-9411-F272B8006A7E}" dt="2023-12-03T21:23:05.880" v="5190" actId="478"/>
          <ac:picMkLst>
            <pc:docMk/>
            <pc:sldMk cId="698160648" sldId="1015"/>
            <ac:picMk id="8" creationId="{36DB5F7A-318C-0873-C454-ADDA6256FA70}"/>
          </ac:picMkLst>
        </pc:picChg>
        <pc:picChg chg="add mod">
          <ac:chgData name="Julien PELLEGRIN" userId="00b589ca-3c1d-45cc-bab8-45dcb408a643" providerId="ADAL" clId="{2BEAD097-8B6F-42AE-9411-F272B8006A7E}" dt="2023-12-03T21:27:53.210" v="5311" actId="1076"/>
          <ac:picMkLst>
            <pc:docMk/>
            <pc:sldMk cId="698160648" sldId="1015"/>
            <ac:picMk id="9" creationId="{243DAD85-E62B-1D56-97EB-CBEB64B10786}"/>
          </ac:picMkLst>
        </pc:picChg>
      </pc:sldChg>
      <pc:sldChg chg="addSp delSp modSp add mod modNotesTx">
        <pc:chgData name="Julien PELLEGRIN" userId="00b589ca-3c1d-45cc-bab8-45dcb408a643" providerId="ADAL" clId="{2BEAD097-8B6F-42AE-9411-F272B8006A7E}" dt="2023-12-03T21:48:16.615" v="5775" actId="20577"/>
        <pc:sldMkLst>
          <pc:docMk/>
          <pc:sldMk cId="393239068" sldId="1016"/>
        </pc:sldMkLst>
        <pc:spChg chg="mod">
          <ac:chgData name="Julien PELLEGRIN" userId="00b589ca-3c1d-45cc-bab8-45dcb408a643" providerId="ADAL" clId="{2BEAD097-8B6F-42AE-9411-F272B8006A7E}" dt="2023-12-03T21:47:30.998" v="5676" actId="20577"/>
          <ac:spMkLst>
            <pc:docMk/>
            <pc:sldMk cId="393239068" sldId="1016"/>
            <ac:spMk id="2" creationId="{8F6E45A3-3E6A-8286-6FC4-1E933D233E22}"/>
          </ac:spMkLst>
        </pc:spChg>
        <pc:spChg chg="mod">
          <ac:chgData name="Julien PELLEGRIN" userId="00b589ca-3c1d-45cc-bab8-45dcb408a643" providerId="ADAL" clId="{2BEAD097-8B6F-42AE-9411-F272B8006A7E}" dt="2023-12-03T21:45:18.515" v="5597"/>
          <ac:spMkLst>
            <pc:docMk/>
            <pc:sldMk cId="393239068" sldId="1016"/>
            <ac:spMk id="3" creationId="{00000000-0000-0000-0000-000000000000}"/>
          </ac:spMkLst>
        </pc:spChg>
        <pc:picChg chg="del">
          <ac:chgData name="Julien PELLEGRIN" userId="00b589ca-3c1d-45cc-bab8-45dcb408a643" providerId="ADAL" clId="{2BEAD097-8B6F-42AE-9411-F272B8006A7E}" dt="2023-12-03T21:44:10.463" v="5523" actId="478"/>
          <ac:picMkLst>
            <pc:docMk/>
            <pc:sldMk cId="393239068" sldId="1016"/>
            <ac:picMk id="5" creationId="{24F4D278-D7BF-E3D0-E413-E2F361F2061A}"/>
          </ac:picMkLst>
        </pc:picChg>
        <pc:picChg chg="add mod">
          <ac:chgData name="Julien PELLEGRIN" userId="00b589ca-3c1d-45cc-bab8-45dcb408a643" providerId="ADAL" clId="{2BEAD097-8B6F-42AE-9411-F272B8006A7E}" dt="2023-12-03T21:46:50.494" v="5657" actId="1076"/>
          <ac:picMkLst>
            <pc:docMk/>
            <pc:sldMk cId="393239068" sldId="1016"/>
            <ac:picMk id="6" creationId="{071871AB-A5A1-3D6E-295B-827744EADB35}"/>
          </ac:picMkLst>
        </pc:picChg>
        <pc:picChg chg="del mod">
          <ac:chgData name="Julien PELLEGRIN" userId="00b589ca-3c1d-45cc-bab8-45dcb408a643" providerId="ADAL" clId="{2BEAD097-8B6F-42AE-9411-F272B8006A7E}" dt="2023-12-03T21:44:08.427" v="5522" actId="478"/>
          <ac:picMkLst>
            <pc:docMk/>
            <pc:sldMk cId="393239068" sldId="1016"/>
            <ac:picMk id="9" creationId="{243DAD85-E62B-1D56-97EB-CBEB64B10786}"/>
          </ac:picMkLst>
        </pc:picChg>
      </pc:sldChg>
      <pc:sldChg chg="addSp delSp modSp add mod modNotesTx">
        <pc:chgData name="Julien PELLEGRIN" userId="00b589ca-3c1d-45cc-bab8-45dcb408a643" providerId="ADAL" clId="{2BEAD097-8B6F-42AE-9411-F272B8006A7E}" dt="2023-12-03T21:49:42.076" v="5929" actId="1076"/>
        <pc:sldMkLst>
          <pc:docMk/>
          <pc:sldMk cId="3386557005" sldId="1017"/>
        </pc:sldMkLst>
        <pc:spChg chg="mod">
          <ac:chgData name="Julien PELLEGRIN" userId="00b589ca-3c1d-45cc-bab8-45dcb408a643" providerId="ADAL" clId="{2BEAD097-8B6F-42AE-9411-F272B8006A7E}" dt="2023-12-03T21:47:48.434" v="5695" actId="20577"/>
          <ac:spMkLst>
            <pc:docMk/>
            <pc:sldMk cId="3386557005" sldId="1017"/>
            <ac:spMk id="2" creationId="{8F6E45A3-3E6A-8286-6FC4-1E933D233E22}"/>
          </ac:spMkLst>
        </pc:spChg>
        <pc:picChg chg="add mod">
          <ac:chgData name="Julien PELLEGRIN" userId="00b589ca-3c1d-45cc-bab8-45dcb408a643" providerId="ADAL" clId="{2BEAD097-8B6F-42AE-9411-F272B8006A7E}" dt="2023-12-03T21:49:42.076" v="5929" actId="1076"/>
          <ac:picMkLst>
            <pc:docMk/>
            <pc:sldMk cId="3386557005" sldId="1017"/>
            <ac:picMk id="5" creationId="{D182B77C-3A84-3A47-28A1-25F7B46ECAB5}"/>
          </ac:picMkLst>
        </pc:picChg>
        <pc:picChg chg="del">
          <ac:chgData name="Julien PELLEGRIN" userId="00b589ca-3c1d-45cc-bab8-45dcb408a643" providerId="ADAL" clId="{2BEAD097-8B6F-42AE-9411-F272B8006A7E}" dt="2023-12-03T21:47:15.399" v="5659" actId="478"/>
          <ac:picMkLst>
            <pc:docMk/>
            <pc:sldMk cId="3386557005" sldId="1017"/>
            <ac:picMk id="6" creationId="{071871AB-A5A1-3D6E-295B-827744EADB35}"/>
          </ac:picMkLst>
        </pc:picChg>
      </pc:sldChg>
      <pc:sldChg chg="addSp delSp modSp add mod modNotesTx">
        <pc:chgData name="Julien PELLEGRIN" userId="00b589ca-3c1d-45cc-bab8-45dcb408a643" providerId="ADAL" clId="{2BEAD097-8B6F-42AE-9411-F272B8006A7E}" dt="2023-12-03T21:57:45.701" v="6429" actId="20577"/>
        <pc:sldMkLst>
          <pc:docMk/>
          <pc:sldMk cId="3914895611" sldId="1018"/>
        </pc:sldMkLst>
        <pc:spChg chg="mod">
          <ac:chgData name="Julien PELLEGRIN" userId="00b589ca-3c1d-45cc-bab8-45dcb408a643" providerId="ADAL" clId="{2BEAD097-8B6F-42AE-9411-F272B8006A7E}" dt="2023-12-03T21:51:07.338" v="5948" actId="20577"/>
          <ac:spMkLst>
            <pc:docMk/>
            <pc:sldMk cId="3914895611" sldId="1018"/>
            <ac:spMk id="2" creationId="{8F6E45A3-3E6A-8286-6FC4-1E933D233E22}"/>
          </ac:spMkLst>
        </pc:spChg>
        <pc:picChg chg="del">
          <ac:chgData name="Julien PELLEGRIN" userId="00b589ca-3c1d-45cc-bab8-45dcb408a643" providerId="ADAL" clId="{2BEAD097-8B6F-42AE-9411-F272B8006A7E}" dt="2023-12-03T21:50:44.860" v="5939" actId="478"/>
          <ac:picMkLst>
            <pc:docMk/>
            <pc:sldMk cId="3914895611" sldId="1018"/>
            <ac:picMk id="5" creationId="{D182B77C-3A84-3A47-28A1-25F7B46ECAB5}"/>
          </ac:picMkLst>
        </pc:picChg>
        <pc:picChg chg="add mod">
          <ac:chgData name="Julien PELLEGRIN" userId="00b589ca-3c1d-45cc-bab8-45dcb408a643" providerId="ADAL" clId="{2BEAD097-8B6F-42AE-9411-F272B8006A7E}" dt="2023-12-03T21:51:39.508" v="5957" actId="1076"/>
          <ac:picMkLst>
            <pc:docMk/>
            <pc:sldMk cId="3914895611" sldId="1018"/>
            <ac:picMk id="6" creationId="{E74415D8-86C7-A2A0-7A9C-2E9ADFD161D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24/03/2024</a:t>
            </a:fld>
            <a:endParaRPr lang="fr-FR" dirty="0"/>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‹N°›</a:t>
            </a:fld>
            <a:endParaRPr lang="fr-FR" dirty="0"/>
          </a:p>
        </p:txBody>
      </p:sp>
    </p:spTree>
    <p:extLst>
      <p:ext uri="{BB962C8B-B14F-4D97-AF65-F5344CB8AC3E}">
        <p14:creationId xmlns:p14="http://schemas.microsoft.com/office/powerpoint/2010/main" val="112621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robotframework.org/SeleniumLibrary/SeleniumLibrary.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pensource-demo.orangehrmlive.com/web/index.php/auth/login"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robotframework.org/robotframework/latest/libraries/BuiltIn.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a:t>
            </a:fld>
            <a:endParaRPr lang="fr-FR" dirty="0"/>
          </a:p>
        </p:txBody>
      </p:sp>
    </p:spTree>
    <p:extLst>
      <p:ext uri="{BB962C8B-B14F-4D97-AF65-F5344CB8AC3E}">
        <p14:creationId xmlns:p14="http://schemas.microsoft.com/office/powerpoint/2010/main" val="355057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11</a:t>
            </a:fld>
            <a:endParaRPr lang="fr-FR" dirty="0"/>
          </a:p>
        </p:txBody>
      </p:sp>
    </p:spTree>
    <p:extLst>
      <p:ext uri="{BB962C8B-B14F-4D97-AF65-F5344CB8AC3E}">
        <p14:creationId xmlns:p14="http://schemas.microsoft.com/office/powerpoint/2010/main" val="28590042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169</a:t>
            </a:fld>
            <a:endParaRPr lang="fr-FR" dirty="0"/>
          </a:p>
        </p:txBody>
      </p:sp>
    </p:spTree>
    <p:extLst>
      <p:ext uri="{BB962C8B-B14F-4D97-AF65-F5344CB8AC3E}">
        <p14:creationId xmlns:p14="http://schemas.microsoft.com/office/powerpoint/2010/main" val="1064834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Vérifier que le dossier C:\Formation_RF\webdriver existe et qu’il est présent dans le PATH</a:t>
            </a:r>
          </a:p>
          <a:p>
            <a:r>
              <a:rPr lang="fr-FR" dirty="0"/>
              <a:t>Remarque : Pour le moment, le téléchargement de </a:t>
            </a:r>
            <a:r>
              <a:rPr lang="fr-FR" dirty="0" err="1"/>
              <a:t>chromedriver</a:t>
            </a:r>
            <a:r>
              <a:rPr lang="fr-FR" dirty="0"/>
              <a:t> ne fonctionne plus (voir https://github.com/MarketSquare/webdrivermanager/issues/99)</a:t>
            </a:r>
          </a:p>
          <a:p>
            <a:r>
              <a:rPr lang="fr-FR" b="1" dirty="0"/>
              <a:t>-&gt; Diapo à supprimer ?</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13</a:t>
            </a:fld>
            <a:endParaRPr lang="fr-FR" dirty="0"/>
          </a:p>
        </p:txBody>
      </p:sp>
    </p:spTree>
    <p:extLst>
      <p:ext uri="{BB962C8B-B14F-4D97-AF65-F5344CB8AC3E}">
        <p14:creationId xmlns:p14="http://schemas.microsoft.com/office/powerpoint/2010/main" val="109267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Télécharger et dézipper Chromedriver win64</a:t>
            </a:r>
          </a:p>
          <a:p>
            <a:r>
              <a:rPr lang="fr-FR" dirty="0"/>
              <a:t>Placer le fichier dans C:\Formation_RF\webdriver</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14</a:t>
            </a:fld>
            <a:endParaRPr lang="fr-FR" dirty="0"/>
          </a:p>
        </p:txBody>
      </p:sp>
    </p:spTree>
    <p:extLst>
      <p:ext uri="{BB962C8B-B14F-4D97-AF65-F5344CB8AC3E}">
        <p14:creationId xmlns:p14="http://schemas.microsoft.com/office/powerpoint/2010/main" val="2839097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a:t>
            </a:fld>
            <a:endParaRPr lang="fr-FR" dirty="0"/>
          </a:p>
        </p:txBody>
      </p:sp>
    </p:spTree>
    <p:extLst>
      <p:ext uri="{BB962C8B-B14F-4D97-AF65-F5344CB8AC3E}">
        <p14:creationId xmlns:p14="http://schemas.microsoft.com/office/powerpoint/2010/main" val="3229356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a:t>
            </a:fld>
            <a:endParaRPr lang="fr-FR" dirty="0"/>
          </a:p>
        </p:txBody>
      </p:sp>
    </p:spTree>
    <p:extLst>
      <p:ext uri="{BB962C8B-B14F-4D97-AF65-F5344CB8AC3E}">
        <p14:creationId xmlns:p14="http://schemas.microsoft.com/office/powerpoint/2010/main" val="1753230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syntaxe highlight permet de mettre en exergue ces différents éléments</a:t>
            </a:r>
          </a:p>
          <a:p>
            <a:r>
              <a:rPr lang="fr-FR" dirty="0"/>
              <a:t>Ce formalisme est à respecter pour utiliser Robot Framework</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18</a:t>
            </a:fld>
            <a:endParaRPr lang="fr-FR" dirty="0"/>
          </a:p>
        </p:txBody>
      </p:sp>
    </p:spTree>
    <p:extLst>
      <p:ext uri="{BB962C8B-B14F-4D97-AF65-F5344CB8AC3E}">
        <p14:creationId xmlns:p14="http://schemas.microsoft.com/office/powerpoint/2010/main" val="542922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syntaxe highlight permet de mettre en exergue ces différents éléments</a:t>
            </a:r>
          </a:p>
          <a:p>
            <a:r>
              <a:rPr lang="fr-FR" dirty="0"/>
              <a:t>Ce formalisme est à respecter pour utiliser Robot Framework</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19</a:t>
            </a:fld>
            <a:endParaRPr lang="fr-FR" dirty="0"/>
          </a:p>
        </p:txBody>
      </p:sp>
    </p:spTree>
    <p:extLst>
      <p:ext uri="{BB962C8B-B14F-4D97-AF65-F5344CB8AC3E}">
        <p14:creationId xmlns:p14="http://schemas.microsoft.com/office/powerpoint/2010/main" val="2541178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syntaxe highlight permet de mettre en exergue ces différents éléments</a:t>
            </a:r>
          </a:p>
          <a:p>
            <a:r>
              <a:rPr lang="fr-FR" dirty="0"/>
              <a:t>Ce formalisme est à respecter pour utiliser Robot Framework</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20</a:t>
            </a:fld>
            <a:endParaRPr lang="fr-FR" dirty="0"/>
          </a:p>
        </p:txBody>
      </p:sp>
    </p:spTree>
    <p:extLst>
      <p:ext uri="{BB962C8B-B14F-4D97-AF65-F5344CB8AC3E}">
        <p14:creationId xmlns:p14="http://schemas.microsoft.com/office/powerpoint/2010/main" val="3493518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a:t>Le mot clé </a:t>
            </a:r>
            <a:r>
              <a:rPr lang="fr-FR" b="1" dirty="0"/>
              <a:t>Documentation</a:t>
            </a:r>
            <a:r>
              <a:rPr lang="fr-FR" dirty="0"/>
              <a:t> permet de décrire ce que fait le fichier de test</a:t>
            </a:r>
          </a:p>
          <a:p>
            <a:pPr marL="0" indent="0">
              <a:buFont typeface="Arial" panose="020B0604020202020204" pitchFamily="34" charset="0"/>
              <a:buNone/>
            </a:pPr>
            <a:r>
              <a:rPr lang="fr-FR" dirty="0"/>
              <a:t>Le mot clé </a:t>
            </a:r>
            <a:r>
              <a:rPr lang="fr-FR" b="1" dirty="0"/>
              <a:t>Library</a:t>
            </a:r>
            <a:r>
              <a:rPr lang="fr-FR" dirty="0"/>
              <a:t> permet d’importer une librairie dans le fichier de test</a:t>
            </a:r>
          </a:p>
          <a:p>
            <a:pPr marL="0" indent="0">
              <a:buFont typeface="Arial" panose="020B0604020202020204" pitchFamily="34" charset="0"/>
              <a:buNone/>
            </a:pPr>
            <a:r>
              <a:rPr lang="fr-FR" dirty="0"/>
              <a:t>Le mot clé </a:t>
            </a:r>
            <a:r>
              <a:rPr lang="fr-FR" b="1" dirty="0"/>
              <a:t>Resource</a:t>
            </a:r>
            <a:r>
              <a:rPr lang="fr-FR" dirty="0"/>
              <a:t> permet d’utiliser un fichier externe où des commandes réutilisables sont définies</a:t>
            </a:r>
          </a:p>
          <a:p>
            <a:pPr marL="0" indent="0">
              <a:buFont typeface="Arial" panose="020B0604020202020204" pitchFamily="34" charset="0"/>
              <a:buNone/>
            </a:pPr>
            <a:r>
              <a:rPr lang="fr-FR" dirty="0"/>
              <a:t>Les commandes </a:t>
            </a:r>
            <a:r>
              <a:rPr lang="fr-FR" b="1" dirty="0"/>
              <a:t>Test Setup</a:t>
            </a:r>
            <a:r>
              <a:rPr lang="fr-FR" dirty="0"/>
              <a:t> et </a:t>
            </a:r>
            <a:r>
              <a:rPr lang="fr-FR" b="1" dirty="0"/>
              <a:t>Test Teardown</a:t>
            </a:r>
            <a:r>
              <a:rPr lang="fr-FR" dirty="0"/>
              <a:t> permettent d’exécuter des commandes avant et après chaque cas de test contenus dans le fichier de test</a:t>
            </a:r>
          </a:p>
          <a:p>
            <a:pPr marL="0" indent="0">
              <a:buFont typeface="Arial" panose="020B0604020202020204" pitchFamily="34" charset="0"/>
              <a:buNone/>
            </a:pPr>
            <a:r>
              <a:rPr lang="fr-FR" dirty="0"/>
              <a:t>Les commandes </a:t>
            </a:r>
            <a:r>
              <a:rPr lang="fr-FR" b="1" dirty="0"/>
              <a:t>Suite Setup</a:t>
            </a:r>
            <a:r>
              <a:rPr lang="fr-FR" dirty="0"/>
              <a:t> et </a:t>
            </a:r>
            <a:r>
              <a:rPr lang="fr-FR" b="1" dirty="0"/>
              <a:t>Suite Teardown</a:t>
            </a:r>
            <a:r>
              <a:rPr lang="fr-FR" dirty="0"/>
              <a:t> permettent d’exécuter des commandes avant et après la suite de test (c’est-à-dire l’ensemble des tests contenus dans le fichier de test)</a:t>
            </a:r>
          </a:p>
          <a:p>
            <a:pPr marL="0" indent="0">
              <a:buFont typeface="Arial" panose="020B0604020202020204" pitchFamily="34" charset="0"/>
              <a:buNone/>
            </a:pPr>
            <a:r>
              <a:rPr lang="fr-FR" dirty="0"/>
              <a:t>Les keywords joués dans </a:t>
            </a:r>
            <a:r>
              <a:rPr lang="fr-FR" b="1" dirty="0"/>
              <a:t>Teardown</a:t>
            </a:r>
            <a:r>
              <a:rPr lang="fr-FR" dirty="0"/>
              <a:t> continueront de s’exécuter même si l’un d’entre eux est KO</a:t>
            </a: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21</a:t>
            </a:fld>
            <a:endParaRPr lang="fr-FR" dirty="0"/>
          </a:p>
        </p:txBody>
      </p:sp>
    </p:spTree>
    <p:extLst>
      <p:ext uri="{BB962C8B-B14F-4D97-AF65-F5344CB8AC3E}">
        <p14:creationId xmlns:p14="http://schemas.microsoft.com/office/powerpoint/2010/main" val="58124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Possible d’avoir des variables externes</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22</a:t>
            </a:fld>
            <a:endParaRPr lang="fr-FR" dirty="0"/>
          </a:p>
        </p:txBody>
      </p:sp>
    </p:spTree>
    <p:extLst>
      <p:ext uri="{BB962C8B-B14F-4D97-AF65-F5344CB8AC3E}">
        <p14:creationId xmlns:p14="http://schemas.microsoft.com/office/powerpoint/2010/main" val="434908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77500" lnSpcReduction="20000"/>
          </a:bodyPr>
          <a:lstStyle/>
          <a:p>
            <a:r>
              <a:rPr lang="fr-FR" dirty="0"/>
              <a:t>Introduction : </a:t>
            </a:r>
          </a:p>
          <a:p>
            <a:pPr marL="171450" indent="-171450">
              <a:buFont typeface="Arial" panose="020B0604020202020204" pitchFamily="34" charset="0"/>
              <a:buChar char="•"/>
            </a:pPr>
            <a:r>
              <a:rPr lang="fr-FR" dirty="0"/>
              <a:t>Installation environnement</a:t>
            </a:r>
          </a:p>
          <a:p>
            <a:pPr marL="171450" indent="-171450">
              <a:buFont typeface="Arial" panose="020B0604020202020204" pitchFamily="34" charset="0"/>
              <a:buChar char="•"/>
            </a:pPr>
            <a:r>
              <a:rPr lang="fr-FR" dirty="0"/>
              <a:t>Présentation de Robot Framework</a:t>
            </a:r>
          </a:p>
          <a:p>
            <a:pPr marL="171450" indent="-171450">
              <a:buFont typeface="Arial" panose="020B0604020202020204" pitchFamily="34" charset="0"/>
              <a:buChar char="•"/>
            </a:pPr>
            <a:r>
              <a:rPr lang="fr-FR" dirty="0"/>
              <a:t>Les sélecteurs</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Premiers pas :</a:t>
            </a:r>
          </a:p>
          <a:p>
            <a:pPr marL="171450" indent="-171450">
              <a:buFont typeface="Arial" panose="020B0604020202020204" pitchFamily="34" charset="0"/>
              <a:buChar char="•"/>
            </a:pPr>
            <a:r>
              <a:rPr lang="fr-FR" dirty="0"/>
              <a:t>La librairie Selenium</a:t>
            </a:r>
          </a:p>
          <a:p>
            <a:pPr marL="171450" indent="-171450">
              <a:buFont typeface="Arial" panose="020B0604020202020204" pitchFamily="34" charset="0"/>
              <a:buChar char="•"/>
            </a:pPr>
            <a:r>
              <a:rPr lang="fr-FR" dirty="0"/>
              <a:t>Les librairies standards</a:t>
            </a:r>
          </a:p>
          <a:p>
            <a:pPr marL="171450" indent="-171450">
              <a:buFont typeface="Arial" panose="020B0604020202020204" pitchFamily="34" charset="0"/>
              <a:buChar char="•"/>
            </a:pPr>
            <a:r>
              <a:rPr lang="fr-FR" dirty="0"/>
              <a:t>Les styles de cas de test</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Usages standards :</a:t>
            </a:r>
          </a:p>
          <a:p>
            <a:pPr marL="171450" indent="-171450">
              <a:buFont typeface="Arial" panose="020B0604020202020204" pitchFamily="34" charset="0"/>
              <a:buChar char="•"/>
            </a:pPr>
            <a:r>
              <a:rPr lang="fr-FR" dirty="0"/>
              <a:t>Le Page Object Model</a:t>
            </a:r>
          </a:p>
          <a:p>
            <a:pPr marL="171450" indent="-171450">
              <a:buFont typeface="Arial" panose="020B0604020202020204" pitchFamily="34" charset="0"/>
              <a:buChar char="•"/>
            </a:pPr>
            <a:r>
              <a:rPr lang="fr-FR" dirty="0"/>
              <a:t>Les commandes utiles</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Usages avancés :</a:t>
            </a:r>
          </a:p>
          <a:p>
            <a:pPr marL="171450" indent="-171450">
              <a:buFont typeface="Arial" panose="020B0604020202020204" pitchFamily="34" charset="0"/>
              <a:buChar char="•"/>
            </a:pPr>
            <a:r>
              <a:rPr lang="fr-FR" dirty="0"/>
              <a:t>Créer des librairies custom</a:t>
            </a:r>
          </a:p>
          <a:p>
            <a:pPr marL="171450" indent="-171450">
              <a:buFont typeface="Arial" panose="020B0604020202020204" pitchFamily="34" charset="0"/>
              <a:buChar char="•"/>
            </a:pPr>
            <a:r>
              <a:rPr lang="fr-FR" dirty="0"/>
              <a:t>Exécuter les tests dans le Cloud</a:t>
            </a:r>
          </a:p>
          <a:p>
            <a:pPr marL="171450" indent="-171450">
              <a:buFont typeface="Arial" panose="020B0604020202020204" pitchFamily="34" charset="0"/>
              <a:buChar char="•"/>
            </a:pPr>
            <a:r>
              <a:rPr lang="fr-FR" dirty="0"/>
              <a:t>Tips &amp; tricks</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Annexes :</a:t>
            </a:r>
          </a:p>
          <a:p>
            <a:pPr marL="171450" indent="-171450">
              <a:buFont typeface="Arial" panose="020B0604020202020204" pitchFamily="34" charset="0"/>
              <a:buChar char="•"/>
            </a:pPr>
            <a:r>
              <a:rPr lang="fr-FR" dirty="0"/>
              <a:t>Liens utiles </a:t>
            </a:r>
          </a:p>
          <a:p>
            <a:pPr marL="171450" indent="-171450">
              <a:buFont typeface="Arial" panose="020B0604020202020204" pitchFamily="34" charset="0"/>
              <a:buChar char="•"/>
            </a:pPr>
            <a:r>
              <a:rPr lang="fr-FR" dirty="0"/>
              <a:t>Annexes</a:t>
            </a:r>
          </a:p>
          <a:p>
            <a:pPr marL="171450" indent="-171450">
              <a:buFont typeface="Arial" panose="020B0604020202020204" pitchFamily="34" charset="0"/>
              <a:buChar char="•"/>
            </a:pPr>
            <a:endParaRPr lang="fr-FR"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Installer et configurer Robot Framework</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Concevoir des tests automatisés Selenium avec Robot Framework</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Construire des mots clés Robot Framework avec Python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Utiliser l’approche de test de pilotage par les données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Exécuter les tests en lignes de commande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Visualiser et interpréter les résultats des tests fonctionnels</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a:t>
            </a:fld>
            <a:endParaRPr lang="fr-FR" dirty="0"/>
          </a:p>
        </p:txBody>
      </p:sp>
    </p:spTree>
    <p:extLst>
      <p:ext uri="{BB962C8B-B14F-4D97-AF65-F5344CB8AC3E}">
        <p14:creationId xmlns:p14="http://schemas.microsoft.com/office/powerpoint/2010/main" val="748524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défaut, une tabulation permet de faire 4 espaces dans PyCharm (modifiable dans les settings)</a:t>
            </a:r>
          </a:p>
          <a:p>
            <a:r>
              <a:rPr lang="fr-FR" dirty="0"/>
              <a:t>Utiliser Ctrl + Alt + L comme raccourci pour reformater son code</a:t>
            </a:r>
          </a:p>
          <a:p>
            <a:r>
              <a:rPr lang="fr-FR" noProof="0" dirty="0"/>
              <a:t>L’approche</a:t>
            </a:r>
            <a:r>
              <a:rPr lang="en-US" dirty="0"/>
              <a:t> </a:t>
            </a:r>
            <a:r>
              <a:rPr lang="fr-FR" b="1" dirty="0"/>
              <a:t>Keyword-</a:t>
            </a:r>
            <a:r>
              <a:rPr lang="fr-FR" b="1" dirty="0" err="1"/>
              <a:t>driven</a:t>
            </a:r>
            <a:r>
              <a:rPr lang="fr-FR" b="1" dirty="0"/>
              <a:t> </a:t>
            </a:r>
            <a:r>
              <a:rPr lang="fr-FR" noProof="0" dirty="0"/>
              <a:t>utilise</a:t>
            </a:r>
            <a:r>
              <a:rPr lang="en-US" dirty="0"/>
              <a:t> les mots </a:t>
            </a:r>
            <a:r>
              <a:rPr lang="fr-FR" noProof="0" dirty="0"/>
              <a:t>clés</a:t>
            </a:r>
            <a:r>
              <a:rPr lang="en-US" dirty="0"/>
              <a:t> built-in </a:t>
            </a:r>
            <a:r>
              <a:rPr lang="fr-FR" noProof="0" dirty="0"/>
              <a:t>ou ceux </a:t>
            </a:r>
            <a:r>
              <a:rPr lang="en-US" dirty="0"/>
              <a:t>des libraries </a:t>
            </a:r>
            <a:r>
              <a:rPr lang="fr-FR" noProof="0" dirty="0"/>
              <a:t>externes comme </a:t>
            </a:r>
            <a:r>
              <a:rPr lang="en-US" dirty="0"/>
              <a:t>Selenium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L’approche</a:t>
            </a:r>
            <a:r>
              <a:rPr lang="en-US" dirty="0"/>
              <a:t> </a:t>
            </a:r>
            <a:r>
              <a:rPr lang="fr-FR" b="1" dirty="0"/>
              <a:t>Gherkin </a:t>
            </a:r>
            <a:r>
              <a:rPr lang="fr-FR" noProof="0" dirty="0"/>
              <a:t>utilise</a:t>
            </a:r>
            <a:r>
              <a:rPr lang="en-US" dirty="0"/>
              <a:t> </a:t>
            </a:r>
            <a:r>
              <a:rPr lang="fr-FR" dirty="0"/>
              <a:t>la syntaxe Gherkin (langage orienté métier utilisé en BDD – </a:t>
            </a:r>
            <a:r>
              <a:rPr lang="fr-FR" dirty="0" err="1"/>
              <a:t>Behavior</a:t>
            </a:r>
            <a:r>
              <a:rPr lang="fr-FR" dirty="0"/>
              <a:t> Driven </a:t>
            </a:r>
            <a:r>
              <a:rPr lang="fr-FR" dirty="0" err="1"/>
              <a:t>Development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24</a:t>
            </a:fld>
            <a:endParaRPr lang="fr-FR" dirty="0"/>
          </a:p>
        </p:txBody>
      </p:sp>
    </p:spTree>
    <p:extLst>
      <p:ext uri="{BB962C8B-B14F-4D97-AF65-F5344CB8AC3E}">
        <p14:creationId xmlns:p14="http://schemas.microsoft.com/office/powerpoint/2010/main" val="3690502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keyword est appelé dans le Test Case</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25</a:t>
            </a:fld>
            <a:endParaRPr lang="fr-FR" dirty="0"/>
          </a:p>
        </p:txBody>
      </p:sp>
    </p:spTree>
    <p:extLst>
      <p:ext uri="{BB962C8B-B14F-4D97-AF65-F5344CB8AC3E}">
        <p14:creationId xmlns:p14="http://schemas.microsoft.com/office/powerpoint/2010/main" val="188700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Keywords de haut niveau -&gt; User keywords</a:t>
            </a:r>
          </a:p>
          <a:p>
            <a:r>
              <a:rPr lang="fr-FR" dirty="0"/>
              <a:t>Keywords des librairies</a:t>
            </a:r>
          </a:p>
          <a:p>
            <a:r>
              <a:rPr lang="fr-FR" dirty="0"/>
              <a:t>Keyword de la librairie </a:t>
            </a:r>
            <a:r>
              <a:rPr lang="fr-FR" dirty="0" err="1"/>
              <a:t>Built-In</a:t>
            </a:r>
            <a:r>
              <a:rPr lang="fr-FR" dirty="0"/>
              <a:t> (keywords disponibles de base à l’installation de RF)</a:t>
            </a:r>
          </a:p>
          <a:p>
            <a:r>
              <a:rPr lang="fr-FR" dirty="0"/>
              <a:t>jusqu’au keywords de bas niveaux (custom keywords -&gt; keywords implémentés en Python)</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26</a:t>
            </a:fld>
            <a:endParaRPr lang="fr-FR" dirty="0"/>
          </a:p>
        </p:txBody>
      </p:sp>
    </p:spTree>
    <p:extLst>
      <p:ext uri="{BB962C8B-B14F-4D97-AF65-F5344CB8AC3E}">
        <p14:creationId xmlns:p14="http://schemas.microsoft.com/office/powerpoint/2010/main" val="43029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Keywords de haut niveau -&gt; User keywords</a:t>
            </a:r>
          </a:p>
          <a:p>
            <a:r>
              <a:rPr lang="fr-FR" dirty="0"/>
              <a:t>Keywords des librairies</a:t>
            </a:r>
          </a:p>
          <a:p>
            <a:r>
              <a:rPr lang="fr-FR" dirty="0"/>
              <a:t>Keyword de la librairie </a:t>
            </a:r>
            <a:r>
              <a:rPr lang="fr-FR" dirty="0" err="1"/>
              <a:t>Built-In</a:t>
            </a:r>
            <a:r>
              <a:rPr lang="fr-FR" dirty="0"/>
              <a:t> (keywords disponibles de base à l’installation de RF)</a:t>
            </a:r>
          </a:p>
          <a:p>
            <a:r>
              <a:rPr lang="fr-FR" dirty="0"/>
              <a:t>jusqu’au keywords de bas niveaux (custom keywords -&gt; keywords implémentés en Python)</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27</a:t>
            </a:fld>
            <a:endParaRPr lang="fr-FR" dirty="0"/>
          </a:p>
        </p:txBody>
      </p:sp>
    </p:spTree>
    <p:extLst>
      <p:ext uri="{BB962C8B-B14F-4D97-AF65-F5344CB8AC3E}">
        <p14:creationId xmlns:p14="http://schemas.microsoft.com/office/powerpoint/2010/main" val="2577918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Objectif : </a:t>
            </a:r>
          </a:p>
          <a:p>
            <a:pPr marL="171450" indent="-171450">
              <a:buFont typeface="Arial" panose="020B0604020202020204" pitchFamily="34" charset="0"/>
              <a:buChar char="•"/>
            </a:pPr>
            <a:r>
              <a:rPr lang="fr-FR" dirty="0"/>
              <a:t>Avoir un projet de base</a:t>
            </a:r>
          </a:p>
          <a:p>
            <a:pPr marL="171450" indent="-171450">
              <a:buFont typeface="Arial" panose="020B0604020202020204" pitchFamily="34" charset="0"/>
              <a:buChar char="•"/>
            </a:pPr>
            <a:r>
              <a:rPr lang="fr-FR" dirty="0"/>
              <a:t>Pouvoir exécuter un script de test en RF</a:t>
            </a:r>
          </a:p>
          <a:p>
            <a:pPr marL="171450" indent="-171450">
              <a:buFont typeface="Arial" panose="020B0604020202020204" pitchFamily="34" charset="0"/>
              <a:buChar char="•"/>
            </a:pPr>
            <a:r>
              <a:rPr lang="fr-FR" dirty="0"/>
              <a:t>Savoir analyser les résultats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Remarque : Exécuter Exercice 0 dans le projet Robot Framework pour faire la démo à la fin.</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28</a:t>
            </a:fld>
            <a:endParaRPr lang="fr-FR" dirty="0"/>
          </a:p>
        </p:txBody>
      </p:sp>
    </p:spTree>
    <p:extLst>
      <p:ext uri="{BB962C8B-B14F-4D97-AF65-F5344CB8AC3E}">
        <p14:creationId xmlns:p14="http://schemas.microsoft.com/office/powerpoint/2010/main" val="528564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925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400" b="0" i="0" u="none" strike="noStrike" kern="1200" cap="none" spc="0" normalizeH="0" baseline="0" noProof="0" dirty="0">
                <a:ln>
                  <a:noFill/>
                </a:ln>
                <a:solidFill>
                  <a:srgbClr val="272727"/>
                </a:solidFill>
                <a:effectLst/>
                <a:uLnTx/>
                <a:uFillTx/>
                <a:latin typeface="+mn-lt"/>
                <a:cs typeface="Arial"/>
              </a:rPr>
              <a:t>Par défaut RF exécute tous les .robot qu’ils trouvent à partir de la racine qu’on lui donne d’où l’intérêt des tags et des dossiers supplémentaires pour classer.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400" b="0" i="0" u="none" strike="noStrike" kern="1200" cap="none" spc="0" normalizeH="0" baseline="0" noProof="0" dirty="0">
              <a:ln>
                <a:noFill/>
              </a:ln>
              <a:solidFill>
                <a:srgbClr val="272727"/>
              </a:solidFill>
              <a:effectLst/>
              <a:uLnTx/>
              <a:uFillTx/>
              <a:latin typeface="+mn-lt"/>
              <a:cs typeface="Aria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400" b="0" i="0" u="none" strike="noStrike" kern="1200" cap="none" spc="0" normalizeH="0" baseline="0" noProof="0" dirty="0">
                <a:ln>
                  <a:noFill/>
                </a:ln>
                <a:solidFill>
                  <a:srgbClr val="272727"/>
                </a:solidFill>
                <a:effectLst/>
                <a:uLnTx/>
                <a:uFillTx/>
                <a:latin typeface="+mn-lt"/>
                <a:cs typeface="Arial"/>
              </a:rPr>
              <a:t>Tests </a:t>
            </a:r>
            <a:r>
              <a:rPr kumimoji="0" lang="fr-FR" sz="1400" b="0" i="0" u="none" strike="noStrike" kern="1200" cap="none" spc="0" normalizeH="0" baseline="0" noProof="0" dirty="0">
                <a:ln>
                  <a:noFill/>
                </a:ln>
                <a:solidFill>
                  <a:srgbClr val="272727"/>
                </a:solidFill>
                <a:effectLst/>
                <a:uLnTx/>
                <a:uFillTx/>
                <a:latin typeface="+mn-lt"/>
                <a:cs typeface="Arial"/>
                <a:sym typeface="Wingdings" panose="05000000000000000000" pitchFamily="2" charset="2"/>
              </a:rPr>
              <a:t> </a:t>
            </a:r>
            <a:r>
              <a:rPr kumimoji="0" lang="fr-FR" sz="1400" b="0" i="0" u="none" strike="noStrike" kern="1200" cap="none" spc="0" normalizeH="0" baseline="0" noProof="0" dirty="0" err="1">
                <a:ln>
                  <a:noFill/>
                </a:ln>
                <a:solidFill>
                  <a:srgbClr val="272727"/>
                </a:solidFill>
                <a:effectLst/>
                <a:uLnTx/>
                <a:uFillTx/>
                <a:latin typeface="+mn-lt"/>
                <a:cs typeface="Arial"/>
                <a:sym typeface="Wingdings" panose="05000000000000000000" pitchFamily="2" charset="2"/>
              </a:rPr>
              <a:t>TestPlan</a:t>
            </a:r>
            <a:r>
              <a:rPr kumimoji="0" lang="fr-FR" sz="1400" b="0" i="0" u="none" strike="noStrike" kern="1200" cap="none" spc="0" normalizeH="0" baseline="0" noProof="0" dirty="0">
                <a:ln>
                  <a:noFill/>
                </a:ln>
                <a:solidFill>
                  <a:srgbClr val="272727"/>
                </a:solidFill>
                <a:effectLst/>
                <a:uLnTx/>
                <a:uFillTx/>
                <a:latin typeface="+mn-lt"/>
                <a:cs typeface="Arial"/>
                <a:sym typeface="Wingdings" panose="05000000000000000000" pitchFamily="2" charset="2"/>
              </a:rPr>
              <a:t> et/ou </a:t>
            </a:r>
            <a:r>
              <a:rPr kumimoji="0" lang="fr-FR" sz="1400" b="0" i="0" u="none" strike="noStrike" kern="1200" cap="none" spc="0" normalizeH="0" baseline="0" noProof="0" dirty="0" err="1">
                <a:ln>
                  <a:noFill/>
                </a:ln>
                <a:solidFill>
                  <a:srgbClr val="272727"/>
                </a:solidFill>
                <a:effectLst/>
                <a:uLnTx/>
                <a:uFillTx/>
                <a:latin typeface="+mn-lt"/>
                <a:cs typeface="Arial"/>
                <a:sym typeface="Wingdings" panose="05000000000000000000" pitchFamily="2" charset="2"/>
              </a:rPr>
              <a:t>TestLab</a:t>
            </a:r>
            <a:r>
              <a:rPr kumimoji="0" lang="fr-FR" sz="1400" b="0" i="0" u="none" strike="noStrike" kern="1200" cap="none" spc="0" normalizeH="0" baseline="0" noProof="0" dirty="0">
                <a:ln>
                  <a:noFill/>
                </a:ln>
                <a:solidFill>
                  <a:srgbClr val="272727"/>
                </a:solidFill>
                <a:effectLst/>
                <a:uLnTx/>
                <a:uFillTx/>
                <a:latin typeface="+mn-lt"/>
                <a:cs typeface="Arial"/>
                <a:sym typeface="Wingdings" panose="05000000000000000000" pitchFamily="2" charset="2"/>
              </a:rPr>
              <a:t> en fonction des besoins tant que les keywords sont bien communs dans un .ressource</a:t>
            </a:r>
            <a:endParaRPr kumimoji="0" lang="fr-FR" sz="1400" b="0" i="0" u="none" strike="noStrike" kern="1200" cap="none" spc="0" normalizeH="0" baseline="0" noProof="0" dirty="0">
              <a:ln>
                <a:noFill/>
              </a:ln>
              <a:solidFill>
                <a:srgbClr val="272727"/>
              </a:solidFill>
              <a:effectLst/>
              <a:uLnTx/>
              <a:uFillTx/>
              <a:latin typeface="+mn-lt"/>
              <a:cs typeface="Aria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400" b="0" i="0" u="none" strike="noStrike" kern="1200" cap="none" spc="0" normalizeH="0" baseline="0" noProof="0" dirty="0">
              <a:ln>
                <a:noFill/>
              </a:ln>
              <a:solidFill>
                <a:srgbClr val="272727"/>
              </a:solidFill>
              <a:effectLst/>
              <a:uLnTx/>
              <a:uFillTx/>
              <a:latin typeface="+mn-lt"/>
              <a:cs typeface="Aria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400" b="0" i="0" u="none" strike="noStrike" kern="1200" cap="none" spc="0" normalizeH="0" baseline="0" noProof="0" dirty="0">
                <a:ln>
                  <a:noFill/>
                </a:ln>
                <a:solidFill>
                  <a:srgbClr val="272727"/>
                </a:solidFill>
                <a:effectLst/>
                <a:uLnTx/>
                <a:uFillTx/>
                <a:latin typeface="+mn-lt"/>
                <a:cs typeface="Arial"/>
              </a:rPr>
              <a:t>D’autres dossiers peuvent être ajoutés en fonction de la complexité d’un projet :</a:t>
            </a:r>
          </a:p>
          <a:p>
            <a:pPr marL="514350" marR="0" lvl="0"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srgbClr val="272727"/>
                </a:solidFill>
                <a:effectLst/>
                <a:uLnTx/>
                <a:uFillTx/>
                <a:latin typeface="+mn-lt"/>
                <a:ea typeface="+mn-ea"/>
                <a:cs typeface="+mn-cs"/>
              </a:rPr>
              <a:t>Librairies </a:t>
            </a:r>
            <a:r>
              <a:rPr kumimoji="0" lang="fr-FR" sz="1400" i="0" u="none" strike="noStrike" kern="1200" cap="none" spc="0" normalizeH="0" baseline="0" noProof="0" dirty="0">
                <a:ln>
                  <a:noFill/>
                </a:ln>
                <a:solidFill>
                  <a:srgbClr val="272727"/>
                </a:solidFill>
                <a:effectLst/>
                <a:uLnTx/>
                <a:uFillTx/>
                <a:latin typeface="+mn-lt"/>
                <a:ea typeface="+mn-ea"/>
                <a:cs typeface="+mn-cs"/>
              </a:rPr>
              <a:t>: contient les librairies de custom keywords</a:t>
            </a:r>
            <a:endParaRPr kumimoji="0" lang="fr-FR" sz="1400" b="1" i="0" u="none" strike="noStrike" kern="1200" cap="none" spc="0" normalizeH="0" baseline="0" noProof="0" dirty="0">
              <a:ln>
                <a:noFill/>
              </a:ln>
              <a:solidFill>
                <a:srgbClr val="272727"/>
              </a:solidFill>
              <a:effectLst/>
              <a:uLnTx/>
              <a:uFillTx/>
              <a:latin typeface="+mn-lt"/>
              <a:ea typeface="+mn-ea"/>
              <a:cs typeface="+mn-cs"/>
            </a:endParaRPr>
          </a:p>
          <a:p>
            <a:pPr marL="514350" marR="0" lvl="0"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srgbClr val="272727"/>
                </a:solidFill>
                <a:effectLst/>
                <a:uLnTx/>
                <a:uFillTx/>
                <a:latin typeface="+mn-lt"/>
                <a:ea typeface="+mn-ea"/>
                <a:cs typeface="+mn-cs"/>
              </a:rPr>
              <a:t>Jeux de donnees </a:t>
            </a:r>
            <a:r>
              <a:rPr kumimoji="0" lang="fr-FR" sz="1400" b="0" i="0" u="none" strike="noStrike" kern="1200" cap="none" spc="0" normalizeH="0" baseline="0" noProof="0" dirty="0">
                <a:ln>
                  <a:noFill/>
                </a:ln>
                <a:solidFill>
                  <a:srgbClr val="272727"/>
                </a:solidFill>
                <a:effectLst/>
                <a:uLnTx/>
                <a:uFillTx/>
                <a:latin typeface="+mn-lt"/>
                <a:ea typeface="+mn-ea"/>
                <a:cs typeface="+mn-cs"/>
              </a:rPr>
              <a:t>: contient les jeux de données des différents Tests</a:t>
            </a:r>
          </a:p>
          <a:p>
            <a:pPr marL="514350" marR="0" lvl="0"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srgbClr val="272727"/>
                </a:solidFill>
                <a:effectLst/>
                <a:uLnTx/>
                <a:uFillTx/>
                <a:latin typeface="+mn-lt"/>
                <a:ea typeface="+mn-ea"/>
                <a:cs typeface="+mn-cs"/>
              </a:rPr>
              <a:t>Debug</a:t>
            </a:r>
            <a:r>
              <a:rPr kumimoji="0" lang="fr-FR" sz="1400" b="0" i="0" u="none" strike="noStrike" kern="1200" cap="none" spc="0" normalizeH="0" baseline="0" noProof="0" dirty="0">
                <a:ln>
                  <a:noFill/>
                </a:ln>
                <a:solidFill>
                  <a:srgbClr val="272727"/>
                </a:solidFill>
                <a:effectLst/>
                <a:uLnTx/>
                <a:uFillTx/>
                <a:latin typeface="+mn-lt"/>
                <a:ea typeface="+mn-ea"/>
                <a:cs typeface="+mn-cs"/>
              </a:rPr>
              <a:t> : contient les tests en cours de conception à ne pas exécuter par la CI/CD</a:t>
            </a:r>
          </a:p>
          <a:p>
            <a:pPr marL="514350" marR="0" lvl="0"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272727"/>
                </a:solidFill>
                <a:effectLst/>
                <a:uLnTx/>
                <a:uFillTx/>
                <a:latin typeface="+mn-lt"/>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200" b="0" i="1" u="sng" strike="noStrike" kern="1200" cap="none" spc="0" normalizeH="0" baseline="0" noProof="0" dirty="0">
                <a:ln>
                  <a:noFill/>
                </a:ln>
                <a:solidFill>
                  <a:srgbClr val="272727"/>
                </a:solidFill>
                <a:effectLst/>
                <a:uLnTx/>
                <a:uFillTx/>
                <a:latin typeface="+mn-lt"/>
                <a:cs typeface="Arial"/>
              </a:rPr>
              <a:t>N.B</a:t>
            </a:r>
            <a:r>
              <a:rPr kumimoji="0" lang="fr-FR" sz="1600" b="0" i="1" u="sng" strike="noStrike" kern="1200" cap="none" spc="0" normalizeH="0" baseline="0" noProof="0" dirty="0">
                <a:ln>
                  <a:noFill/>
                </a:ln>
                <a:solidFill>
                  <a:srgbClr val="272727"/>
                </a:solidFill>
                <a:effectLst/>
                <a:uLnTx/>
                <a:uFillTx/>
                <a:latin typeface="+mn-lt"/>
                <a:cs typeface="Arial"/>
              </a:rPr>
              <a:t>. </a:t>
            </a:r>
            <a:r>
              <a:rPr kumimoji="0" lang="fr-FR" sz="1200" b="0" i="1" u="sng" strike="noStrike" kern="1200" cap="none" spc="0" normalizeH="0" baseline="0" noProof="0" dirty="0">
                <a:ln>
                  <a:noFill/>
                </a:ln>
                <a:solidFill>
                  <a:srgbClr val="272727"/>
                </a:solidFill>
                <a:effectLst/>
                <a:uLnTx/>
                <a:uFillTx/>
                <a:latin typeface="+mn-lt"/>
                <a:cs typeface="Arial"/>
              </a:rPr>
              <a:t>:</a:t>
            </a:r>
            <a:r>
              <a:rPr kumimoji="0" lang="fr-FR" sz="1200" b="0" i="1" u="none" strike="noStrike" kern="1200" cap="none" spc="0" normalizeH="0" baseline="0" noProof="0" dirty="0">
                <a:ln>
                  <a:noFill/>
                </a:ln>
                <a:solidFill>
                  <a:srgbClr val="272727"/>
                </a:solidFill>
                <a:effectLst/>
                <a:uLnTx/>
                <a:uFillTx/>
                <a:latin typeface="+mn-lt"/>
                <a:cs typeface="Arial"/>
              </a:rPr>
              <a:t> Si vous venez de Java, il n’y a pas d’extension, de classes, de .features, de </a:t>
            </a:r>
            <a:r>
              <a:rPr lang="fr-FR" sz="1200" i="1" dirty="0">
                <a:solidFill>
                  <a:srgbClr val="272727"/>
                </a:solidFill>
                <a:latin typeface="+mn-lt"/>
              </a:rPr>
              <a:t>fichier POM</a:t>
            </a:r>
            <a:r>
              <a:rPr kumimoji="0" lang="fr-FR" sz="1200" b="0" i="1" u="none" strike="noStrike" kern="1200" cap="none" spc="0" normalizeH="0" baseline="0" noProof="0" dirty="0">
                <a:ln>
                  <a:noFill/>
                </a:ln>
                <a:solidFill>
                  <a:srgbClr val="272727"/>
                </a:solidFill>
                <a:effectLst/>
                <a:uLnTx/>
                <a:uFillTx/>
                <a:latin typeface="+mn-lt"/>
                <a:cs typeface="Arial"/>
              </a:rPr>
              <a:t>… ce sont simplement des dossiers. Toutes les librairies sont installées dans Python et peuvent être importées dans un script de test via le mot clé « Library ». Elles n’apparaissent pas dans l’organisation des dossiers de votre code.</a:t>
            </a: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29</a:t>
            </a:fld>
            <a:endParaRPr lang="fr-FR" dirty="0"/>
          </a:p>
        </p:txBody>
      </p:sp>
    </p:spTree>
    <p:extLst>
      <p:ext uri="{BB962C8B-B14F-4D97-AF65-F5344CB8AC3E}">
        <p14:creationId xmlns:p14="http://schemas.microsoft.com/office/powerpoint/2010/main" val="184175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30</a:t>
            </a:fld>
            <a:endParaRPr lang="fr-FR" dirty="0"/>
          </a:p>
        </p:txBody>
      </p:sp>
    </p:spTree>
    <p:extLst>
      <p:ext uri="{BB962C8B-B14F-4D97-AF65-F5344CB8AC3E}">
        <p14:creationId xmlns:p14="http://schemas.microsoft.com/office/powerpoint/2010/main" val="287780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Prérequis : Avoir installé le plugin « Robot Framework Language Server »</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34</a:t>
            </a:fld>
            <a:endParaRPr lang="fr-FR" dirty="0"/>
          </a:p>
        </p:txBody>
      </p:sp>
    </p:spTree>
    <p:extLst>
      <p:ext uri="{BB962C8B-B14F-4D97-AF65-F5344CB8AC3E}">
        <p14:creationId xmlns:p14="http://schemas.microsoft.com/office/powerpoint/2010/main" val="1628910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variable </a:t>
            </a:r>
            <a:r>
              <a:rPr lang="fr-FR" b="0" i="0" dirty="0">
                <a:solidFill>
                  <a:srgbClr val="19191C"/>
                </a:solidFill>
                <a:effectLst/>
                <a:latin typeface="JetBrains Mono"/>
              </a:rPr>
              <a:t>$FilePath$ représente le chemin absolu du fichier courant</a:t>
            </a:r>
          </a:p>
          <a:p>
            <a:r>
              <a:rPr lang="fr-FR" b="0" i="0" dirty="0">
                <a:solidFill>
                  <a:srgbClr val="19191C"/>
                </a:solidFill>
                <a:effectLst/>
                <a:latin typeface="JetBrains Mono"/>
              </a:rPr>
              <a:t>La variable $ProjectFileDir$ représente le chemin absolu du projet</a:t>
            </a:r>
          </a:p>
          <a:p>
            <a:r>
              <a:rPr lang="fr-FR" b="0" i="0" dirty="0">
                <a:solidFill>
                  <a:srgbClr val="19191C"/>
                </a:solidFill>
                <a:effectLst/>
                <a:latin typeface="JetBrains Mono"/>
              </a:rPr>
              <a:t>La variable $SelectedText$ représente le texte sélectionné dans l’éditeur PyCharm</a:t>
            </a:r>
          </a:p>
          <a:p>
            <a:r>
              <a:rPr lang="fr-FR" b="0" i="0" dirty="0">
                <a:solidFill>
                  <a:srgbClr val="19191C"/>
                </a:solidFill>
                <a:effectLst/>
                <a:latin typeface="JetBrains Mono"/>
              </a:rPr>
              <a:t>La variable $FileDirName$ représente le nom du répertoire du fichier courant</a:t>
            </a:r>
          </a:p>
          <a:p>
            <a:r>
              <a:rPr lang="fr-FR" b="0" i="0" dirty="0">
                <a:solidFill>
                  <a:srgbClr val="19191C"/>
                </a:solidFill>
                <a:effectLst/>
                <a:latin typeface="JetBrains Mono"/>
              </a:rPr>
              <a:t>L’option timestampoutputs permet d’ajouter un timestamp aux fichiers de résultats</a:t>
            </a: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35</a:t>
            </a:fld>
            <a:endParaRPr lang="fr-FR" dirty="0"/>
          </a:p>
        </p:txBody>
      </p:sp>
    </p:spTree>
    <p:extLst>
      <p:ext uri="{BB962C8B-B14F-4D97-AF65-F5344CB8AC3E}">
        <p14:creationId xmlns:p14="http://schemas.microsoft.com/office/powerpoint/2010/main" val="4256822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Exécution de tous les cas de test contenus dans la suite de test</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36</a:t>
            </a:fld>
            <a:endParaRPr lang="fr-FR" dirty="0"/>
          </a:p>
        </p:txBody>
      </p:sp>
    </p:spTree>
    <p:extLst>
      <p:ext uri="{BB962C8B-B14F-4D97-AF65-F5344CB8AC3E}">
        <p14:creationId xmlns:p14="http://schemas.microsoft.com/office/powerpoint/2010/main" val="131225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3</a:t>
            </a:fld>
            <a:endParaRPr lang="fr-FR" dirty="0"/>
          </a:p>
        </p:txBody>
      </p:sp>
    </p:spTree>
    <p:extLst>
      <p:ext uri="{BB962C8B-B14F-4D97-AF65-F5344CB8AC3E}">
        <p14:creationId xmlns:p14="http://schemas.microsoft.com/office/powerpoint/2010/main" val="686167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Exécution d’un cas de test spécifique qu’il faut au préalable sélectionner dans l’éditeur avec le lancer le run de la configuration</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37</a:t>
            </a:fld>
            <a:endParaRPr lang="fr-FR" dirty="0"/>
          </a:p>
        </p:txBody>
      </p:sp>
    </p:spTree>
    <p:extLst>
      <p:ext uri="{BB962C8B-B14F-4D97-AF65-F5344CB8AC3E}">
        <p14:creationId xmlns:p14="http://schemas.microsoft.com/office/powerpoint/2010/main" val="3546392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Debug d’un cas de test spécifique qu’il faut au préalable sélectionner dans l’éditeur avec le lancer le run de la configuration</a:t>
            </a:r>
          </a:p>
          <a:p>
            <a:r>
              <a:rPr lang="fr-FR" dirty="0"/>
              <a:t>Placer des breakpoints aux endroits où on souhaite faire une pause pour analyser les valeurs prises par les variables ou pour voir l’état du browser à ce moment-là</a:t>
            </a:r>
          </a:p>
          <a:p>
            <a:r>
              <a:rPr lang="fr-FR" dirty="0"/>
              <a:t>Cliquer sur « </a:t>
            </a:r>
            <a:r>
              <a:rPr lang="fr-FR" dirty="0" err="1"/>
              <a:t>Step</a:t>
            </a:r>
            <a:r>
              <a:rPr lang="fr-FR" dirty="0"/>
              <a:t> Over » pour passer à la commande suivante ou sur « </a:t>
            </a:r>
            <a:r>
              <a:rPr lang="fr-FR" dirty="0" err="1"/>
              <a:t>Resume</a:t>
            </a:r>
            <a:r>
              <a:rPr lang="fr-FR" dirty="0"/>
              <a:t> » pour passer au prochain </a:t>
            </a:r>
            <a:r>
              <a:rPr lang="fr-FR" dirty="0" err="1"/>
              <a:t>breakpoint</a:t>
            </a:r>
            <a:r>
              <a:rPr lang="fr-FR" dirty="0"/>
              <a:t> ou pour terminer l’exécution s’il n’y a pas de </a:t>
            </a:r>
            <a:r>
              <a:rPr lang="fr-FR" dirty="0" err="1"/>
              <a:t>breakpoint</a:t>
            </a:r>
            <a:r>
              <a:rPr lang="fr-FR" dirty="0"/>
              <a:t> ensuite</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38</a:t>
            </a:fld>
            <a:endParaRPr lang="fr-FR" dirty="0"/>
          </a:p>
        </p:txBody>
      </p:sp>
    </p:spTree>
    <p:extLst>
      <p:ext uri="{BB962C8B-B14F-4D97-AF65-F5344CB8AC3E}">
        <p14:creationId xmlns:p14="http://schemas.microsoft.com/office/powerpoint/2010/main" val="826025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Css ou xpath mais dans le cadre de la formation on travaille avec le xpath</a:t>
            </a:r>
          </a:p>
          <a:p>
            <a:r>
              <a:rPr lang="fr-FR" dirty="0"/>
              <a:t>Exemple différent entre css et xpath</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39</a:t>
            </a:fld>
            <a:endParaRPr lang="fr-FR" dirty="0"/>
          </a:p>
        </p:txBody>
      </p:sp>
    </p:spTree>
    <p:extLst>
      <p:ext uri="{BB962C8B-B14F-4D97-AF65-F5344CB8AC3E}">
        <p14:creationId xmlns:p14="http://schemas.microsoft.com/office/powerpoint/2010/main" val="1565908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Objectifs :</a:t>
            </a:r>
          </a:p>
          <a:p>
            <a:pPr marL="171450" indent="-171450">
              <a:buFontTx/>
              <a:buChar char="-"/>
            </a:pPr>
            <a:r>
              <a:rPr lang="fr-FR" dirty="0"/>
              <a:t>Savoir créer des sélecteurs simples</a:t>
            </a:r>
          </a:p>
          <a:p>
            <a:pPr marL="171450" indent="-171450">
              <a:buFontTx/>
              <a:buChar char="-"/>
            </a:pPr>
            <a:r>
              <a:rPr lang="fr-FR" dirty="0"/>
              <a:t>Pour les sélecteurs avancés, on les fournira pendant les exercices</a:t>
            </a:r>
          </a:p>
          <a:p>
            <a:pPr marL="171450" indent="-171450">
              <a:buFontTx/>
              <a:buChar char="-"/>
            </a:pPr>
            <a:endParaRPr lang="fr-FR" dirty="0"/>
          </a:p>
          <a:p>
            <a:pPr marL="0" indent="0">
              <a:buFontTx/>
              <a:buNone/>
            </a:pPr>
            <a:r>
              <a:rPr lang="fr-FR" dirty="0"/>
              <a:t>Sélecteur (manière d’identifier un élément sur une page web) </a:t>
            </a:r>
          </a:p>
          <a:p>
            <a:pPr marL="0" indent="0">
              <a:buFontTx/>
              <a:buNone/>
            </a:pPr>
            <a:r>
              <a:rPr lang="fr-FR" b="0" i="0" dirty="0">
                <a:solidFill>
                  <a:srgbClr val="2B2B2A"/>
                </a:solidFill>
                <a:effectLst/>
                <a:latin typeface="Source Sans Pro" panose="020B0503030403020204" pitchFamily="34" charset="0"/>
              </a:rPr>
              <a:t>XPath est un langage de requête pour localiser une portion d’un document XML et il peut donc s’appliquer au HTML pour accéder aux éléments du DOM</a:t>
            </a: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40</a:t>
            </a:fld>
            <a:endParaRPr lang="fr-FR" dirty="0"/>
          </a:p>
        </p:txBody>
      </p:sp>
    </p:spTree>
    <p:extLst>
      <p:ext uri="{BB962C8B-B14F-4D97-AF65-F5344CB8AC3E}">
        <p14:creationId xmlns:p14="http://schemas.microsoft.com/office/powerpoint/2010/main" val="674607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Objectifs :</a:t>
            </a:r>
          </a:p>
          <a:p>
            <a:r>
              <a:rPr lang="fr-FR" dirty="0"/>
              <a:t>Réussir à concevoir des sélecteurs XPATH</a:t>
            </a:r>
          </a:p>
          <a:p>
            <a:r>
              <a:rPr lang="fr-FR" b="0" i="0" dirty="0">
                <a:solidFill>
                  <a:srgbClr val="1F2328"/>
                </a:solidFill>
                <a:effectLst/>
                <a:latin typeface="-apple-system"/>
              </a:rPr>
              <a:t>Utiliser des sélecteurs "uniques" si possible et courts</a:t>
            </a: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45</a:t>
            </a:fld>
            <a:endParaRPr lang="fr-FR" dirty="0"/>
          </a:p>
        </p:txBody>
      </p:sp>
    </p:spTree>
    <p:extLst>
      <p:ext uri="{BB962C8B-B14F-4D97-AF65-F5344CB8AC3E}">
        <p14:creationId xmlns:p14="http://schemas.microsoft.com/office/powerpoint/2010/main" val="2760472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r>
              <a:rPr lang="fr-FR" sz="1200" u="sng" dirty="0"/>
              <a:t>À noter</a:t>
            </a:r>
            <a:r>
              <a:rPr lang="fr-FR" sz="1200" dirty="0"/>
              <a:t> : il existe d’autres mots clefs utiles comme… </a:t>
            </a:r>
          </a:p>
          <a:p>
            <a:pPr marL="72000" indent="-285750">
              <a:buFont typeface="Arial" panose="020B0604020202020204" pitchFamily="34" charset="0"/>
              <a:buChar char="•"/>
            </a:pPr>
            <a:r>
              <a:rPr lang="fr-FR" sz="1200" dirty="0"/>
              <a:t>self, </a:t>
            </a:r>
          </a:p>
          <a:p>
            <a:pPr marL="72000" indent="-285750">
              <a:buFont typeface="Arial" panose="020B0604020202020204" pitchFamily="34" charset="0"/>
              <a:buChar char="•"/>
            </a:pPr>
            <a:r>
              <a:rPr lang="fr-FR" sz="1200" dirty="0"/>
              <a:t>position(), </a:t>
            </a:r>
          </a:p>
          <a:p>
            <a:pPr marL="72000" indent="-285750">
              <a:buFont typeface="Arial" panose="020B0604020202020204" pitchFamily="34" charset="0"/>
              <a:buChar char="•"/>
            </a:pPr>
            <a:r>
              <a:rPr lang="fr-FR" sz="1200" dirty="0"/>
              <a:t>&lt;=, &gt;=, !=, </a:t>
            </a:r>
          </a:p>
          <a:p>
            <a:pPr marL="72000" indent="-285750">
              <a:buFont typeface="Arial" panose="020B0604020202020204" pitchFamily="34" charset="0"/>
              <a:buChar char="•"/>
            </a:pPr>
            <a:r>
              <a:rPr lang="fr-FR" sz="1200" dirty="0"/>
              <a:t>replace, </a:t>
            </a:r>
            <a:r>
              <a:rPr lang="fr-FR" sz="1200" dirty="0" err="1"/>
              <a:t>tokenize</a:t>
            </a:r>
            <a:r>
              <a:rPr lang="fr-FR" sz="1200" dirty="0"/>
              <a:t> (split)</a:t>
            </a:r>
          </a:p>
          <a:p>
            <a:pPr marL="72000" indent="-285750">
              <a:buFont typeface="Arial" panose="020B0604020202020204" pitchFamily="34" charset="0"/>
              <a:buChar char="•"/>
            </a:pPr>
            <a:r>
              <a:rPr lang="fr-FR" sz="1200" dirty="0"/>
              <a:t>flags pour les fonctions regex</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48</a:t>
            </a:fld>
            <a:endParaRPr lang="fr-FR" dirty="0"/>
          </a:p>
        </p:txBody>
      </p:sp>
    </p:spTree>
    <p:extLst>
      <p:ext uri="{BB962C8B-B14F-4D97-AF65-F5344CB8AC3E}">
        <p14:creationId xmlns:p14="http://schemas.microsoft.com/office/powerpoint/2010/main" val="2633223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Librairie Selenium :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https://robotframework.org/SeleniumLibrary/SeleniumLibrary.html</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dirty="0"/>
          </a:p>
          <a:p>
            <a:r>
              <a:rPr lang="fr-FR" dirty="0"/>
              <a:t>Donner les principales fonctionnalités Selenium pour faire les exercices</a:t>
            </a:r>
          </a:p>
          <a:p>
            <a:r>
              <a:rPr lang="fr-FR" dirty="0"/>
              <a:t>Format de la commande : Keyword Selenium + Sélecteur (manière d’identifier un élément sur une page web) + autres paramètres</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50</a:t>
            </a:fld>
            <a:endParaRPr lang="fr-FR" dirty="0"/>
          </a:p>
        </p:txBody>
      </p:sp>
    </p:spTree>
    <p:extLst>
      <p:ext uri="{BB962C8B-B14F-4D97-AF65-F5344CB8AC3E}">
        <p14:creationId xmlns:p14="http://schemas.microsoft.com/office/powerpoint/2010/main" val="2876239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55</a:t>
            </a:fld>
            <a:endParaRPr lang="fr-FR" dirty="0"/>
          </a:p>
        </p:txBody>
      </p:sp>
    </p:spTree>
    <p:extLst>
      <p:ext uri="{BB962C8B-B14F-4D97-AF65-F5344CB8AC3E}">
        <p14:creationId xmlns:p14="http://schemas.microsoft.com/office/powerpoint/2010/main" val="3518009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Prérequis :</a:t>
            </a:r>
            <a:r>
              <a:rPr lang="fr-FR" u="none" dirty="0"/>
              <a:t> Le formateur a fourni le fichier locators.py à stocker dans le répertoire Ressources. Ce fichier fournit les </a:t>
            </a:r>
            <a:r>
              <a:rPr lang="fr-FR" u="none" dirty="0" err="1"/>
              <a:t>locators</a:t>
            </a:r>
            <a:r>
              <a:rPr lang="fr-FR" u="none" dirty="0"/>
              <a:t> nécessaires pour tous les exercices de la formation.</a:t>
            </a:r>
            <a:endParaRPr lang="fr-FR" u="sn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Important</a:t>
            </a:r>
            <a:r>
              <a:rPr lang="fr-FR" dirty="0"/>
              <a:t> : Faire une démo manuelle du site </a:t>
            </a:r>
            <a:r>
              <a:rPr kumimoji="0" lang="fr-FR" sz="1200" i="0" u="none" strike="noStrike" kern="1200" cap="none" spc="0" normalizeH="0" baseline="0" noProof="0" dirty="0">
                <a:ln>
                  <a:noFill/>
                </a:ln>
                <a:solidFill>
                  <a:prstClr val="black"/>
                </a:solidFill>
                <a:effectLst/>
                <a:uLnTx/>
                <a:uFillTx/>
                <a:latin typeface="Arial"/>
                <a:ea typeface="+mn-ea"/>
                <a:cs typeface="+mn-cs"/>
                <a:hlinkClick r:id="rId3"/>
              </a:rPr>
              <a:t>https://opensource-demo.orangehrmlive.com/web/index.php/auth/login</a:t>
            </a:r>
            <a:endParaRPr kumimoji="0" lang="fr-FR" sz="1200" i="0" u="none" strike="noStrike" kern="1200" cap="none" spc="0" normalizeH="0" baseline="0" noProof="0" dirty="0">
              <a:ln>
                <a:noFill/>
              </a:ln>
              <a:solidFill>
                <a:prstClr val="black"/>
              </a:solidFill>
              <a:effectLst/>
              <a:uLnTx/>
              <a:uFillTx/>
              <a:latin typeface="Arial"/>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58</a:t>
            </a:fld>
            <a:endParaRPr lang="fr-FR" dirty="0"/>
          </a:p>
        </p:txBody>
      </p:sp>
    </p:spTree>
    <p:extLst>
      <p:ext uri="{BB962C8B-B14F-4D97-AF65-F5344CB8AC3E}">
        <p14:creationId xmlns:p14="http://schemas.microsoft.com/office/powerpoint/2010/main" val="1497497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le terminal est à la racine du répertoire « Tests », lancer au préalable la commande « cd .. » pour remonter d’un répertoire et se retrouver à la racine du projet</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59</a:t>
            </a:fld>
            <a:endParaRPr lang="fr-FR" dirty="0"/>
          </a:p>
        </p:txBody>
      </p:sp>
    </p:spTree>
    <p:extLst>
      <p:ext uri="{BB962C8B-B14F-4D97-AF65-F5344CB8AC3E}">
        <p14:creationId xmlns:p14="http://schemas.microsoft.com/office/powerpoint/2010/main" val="268361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Dernière version disponible de RF au 17/03/2023 : 6.0.2</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4</a:t>
            </a:fld>
            <a:endParaRPr lang="fr-FR" dirty="0"/>
          </a:p>
        </p:txBody>
      </p:sp>
    </p:spTree>
    <p:extLst>
      <p:ext uri="{BB962C8B-B14F-4D97-AF65-F5344CB8AC3E}">
        <p14:creationId xmlns:p14="http://schemas.microsoft.com/office/powerpoint/2010/main" val="2859447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BuiltIn : Librairie native de Robot Framework (pas besoin d’un import de cette librairie)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3"/>
              </a:rPr>
              <a:t>https://robotframework.org/robotframework/latest/libraries/BuiltIn.html</a:t>
            </a:r>
            <a:r>
              <a:rPr kumimoji="0" lang="fr-F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dirty="0"/>
              <a:t>Dans les exemples, on a des keywords Selenium pour récupérer les valeurs et avancer et on fait l’assertion de la librairie BuiltIn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Remarque : Pour chaque assertion Should, il existe une assertion Should Not. Dans le cas où la condition de l’assertion est vraie, le test se poursuit sans erreur. Si la condition est fausse alors le test échoue et une erreur est remontée.</a:t>
            </a: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62</a:t>
            </a:fld>
            <a:endParaRPr lang="fr-FR" dirty="0"/>
          </a:p>
        </p:txBody>
      </p:sp>
    </p:spTree>
    <p:extLst>
      <p:ext uri="{BB962C8B-B14F-4D97-AF65-F5344CB8AC3E}">
        <p14:creationId xmlns:p14="http://schemas.microsoft.com/office/powerpoint/2010/main" val="846860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La librairie Collections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https://robotframework.org/robotframework/latest/libraries/Collections.html#library-documentation-top</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La commande « </a:t>
            </a:r>
            <a:r>
              <a:rPr lang="fr-FR" sz="1200" b="1" dirty="0" err="1"/>
              <a:t>Create</a:t>
            </a:r>
            <a:r>
              <a:rPr lang="fr-FR" sz="1200" b="1" dirty="0"/>
              <a:t> List</a:t>
            </a:r>
            <a:r>
              <a:rPr lang="fr-FR" sz="1200" dirty="0"/>
              <a:t> » de la librairie </a:t>
            </a:r>
            <a:r>
              <a:rPr lang="fr-FR" sz="1200" dirty="0" err="1"/>
              <a:t>BuiltIn</a:t>
            </a:r>
            <a:r>
              <a:rPr lang="fr-FR" sz="1200" dirty="0"/>
              <a:t> permet de créer une liste de valeurs « </a:t>
            </a:r>
            <a:r>
              <a:rPr lang="fr-FR" sz="1200" dirty="0" err="1"/>
              <a:t>expected_list</a:t>
            </a:r>
            <a:r>
              <a:rPr lang="fr-FR" sz="1200" dirty="0"/>
              <a:t> » composée ici de 2 chaînes de caractères : Value1 et Value2. Le caractère spécial « @ » permet de déclarer la liste. Pour réutiliser cette liste dans son ensemble, on utilisera ${</a:t>
            </a:r>
            <a:r>
              <a:rPr lang="fr-FR" sz="1200" dirty="0" err="1"/>
              <a:t>expected_list</a:t>
            </a:r>
            <a:r>
              <a:rPr lang="fr-FR" sz="1200" dirty="0"/>
              <a:t>} comme pour une variable standard. Si on réutilise le caractère spécial « @ » alors la liste est splittée en arguments.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La commande « </a:t>
            </a:r>
            <a:r>
              <a:rPr lang="fr-FR" sz="1200" b="1" dirty="0"/>
              <a:t>Append To List</a:t>
            </a:r>
            <a:r>
              <a:rPr lang="fr-FR" sz="1200" dirty="0"/>
              <a:t> » permet d’ajouter un ou plusieurs éléments à une liste existante (ici on ajoute l’élément Value3 à la liste).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La commande « </a:t>
            </a:r>
            <a:r>
              <a:rPr lang="fr-FR" sz="1200" b="1" dirty="0"/>
              <a:t>Get From List</a:t>
            </a:r>
            <a:r>
              <a:rPr lang="fr-FR" sz="1200" dirty="0"/>
              <a:t> » permet de récupérer la valeur d’un élément d’une liste à partir de son index (ici l’index 0, soit le 1er élément de la liste : Value1).</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Autre façon de récupérer un élément d’une liste : </a:t>
            </a:r>
            <a:r>
              <a:rPr kumimoji="0" lang="fr-FR" altLang="fr-FR" sz="1200" b="0" i="0" u="none" strike="noStrike" cap="none" normalizeH="0" baseline="0" dirty="0">
                <a:ln>
                  <a:noFill/>
                </a:ln>
                <a:solidFill>
                  <a:srgbClr val="9876AA"/>
                </a:solidFill>
                <a:effectLst/>
                <a:latin typeface="JetBrains Mono"/>
              </a:rPr>
              <a:t>${</a:t>
            </a:r>
            <a:r>
              <a:rPr kumimoji="0" lang="fr-FR" altLang="fr-FR" sz="1200" b="0" i="0" u="none" strike="noStrike" cap="none" normalizeH="0" baseline="0" dirty="0" err="1">
                <a:ln>
                  <a:noFill/>
                </a:ln>
                <a:solidFill>
                  <a:srgbClr val="9876AA"/>
                </a:solidFill>
                <a:effectLst/>
                <a:latin typeface="JetBrains Mono"/>
              </a:rPr>
              <a:t>first_element</a:t>
            </a:r>
            <a:r>
              <a:rPr kumimoji="0" lang="fr-FR" altLang="fr-FR" sz="1200" b="0" i="0" u="none" strike="noStrike" cap="none" normalizeH="0" baseline="0" dirty="0">
                <a:ln>
                  <a:noFill/>
                </a:ln>
                <a:solidFill>
                  <a:srgbClr val="9876AA"/>
                </a:solidFill>
                <a:effectLst/>
                <a:latin typeface="JetBrains Mono"/>
              </a:rPr>
              <a:t>}</a:t>
            </a:r>
            <a:r>
              <a:rPr kumimoji="0" lang="fr-FR" altLang="fr-FR" sz="1200" b="0" i="0" u="none" strike="noStrike" cap="none" normalizeH="0" baseline="0" dirty="0">
                <a:ln>
                  <a:noFill/>
                </a:ln>
                <a:solidFill>
                  <a:srgbClr val="A9B7C6"/>
                </a:solidFill>
                <a:effectLst/>
                <a:latin typeface="JetBrains Mono"/>
              </a:rPr>
              <a:t>=    </a:t>
            </a:r>
            <a:r>
              <a:rPr kumimoji="0" lang="fr-FR" altLang="fr-FR" sz="1200" b="0" i="0" u="none" strike="noStrike" cap="none" normalizeH="0" baseline="0" dirty="0">
                <a:ln>
                  <a:noFill/>
                </a:ln>
                <a:solidFill>
                  <a:srgbClr val="BBB529"/>
                </a:solidFill>
                <a:effectLst/>
                <a:latin typeface="JetBrains Mono"/>
              </a:rPr>
              <a:t>Set Variable    </a:t>
            </a:r>
            <a:r>
              <a:rPr kumimoji="0" lang="fr-FR" altLang="fr-FR" sz="1200" b="0" i="0" u="none" strike="noStrike" cap="none" normalizeH="0" baseline="0" dirty="0">
                <a:ln>
                  <a:noFill/>
                </a:ln>
                <a:solidFill>
                  <a:srgbClr val="9876AA"/>
                </a:solidFill>
                <a:effectLst/>
                <a:latin typeface="JetBrains Mono"/>
              </a:rPr>
              <a:t>${liste}</a:t>
            </a:r>
            <a:r>
              <a:rPr kumimoji="0" lang="fr-FR" altLang="fr-FR" sz="1200" b="0" i="0" u="none" strike="noStrike" cap="none" normalizeH="0" baseline="0" dirty="0">
                <a:ln>
                  <a:noFill/>
                </a:ln>
                <a:solidFill>
                  <a:srgbClr val="A9B7C6"/>
                </a:solidFill>
                <a:effectLst/>
                <a:latin typeface="JetBrains Mono"/>
              </a:rPr>
              <a:t>[</a:t>
            </a:r>
            <a:r>
              <a:rPr kumimoji="0" lang="fr-FR" altLang="fr-FR" sz="1200" b="0" i="0" u="none" strike="noStrike" cap="none" normalizeH="0" baseline="0" dirty="0">
                <a:ln>
                  <a:noFill/>
                </a:ln>
                <a:solidFill>
                  <a:srgbClr val="9876AA"/>
                </a:solidFill>
                <a:effectLst/>
                <a:latin typeface="JetBrains Mono"/>
              </a:rPr>
              <a:t>0</a:t>
            </a:r>
            <a:r>
              <a:rPr kumimoji="0" lang="fr-FR" altLang="fr-FR" sz="1200" b="0" i="0" u="none" strike="noStrike" cap="none" normalizeH="0" baseline="0" dirty="0">
                <a:ln>
                  <a:noFill/>
                </a:ln>
                <a:solidFill>
                  <a:srgbClr val="A9B7C6"/>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64</a:t>
            </a:fld>
            <a:endParaRPr lang="fr-FR" dirty="0"/>
          </a:p>
        </p:txBody>
      </p:sp>
    </p:spTree>
    <p:extLst>
      <p:ext uri="{BB962C8B-B14F-4D97-AF65-F5344CB8AC3E}">
        <p14:creationId xmlns:p14="http://schemas.microsoft.com/office/powerpoint/2010/main" val="2466896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La commande « </a:t>
            </a:r>
            <a:r>
              <a:rPr lang="fr-FR" sz="1200" b="1" dirty="0"/>
              <a:t>Reverse List </a:t>
            </a:r>
            <a:r>
              <a:rPr lang="fr-FR" sz="1200" dirty="0"/>
              <a:t>» de la librairie Collection permet d’inverser l’ordre en place d’une liste. La liste est modifiée avec le premier élément et le dernier échange leurs places, le second et l’avant dernier et ainsi de suite.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sz="1200" dirty="0"/>
              <a:t>La commande « </a:t>
            </a:r>
            <a:r>
              <a:rPr lang="fr-FR" sz="1200" b="1" dirty="0" err="1"/>
              <a:t>Remove</a:t>
            </a:r>
            <a:r>
              <a:rPr lang="fr-FR" sz="1200" b="1" dirty="0"/>
              <a:t> Values From List</a:t>
            </a:r>
            <a:r>
              <a:rPr lang="fr-FR" sz="1200" dirty="0"/>
              <a:t> » permet d’ajouter un élément à une liste existante (ici on ajoute l’élément Value2 à la liste).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La commande « </a:t>
            </a:r>
            <a:r>
              <a:rPr lang="fr-FR" sz="1200" b="1" dirty="0"/>
              <a:t>Sort List</a:t>
            </a:r>
            <a:r>
              <a:rPr lang="fr-FR" sz="1200" dirty="0"/>
              <a:t> » permet de trier une liste par ordre croissant.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La commande « </a:t>
            </a:r>
            <a:r>
              <a:rPr lang="fr-FR" sz="1200" b="1" dirty="0"/>
              <a:t>List Should Be Equal</a:t>
            </a:r>
            <a:r>
              <a:rPr lang="fr-FR" sz="1200" dirty="0"/>
              <a:t> » permet de vérifier l’égalité de 2 listes. Elle peut prendre notamment le paramètre </a:t>
            </a:r>
            <a:r>
              <a:rPr lang="fr-FR" sz="1200" dirty="0" err="1"/>
              <a:t>ignore_order</a:t>
            </a:r>
            <a:r>
              <a:rPr lang="fr-FR" sz="1200" dirty="0"/>
              <a:t> pour ignorer ou pas l’ordre des listes à la comparaison.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65</a:t>
            </a:fld>
            <a:endParaRPr lang="fr-FR" dirty="0"/>
          </a:p>
        </p:txBody>
      </p:sp>
    </p:spTree>
    <p:extLst>
      <p:ext uri="{BB962C8B-B14F-4D97-AF65-F5344CB8AC3E}">
        <p14:creationId xmlns:p14="http://schemas.microsoft.com/office/powerpoint/2010/main" val="1285402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sz="1200" dirty="0"/>
              <a:t>La commande « </a:t>
            </a:r>
            <a:r>
              <a:rPr lang="fr-FR" sz="1200" b="1" dirty="0"/>
              <a:t>Create Dictionary</a:t>
            </a:r>
            <a:r>
              <a:rPr lang="fr-FR" sz="1200" dirty="0"/>
              <a:t> » de la librairie BuiltIn permet de créer un dictionnaire composé de clés et de leur valeur associée. Par exemple ici, la clé name a pour valeur onepoint. Le caractère spécial « &amp; » permet de déclarer le dictionnaire. Pour réutiliser ce dictionnaire dans son ensemble, on utilisera ${dict} comme pour une variable standard.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La commande « </a:t>
            </a:r>
            <a:r>
              <a:rPr lang="fr-FR" sz="1200" b="1" dirty="0"/>
              <a:t>Get Dictionary keys</a:t>
            </a:r>
            <a:r>
              <a:rPr lang="fr-FR" sz="1200" dirty="0"/>
              <a:t> » permet de récupérer toutes les clés d’une liste. Elle peut prendre le paramètre </a:t>
            </a:r>
            <a:r>
              <a:rPr lang="fr-FR" sz="1200" dirty="0" err="1"/>
              <a:t>sort_keys</a:t>
            </a:r>
            <a:r>
              <a:rPr lang="fr-FR" sz="1200" dirty="0"/>
              <a:t> qui permet de trier les clés par ordre croissant.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La commande « </a:t>
            </a:r>
            <a:r>
              <a:rPr lang="fr-FR" sz="1200" b="1" dirty="0"/>
              <a:t>Get Dictionary keys</a:t>
            </a:r>
            <a:r>
              <a:rPr lang="fr-FR" sz="1200" dirty="0"/>
              <a:t> » permet de récupérer toutes les valeurs d’une liste. Elle peut prendre le paramètre </a:t>
            </a:r>
            <a:r>
              <a:rPr lang="fr-FR" sz="1200" dirty="0" err="1"/>
              <a:t>sort_keys</a:t>
            </a:r>
            <a:r>
              <a:rPr lang="fr-FR" sz="1200" dirty="0"/>
              <a:t> qui permet de trier les valeurs par ordre croissant.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66</a:t>
            </a:fld>
            <a:endParaRPr lang="fr-FR" dirty="0"/>
          </a:p>
        </p:txBody>
      </p:sp>
    </p:spTree>
    <p:extLst>
      <p:ext uri="{BB962C8B-B14F-4D97-AF65-F5344CB8AC3E}">
        <p14:creationId xmlns:p14="http://schemas.microsoft.com/office/powerpoint/2010/main" val="1126765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mn-lt"/>
              </a:rPr>
              <a:t>- La commande « </a:t>
            </a:r>
            <a:r>
              <a:rPr lang="fr-FR" sz="1200" b="1" dirty="0">
                <a:latin typeface="+mn-lt"/>
              </a:rPr>
              <a:t>Get From Dictionary </a:t>
            </a:r>
            <a:r>
              <a:rPr lang="fr-FR" sz="1200" dirty="0">
                <a:latin typeface="+mn-lt"/>
              </a:rPr>
              <a:t>» permet de récupérer la valeur de la clé d’un dictionnaire (ici, la valeur de la clé name).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sz="1200" dirty="0">
                <a:latin typeface="+mn-lt"/>
              </a:rPr>
              <a:t>La commande « </a:t>
            </a:r>
            <a:r>
              <a:rPr lang="fr-FR" sz="1200" b="1" dirty="0" err="1">
                <a:latin typeface="+mn-lt"/>
              </a:rPr>
              <a:t>Remove</a:t>
            </a:r>
            <a:r>
              <a:rPr lang="fr-FR" sz="1200" b="1" dirty="0">
                <a:latin typeface="+mn-lt"/>
              </a:rPr>
              <a:t> From Dictionary </a:t>
            </a:r>
            <a:r>
              <a:rPr lang="fr-FR" sz="1200" dirty="0">
                <a:latin typeface="+mn-lt"/>
              </a:rPr>
              <a:t>» permet de supprimer des couples de clé/valeur à partir de leur clé. Dans cet exemple, on supprime la clé name et sa valeur du dictionnaire.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sz="1200" dirty="0">
                <a:latin typeface="+mn-lt"/>
              </a:rPr>
              <a:t>La commande «</a:t>
            </a:r>
            <a:r>
              <a:rPr lang="fr-FR" sz="1200" b="1" dirty="0">
                <a:latin typeface="+mn-lt"/>
              </a:rPr>
              <a:t> Dictionary Should </a:t>
            </a:r>
            <a:r>
              <a:rPr lang="fr-FR" sz="1200" b="1" dirty="0" err="1">
                <a:latin typeface="+mn-lt"/>
              </a:rPr>
              <a:t>Contain</a:t>
            </a:r>
            <a:r>
              <a:rPr lang="fr-FR" sz="1200" b="1" dirty="0">
                <a:latin typeface="+mn-lt"/>
              </a:rPr>
              <a:t> Key </a:t>
            </a:r>
            <a:r>
              <a:rPr lang="fr-FR" sz="1200" dirty="0">
                <a:latin typeface="+mn-lt"/>
              </a:rPr>
              <a:t>» permet de vérifier si un dictionnaire contient la clé en paramètre.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sz="1200" dirty="0">
                <a:latin typeface="+mn-lt"/>
              </a:rPr>
              <a:t>La commande « </a:t>
            </a:r>
            <a:r>
              <a:rPr lang="fr-FR" sz="1200" b="1" dirty="0">
                <a:latin typeface="+mn-lt"/>
              </a:rPr>
              <a:t>Copy Dictionary </a:t>
            </a:r>
            <a:r>
              <a:rPr lang="fr-FR" sz="1200" dirty="0">
                <a:latin typeface="+mn-lt"/>
              </a:rPr>
              <a:t>» permet de copier un dictionnaire et coller dans un autre dictionnaire (</a:t>
            </a:r>
            <a:r>
              <a:rPr lang="fr-FR" b="1" dirty="0">
                <a:highlight>
                  <a:srgbClr val="FFFF00"/>
                </a:highlight>
                <a:latin typeface="+mn-lt"/>
                <a:sym typeface="Wingdings" panose="05000000000000000000" pitchFamily="2" charset="2"/>
              </a:rPr>
              <a:t>obliger de copier sinon on modifie la même réf, attention à dict1 = dict2)</a:t>
            </a:r>
            <a:endParaRPr lang="fr-FR" b="1" dirty="0">
              <a:highlight>
                <a:srgbClr val="FFFF00"/>
              </a:highlight>
              <a:latin typeface="+mn-lt"/>
            </a:endParaRP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67</a:t>
            </a:fld>
            <a:endParaRPr lang="fr-FR" dirty="0"/>
          </a:p>
        </p:txBody>
      </p:sp>
    </p:spTree>
    <p:extLst>
      <p:ext uri="{BB962C8B-B14F-4D97-AF65-F5344CB8AC3E}">
        <p14:creationId xmlns:p14="http://schemas.microsoft.com/office/powerpoint/2010/main" val="2318865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mettre autant de ELSE IF dont on a besoin</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68</a:t>
            </a:fld>
            <a:endParaRPr lang="fr-FR" dirty="0"/>
          </a:p>
        </p:txBody>
      </p:sp>
    </p:spTree>
    <p:extLst>
      <p:ext uri="{BB962C8B-B14F-4D97-AF65-F5344CB8AC3E}">
        <p14:creationId xmlns:p14="http://schemas.microsoft.com/office/powerpoint/2010/main" val="3345958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69</a:t>
            </a:fld>
            <a:endParaRPr lang="fr-FR" dirty="0"/>
          </a:p>
        </p:txBody>
      </p:sp>
    </p:spTree>
    <p:extLst>
      <p:ext uri="{BB962C8B-B14F-4D97-AF65-F5344CB8AC3E}">
        <p14:creationId xmlns:p14="http://schemas.microsoft.com/office/powerpoint/2010/main" val="2906318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librairie String :</a:t>
            </a:r>
          </a:p>
          <a:p>
            <a:r>
              <a:rPr lang="fr-FR" dirty="0"/>
              <a:t>https://robotframework.org/robotframework/latest/libraries/String.html#library-documentation-top</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71</a:t>
            </a:fld>
            <a:endParaRPr lang="fr-FR" dirty="0"/>
          </a:p>
        </p:txBody>
      </p:sp>
    </p:spTree>
    <p:extLst>
      <p:ext uri="{BB962C8B-B14F-4D97-AF65-F5344CB8AC3E}">
        <p14:creationId xmlns:p14="http://schemas.microsoft.com/office/powerpoint/2010/main" val="2392173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92500" lnSpcReduction="10000"/>
          </a:bodyPr>
          <a:lstStyle/>
          <a:p>
            <a:r>
              <a:rPr lang="fr-FR" sz="2000" dirty="0"/>
              <a:t> </a:t>
            </a:r>
            <a:r>
              <a:rPr lang="fr-FR" sz="2000" u="sng" dirty="0"/>
              <a:t>Etapes à réaliser </a:t>
            </a:r>
            <a:r>
              <a:rPr lang="fr-FR" sz="2000" dirty="0"/>
              <a:t>: </a:t>
            </a:r>
          </a:p>
          <a:p>
            <a:pPr marL="800100" lvl="1" indent="-342900">
              <a:buFont typeface="Arial" panose="020B0604020202020204" pitchFamily="34" charset="0"/>
              <a:buChar char="•"/>
            </a:pPr>
            <a:r>
              <a:rPr lang="fr-FR" sz="2000" dirty="0"/>
              <a:t>Récupérer tous les éléments web des menus (avec la méthode Get WebElements) et les stocker dans une liste</a:t>
            </a:r>
          </a:p>
          <a:p>
            <a:pPr marL="800100" lvl="1" indent="-342900">
              <a:buFont typeface="Arial" panose="020B0604020202020204" pitchFamily="34" charset="0"/>
              <a:buChar char="•"/>
            </a:pPr>
            <a:r>
              <a:rPr lang="fr-FR" sz="2000" dirty="0"/>
              <a:t>Itérer sur cette liste en récupérant le texte </a:t>
            </a:r>
          </a:p>
          <a:p>
            <a:pPr marL="800100" lvl="1" indent="-342900">
              <a:buFont typeface="Arial" panose="020B0604020202020204" pitchFamily="34" charset="0"/>
              <a:buChar char="•"/>
            </a:pPr>
            <a:r>
              <a:rPr lang="fr-FR" sz="2000" dirty="0"/>
              <a:t>Créer une nouvelle liste contenant ces textes (avec la méthode Append To List) </a:t>
            </a:r>
          </a:p>
          <a:p>
            <a:pPr marL="800100" lvl="1" indent="-342900">
              <a:buFont typeface="Arial" panose="020B0604020202020204" pitchFamily="34" charset="0"/>
              <a:buChar char="•"/>
            </a:pPr>
            <a:r>
              <a:rPr lang="fr-FR" sz="2000" dirty="0"/>
              <a:t>Comparer cette liste de textes à la liste attendue (avec la méthode </a:t>
            </a:r>
            <a:r>
              <a:rPr lang="fr-FR" sz="2000" dirty="0" err="1"/>
              <a:t>Lists</a:t>
            </a:r>
            <a:r>
              <a:rPr lang="fr-FR" sz="2000" dirty="0"/>
              <a:t> Should Be Equal)</a:t>
            </a:r>
          </a:p>
          <a:p>
            <a:pPr marL="800100" lvl="1" indent="-342900">
              <a:buFont typeface="Arial" panose="020B0604020202020204" pitchFamily="34" charset="0"/>
              <a:buChar char="•"/>
            </a:pPr>
            <a:r>
              <a:rPr lang="fr-FR" sz="2000" dirty="0"/>
              <a:t>Bonus : Afficher dans les logs de la console les noms des menus attendus comparés aux noms des menus récupérés</a:t>
            </a: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72</a:t>
            </a:fld>
            <a:endParaRPr lang="fr-FR" dirty="0"/>
          </a:p>
        </p:txBody>
      </p:sp>
    </p:spTree>
    <p:extLst>
      <p:ext uri="{BB962C8B-B14F-4D97-AF65-F5344CB8AC3E}">
        <p14:creationId xmlns:p14="http://schemas.microsoft.com/office/powerpoint/2010/main" val="2156276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librairie </a:t>
            </a:r>
            <a:r>
              <a:rPr lang="fr-FR" dirty="0" err="1"/>
              <a:t>Datetime</a:t>
            </a:r>
            <a:r>
              <a:rPr lang="fr-FR" dirty="0"/>
              <a:t> :</a:t>
            </a:r>
          </a:p>
          <a:p>
            <a:r>
              <a:rPr lang="fr-FR" dirty="0"/>
              <a:t>https://robotframework.org/robotframework/latest/libraries/DateTime.html</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73</a:t>
            </a:fld>
            <a:endParaRPr lang="fr-FR" dirty="0"/>
          </a:p>
        </p:txBody>
      </p:sp>
    </p:spTree>
    <p:extLst>
      <p:ext uri="{BB962C8B-B14F-4D97-AF65-F5344CB8AC3E}">
        <p14:creationId xmlns:p14="http://schemas.microsoft.com/office/powerpoint/2010/main" val="316779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Décrire un contexte mission dans lequel on a utilisé Robot Framework</a:t>
            </a:r>
          </a:p>
          <a:p>
            <a:r>
              <a:rPr lang="fr-FR" dirty="0"/>
              <a:t>Dire les avantages de ce </a:t>
            </a:r>
            <a:r>
              <a:rPr lang="fr-FR" dirty="0" err="1"/>
              <a:t>framework</a:t>
            </a:r>
            <a:endParaRPr lang="fr-FR" dirty="0"/>
          </a:p>
          <a:p>
            <a:endParaRPr lang="fr-FR" dirty="0"/>
          </a:p>
          <a:p>
            <a:r>
              <a:rPr lang="fr-FR" dirty="0"/>
              <a:t>Attention RF != Selenium.</a:t>
            </a:r>
          </a:p>
          <a:p>
            <a:r>
              <a:rPr lang="fr-FR" dirty="0"/>
              <a:t>RF = </a:t>
            </a:r>
            <a:r>
              <a:rPr lang="fr-FR" dirty="0" err="1"/>
              <a:t>framework</a:t>
            </a:r>
            <a:r>
              <a:rPr lang="fr-FR" dirty="0"/>
              <a:t> d’automatisation de test (web, api, </a:t>
            </a:r>
            <a:r>
              <a:rPr lang="fr-FR" dirty="0" err="1"/>
              <a:t>bdd</a:t>
            </a:r>
            <a:r>
              <a:rPr lang="fr-FR" dirty="0"/>
              <a:t>, </a:t>
            </a:r>
            <a:r>
              <a:rPr lang="fr-FR" dirty="0" err="1"/>
              <a:t>rpa</a:t>
            </a:r>
            <a:r>
              <a:rPr lang="fr-FR" dirty="0"/>
              <a:t> …)</a:t>
            </a:r>
          </a:p>
          <a:p>
            <a:r>
              <a:rPr lang="fr-FR" dirty="0"/>
              <a:t>Selenium = librairie d’automatisation de tests Web uniquement (</a:t>
            </a:r>
            <a:r>
              <a:rPr lang="fr-FR" dirty="0" err="1"/>
              <a:t>Cypress</a:t>
            </a:r>
            <a:r>
              <a:rPr lang="fr-FR" dirty="0"/>
              <a:t> ou </a:t>
            </a:r>
            <a:r>
              <a:rPr lang="fr-FR" dirty="0" err="1"/>
              <a:t>PlayWright</a:t>
            </a:r>
            <a:r>
              <a:rPr lang="fr-FR" dirty="0"/>
              <a:t>)</a:t>
            </a:r>
          </a:p>
          <a:p>
            <a:endParaRPr lang="fr-FR" dirty="0"/>
          </a:p>
          <a:p>
            <a:r>
              <a:rPr lang="fr-FR" dirty="0"/>
              <a:t>RF est proche d’une solution comme </a:t>
            </a:r>
            <a:r>
              <a:rPr lang="fr-FR" dirty="0" err="1"/>
              <a:t>FitNesse</a:t>
            </a: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5</a:t>
            </a:fld>
            <a:endParaRPr lang="fr-FR" dirty="0"/>
          </a:p>
        </p:txBody>
      </p:sp>
    </p:spTree>
    <p:extLst>
      <p:ext uri="{BB962C8B-B14F-4D97-AF65-F5344CB8AC3E}">
        <p14:creationId xmlns:p14="http://schemas.microsoft.com/office/powerpoint/2010/main" val="2223654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u="sng" dirty="0"/>
              <a:t>Prérequis :</a:t>
            </a:r>
            <a:r>
              <a:rPr lang="fr-FR" sz="2000" u="none" dirty="0"/>
              <a:t> Dire d’utiliser le fichier locators.py pour cet exercice et les suivants. Pour cela, il faut l’importer avec le mot clé « Variables » dans les settings du script de test.</a:t>
            </a:r>
            <a:endParaRPr lang="fr-FR" sz="2000" u="sng" dirty="0"/>
          </a:p>
          <a:p>
            <a:endParaRPr lang="fr-FR" sz="2000" u="sng" dirty="0"/>
          </a:p>
          <a:p>
            <a:r>
              <a:rPr lang="fr-FR" sz="2000" u="sng" dirty="0"/>
              <a:t>Etapes à réaliser </a:t>
            </a:r>
            <a:r>
              <a:rPr lang="fr-FR" sz="2000" dirty="0"/>
              <a:t>: </a:t>
            </a:r>
          </a:p>
          <a:p>
            <a:r>
              <a:rPr lang="fr-FR" sz="2000" dirty="0"/>
              <a:t>1</a:t>
            </a:r>
            <a:r>
              <a:rPr lang="fr-FR" sz="2000" baseline="30000" dirty="0"/>
              <a:t>ère</a:t>
            </a:r>
            <a:r>
              <a:rPr lang="fr-FR" sz="2000" dirty="0"/>
              <a:t> partie :</a:t>
            </a:r>
          </a:p>
          <a:p>
            <a:pPr marL="342900" lvl="0" indent="-342900">
              <a:buFont typeface="Arial" panose="020B0604020202020204" pitchFamily="34" charset="0"/>
              <a:buChar char="•"/>
            </a:pPr>
            <a:r>
              <a:rPr lang="fr-FR" sz="2000" dirty="0"/>
              <a:t>Récupérer le nom et le prénom de l’utilisateur au-dessus de la photo dans le menu My Info (séparer le nom du prénom avec la méthode Split String)</a:t>
            </a:r>
          </a:p>
          <a:p>
            <a:pPr marL="342900" lvl="0" indent="-342900">
              <a:buFont typeface="Arial" panose="020B0604020202020204" pitchFamily="34" charset="0"/>
              <a:buChar char="•"/>
            </a:pPr>
            <a:r>
              <a:rPr lang="fr-FR" sz="2000" dirty="0"/>
              <a:t>Comparer le nom et le prénom récupérés aux noms et prénoms attendus</a:t>
            </a:r>
          </a:p>
          <a:p>
            <a:pPr marL="342900" lvl="0" indent="-342900">
              <a:buFont typeface="Arial" panose="020B0604020202020204" pitchFamily="34" charset="0"/>
              <a:buChar char="•"/>
            </a:pPr>
            <a:r>
              <a:rPr lang="fr-FR" sz="2000" dirty="0"/>
              <a:t>Si une valeur est différente, effacer le champ correspondant (utiliser la méthode </a:t>
            </a:r>
            <a:r>
              <a:rPr lang="fr-FR" sz="2000" dirty="0" err="1"/>
              <a:t>Press</a:t>
            </a:r>
            <a:r>
              <a:rPr lang="fr-FR" sz="2000" dirty="0"/>
              <a:t> Keys et simuler un Ctrl + A avec </a:t>
            </a:r>
            <a:r>
              <a:rPr lang="fr-FR" sz="2000" dirty="0" err="1"/>
              <a:t>Backspace</a:t>
            </a:r>
            <a:r>
              <a:rPr lang="fr-FR" sz="2000" dirty="0"/>
              <a:t>) et y écrire la valeur attendue</a:t>
            </a:r>
          </a:p>
          <a:p>
            <a:endParaRPr lang="fr-FR" dirty="0"/>
          </a:p>
          <a:p>
            <a:r>
              <a:rPr lang="fr-FR" dirty="0"/>
              <a:t>2</a:t>
            </a:r>
            <a:r>
              <a:rPr lang="fr-FR" baseline="30000" dirty="0"/>
              <a:t>nde</a:t>
            </a:r>
            <a:r>
              <a:rPr lang="fr-FR" dirty="0"/>
              <a:t> partie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Récupérer la date du jour à l’aide de la méthode </a:t>
            </a:r>
            <a:r>
              <a:rPr lang="fr-FR" dirty="0">
                <a:solidFill>
                  <a:srgbClr val="BBB529"/>
                </a:solidFill>
                <a:effectLst/>
                <a:latin typeface="JetBrains Mono"/>
              </a:rPr>
              <a:t>Get </a:t>
            </a:r>
            <a:r>
              <a:rPr lang="fr-FR" dirty="0" err="1">
                <a:solidFill>
                  <a:srgbClr val="BBB529"/>
                </a:solidFill>
                <a:effectLst/>
                <a:latin typeface="JetBrains Mono"/>
              </a:rPr>
              <a:t>Current</a:t>
            </a:r>
            <a:r>
              <a:rPr lang="fr-FR" dirty="0">
                <a:solidFill>
                  <a:srgbClr val="BBB529"/>
                </a:solidFill>
                <a:effectLst/>
                <a:latin typeface="JetBrains Mono"/>
              </a:rPr>
              <a:t> Date au format AAAA-MM-JJ</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BBB529"/>
                </a:solidFill>
                <a:effectLst/>
                <a:latin typeface="JetBrains Mono"/>
              </a:rPr>
              <a:t>Renseigner la valeur dans le champ </a:t>
            </a:r>
            <a:r>
              <a:rPr lang="fr-FR" sz="1200" dirty="0"/>
              <a:t>License Expiry Date avec la méthode Input </a:t>
            </a:r>
            <a:r>
              <a:rPr lang="fr-FR" sz="1200" dirty="0" err="1"/>
              <a:t>Text</a:t>
            </a:r>
            <a:r>
              <a:rPr lang="fr-FR" sz="1200" dirty="0"/>
              <a:t> (Effacer au préalable le champ avec </a:t>
            </a:r>
            <a:r>
              <a:rPr lang="fr-FR" sz="1200" dirty="0" err="1"/>
              <a:t>Press</a:t>
            </a:r>
            <a:r>
              <a:rPr lang="fr-FR" sz="1200" dirty="0"/>
              <a:t> Keys)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latin typeface="Arial" panose="020B0604020202020204" pitchFamily="34" charset="0"/>
                <a:cs typeface="Arial" panose="020B0604020202020204" pitchFamily="34" charset="0"/>
              </a:rPr>
              <a:t>Bonus : Ajouter entre 1 et 100 jours aléatoirement à la date d’expiration du permis (utilisation de la librairie </a:t>
            </a:r>
            <a:r>
              <a:rPr lang="fr-FR" sz="1200" dirty="0" err="1">
                <a:latin typeface="Arial" panose="020B0604020202020204" pitchFamily="34" charset="0"/>
                <a:cs typeface="Arial" panose="020B0604020202020204" pitchFamily="34" charset="0"/>
              </a:rPr>
              <a:t>FakerLibrary</a:t>
            </a:r>
            <a:r>
              <a:rPr lang="fr-FR" sz="1200" dirty="0">
                <a:latin typeface="Arial" panose="020B060402020202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dirty="0">
                <a:latin typeface="Arial" panose="020B0604020202020204" pitchFamily="34" charset="0"/>
                <a:cs typeface="Arial" panose="020B0604020202020204" pitchFamily="34" charset="0"/>
              </a:rPr>
              <a:t>3</a:t>
            </a:r>
            <a:r>
              <a:rPr lang="fr-FR" sz="1200" baseline="30000" dirty="0">
                <a:latin typeface="Arial" panose="020B0604020202020204" pitchFamily="34" charset="0"/>
                <a:cs typeface="Arial" panose="020B0604020202020204" pitchFamily="34" charset="0"/>
              </a:rPr>
              <a:t>ème</a:t>
            </a:r>
            <a:r>
              <a:rPr lang="fr-FR" sz="1200" dirty="0">
                <a:latin typeface="Arial" panose="020B0604020202020204" pitchFamily="34" charset="0"/>
                <a:cs typeface="Arial" panose="020B0604020202020204" pitchFamily="34" charset="0"/>
              </a:rPr>
              <a:t> partie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Seulement si on a fait une modification, cliquer sur le bouton Save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latin typeface="Arial" panose="020B0604020202020204" pitchFamily="34" charset="0"/>
                <a:cs typeface="Arial" panose="020B0604020202020204" pitchFamily="34" charset="0"/>
              </a:rPr>
              <a:t>Vérifier le message de confirmation lorsqu’on fait la sauvegarde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u="sng" dirty="0"/>
              <a:t>Remarques</a:t>
            </a:r>
            <a:r>
              <a:rPr lang="fr-FR" sz="1200" dirty="0"/>
              <a:t> : Mettre un temps d’attente obligatoire à l’ouverture de la page My Info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dirty="0"/>
              <a:t>Expliquer qu’on utilise un fichier où on centralise les </a:t>
            </a:r>
            <a:r>
              <a:rPr lang="fr-FR" sz="1200" dirty="0" err="1"/>
              <a:t>locators</a:t>
            </a:r>
            <a:r>
              <a:rPr lang="fr-FR" sz="1200" dirty="0"/>
              <a:t> (bonne pratique)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dirty="0"/>
              <a:t>Astuce : Pour figer l’écran à l’ouverture du calendrier, cliquer sur F8 ou lancer la commande </a:t>
            </a:r>
            <a:r>
              <a:rPr lang="fr-FR" b="1" i="0" dirty="0" err="1">
                <a:solidFill>
                  <a:srgbClr val="333333"/>
                </a:solidFill>
                <a:effectLst/>
                <a:latin typeface="Arial" panose="020B0604020202020204" pitchFamily="34" charset="0"/>
                <a:cs typeface="Arial" panose="020B0604020202020204" pitchFamily="34" charset="0"/>
              </a:rPr>
              <a:t>setTimeout</a:t>
            </a:r>
            <a:r>
              <a:rPr lang="fr-FR" b="1" i="0" dirty="0">
                <a:solidFill>
                  <a:srgbClr val="333333"/>
                </a:solidFill>
                <a:effectLst/>
                <a:latin typeface="Arial" panose="020B0604020202020204" pitchFamily="34" charset="0"/>
                <a:cs typeface="Arial" panose="020B0604020202020204" pitchFamily="34" charset="0"/>
              </a:rPr>
              <a:t>(</a:t>
            </a:r>
            <a:r>
              <a:rPr lang="fr-FR" b="1" i="0" dirty="0" err="1">
                <a:solidFill>
                  <a:srgbClr val="333333"/>
                </a:solidFill>
                <a:effectLst/>
                <a:latin typeface="Arial" panose="020B0604020202020204" pitchFamily="34" charset="0"/>
                <a:cs typeface="Arial" panose="020B0604020202020204" pitchFamily="34" charset="0"/>
              </a:rPr>
              <a:t>function</a:t>
            </a:r>
            <a:r>
              <a:rPr lang="fr-FR" b="1" i="0" dirty="0">
                <a:solidFill>
                  <a:srgbClr val="333333"/>
                </a:solidFill>
                <a:effectLst/>
                <a:latin typeface="Arial" panose="020B0604020202020204" pitchFamily="34" charset="0"/>
                <a:cs typeface="Arial" panose="020B0604020202020204" pitchFamily="34" charset="0"/>
              </a:rPr>
              <a:t>(){ debugger }, 3000)</a:t>
            </a:r>
            <a:r>
              <a:rPr lang="fr-FR" sz="1200" dirty="0">
                <a:latin typeface="Arial" panose="020B0604020202020204" pitchFamily="34" charset="0"/>
                <a:cs typeface="Arial" panose="020B0604020202020204" pitchFamily="34" charset="0"/>
              </a:rPr>
              <a:t> dans la console de l’inspecteur (F12) pour figer l’écran après 3 secondes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74</a:t>
            </a:fld>
            <a:endParaRPr lang="fr-FR" dirty="0"/>
          </a:p>
        </p:txBody>
      </p:sp>
    </p:spTree>
    <p:extLst>
      <p:ext uri="{BB962C8B-B14F-4D97-AF65-F5344CB8AC3E}">
        <p14:creationId xmlns:p14="http://schemas.microsoft.com/office/powerpoint/2010/main" val="769213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75</a:t>
            </a:fld>
            <a:endParaRPr lang="fr-FR" dirty="0"/>
          </a:p>
        </p:txBody>
      </p:sp>
    </p:spTree>
    <p:extLst>
      <p:ext uri="{BB962C8B-B14F-4D97-AF65-F5344CB8AC3E}">
        <p14:creationId xmlns:p14="http://schemas.microsoft.com/office/powerpoint/2010/main" val="2665452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B2B2B"/>
                </a:solidFill>
                <a:effectLst/>
                <a:latin typeface="Merriweather" panose="020F0502020204030204" pitchFamily="2" charset="0"/>
              </a:rPr>
              <a:t>Chaque action appelle un keyword préalablement développé</a:t>
            </a:r>
          </a:p>
          <a:p>
            <a:r>
              <a:rPr lang="fr-FR" b="0" i="0" dirty="0">
                <a:solidFill>
                  <a:srgbClr val="2B2B2B"/>
                </a:solidFill>
                <a:effectLst/>
                <a:latin typeface="Merriweather" panose="00000500000000000000" pitchFamily="2" charset="0"/>
              </a:rPr>
              <a:t>Le KDT a l’avantage de simplifier la lecture des tests</a:t>
            </a: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76</a:t>
            </a:fld>
            <a:endParaRPr lang="fr-FR" dirty="0"/>
          </a:p>
        </p:txBody>
      </p:sp>
    </p:spTree>
    <p:extLst>
      <p:ext uri="{BB962C8B-B14F-4D97-AF65-F5344CB8AC3E}">
        <p14:creationId xmlns:p14="http://schemas.microsoft.com/office/powerpoint/2010/main" val="26479694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33333"/>
                </a:solidFill>
                <a:effectLst/>
                <a:latin typeface="Work Sans" panose="020F0502020204030204" pitchFamily="2" charset="0"/>
              </a:rPr>
              <a:t>Issu de la pratique du BDD, le langage </a:t>
            </a:r>
            <a:r>
              <a:rPr lang="fr-FR" b="1" i="0" dirty="0" err="1">
                <a:solidFill>
                  <a:srgbClr val="333333"/>
                </a:solidFill>
                <a:effectLst/>
                <a:latin typeface="Work Sans" panose="020F0502020204030204" pitchFamily="2" charset="0"/>
              </a:rPr>
              <a:t>Gherkin</a:t>
            </a:r>
            <a:r>
              <a:rPr lang="fr-FR" b="0" i="0" dirty="0">
                <a:solidFill>
                  <a:srgbClr val="333333"/>
                </a:solidFill>
                <a:effectLst/>
                <a:latin typeface="Work Sans" panose="020F0502020204030204" pitchFamily="2" charset="0"/>
              </a:rPr>
              <a:t> est très souvent associé aux projets agiles par les PO (pour écrire les US) et par les QA (pour rédiger les critères d’acceptation et les scénarios de tests et scripter les tests automatisés).</a:t>
            </a:r>
          </a:p>
          <a:p>
            <a:pPr algn="l"/>
            <a:r>
              <a:rPr lang="fr-FR" b="0" i="0" dirty="0">
                <a:solidFill>
                  <a:srgbClr val="333333"/>
                </a:solidFill>
                <a:effectLst/>
                <a:latin typeface="Work Sans" panose="020F0502020204030204" pitchFamily="2" charset="0"/>
              </a:rPr>
              <a:t>Le langage </a:t>
            </a:r>
            <a:r>
              <a:rPr lang="fr-FR" b="0" i="0" dirty="0" err="1">
                <a:solidFill>
                  <a:srgbClr val="333333"/>
                </a:solidFill>
                <a:effectLst/>
                <a:latin typeface="Work Sans" panose="020F0502020204030204" pitchFamily="2" charset="0"/>
              </a:rPr>
              <a:t>Gherkin</a:t>
            </a:r>
            <a:r>
              <a:rPr lang="fr-FR" b="0" i="0" dirty="0">
                <a:solidFill>
                  <a:srgbClr val="333333"/>
                </a:solidFill>
                <a:effectLst/>
                <a:latin typeface="Work Sans" panose="020F0502020204030204" pitchFamily="2" charset="0"/>
              </a:rPr>
              <a:t> est structuré par ligne et par mots clés :  </a:t>
            </a:r>
          </a:p>
          <a:p>
            <a:pPr marL="171450" indent="-171450" algn="l">
              <a:buFont typeface="Arial" panose="020B0604020202020204" pitchFamily="34" charset="0"/>
              <a:buChar char="•"/>
            </a:pPr>
            <a:r>
              <a:rPr lang="fr-FR" b="0" i="0" dirty="0">
                <a:solidFill>
                  <a:srgbClr val="333333"/>
                </a:solidFill>
                <a:effectLst/>
                <a:latin typeface="Work Sans" panose="020F0502020204030204" pitchFamily="2" charset="0"/>
              </a:rPr>
              <a:t>Une ligne commence par un mot clé</a:t>
            </a:r>
          </a:p>
          <a:p>
            <a:pPr marL="171450" indent="-171450" algn="l">
              <a:buFont typeface="Arial" panose="020B0604020202020204" pitchFamily="34" charset="0"/>
              <a:buChar char="•"/>
            </a:pPr>
            <a:r>
              <a:rPr lang="fr-FR" b="0" i="0" dirty="0">
                <a:solidFill>
                  <a:srgbClr val="333333"/>
                </a:solidFill>
                <a:effectLst/>
                <a:latin typeface="Work Sans" panose="020F0502020204030204" pitchFamily="2" charset="0"/>
              </a:rPr>
              <a:t>Un mot clé correspond à une étape du comportement utilisateur  </a:t>
            </a:r>
          </a:p>
          <a:p>
            <a:pPr marL="171450" indent="-171450" algn="l">
              <a:buFont typeface="Arial" panose="020B0604020202020204" pitchFamily="34" charset="0"/>
              <a:buChar char="•"/>
            </a:pPr>
            <a:r>
              <a:rPr lang="fr-FR" b="0" i="0" dirty="0">
                <a:solidFill>
                  <a:srgbClr val="333333"/>
                </a:solidFill>
                <a:effectLst/>
                <a:latin typeface="Work Sans" panose="020F0502020204030204" pitchFamily="2" charset="0"/>
              </a:rPr>
              <a:t>Une ligne = un mot clé</a:t>
            </a:r>
          </a:p>
          <a:p>
            <a:endParaRPr lang="fr-FR" b="0" i="0" dirty="0">
              <a:solidFill>
                <a:srgbClr val="333333"/>
              </a:solidFill>
              <a:effectLst/>
              <a:latin typeface="Work Sans" panose="020F0502020204030204" pitchFamily="2" charset="0"/>
            </a:endParaRP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77</a:t>
            </a:fld>
            <a:endParaRPr lang="fr-FR" dirty="0"/>
          </a:p>
        </p:txBody>
      </p:sp>
    </p:spTree>
    <p:extLst>
      <p:ext uri="{BB962C8B-B14F-4D97-AF65-F5344CB8AC3E}">
        <p14:creationId xmlns:p14="http://schemas.microsoft.com/office/powerpoint/2010/main" val="705779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langage </a:t>
            </a:r>
            <a:r>
              <a:rPr lang="fr-FR" dirty="0" err="1"/>
              <a:t>Gherkin</a:t>
            </a:r>
            <a:r>
              <a:rPr lang="fr-FR" dirty="0"/>
              <a:t> est un langage universel, pratique, facilement utilisable et compréhensible par tous. Il est rédigé sur la base du comportement utilisateur attendu. </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78</a:t>
            </a:fld>
            <a:endParaRPr lang="fr-FR" dirty="0"/>
          </a:p>
        </p:txBody>
      </p:sp>
    </p:spTree>
    <p:extLst>
      <p:ext uri="{BB962C8B-B14F-4D97-AF65-F5344CB8AC3E}">
        <p14:creationId xmlns:p14="http://schemas.microsoft.com/office/powerpoint/2010/main" val="124441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Privilégier des titres de scénarios clairs et synthétiques</a:t>
            </a:r>
          </a:p>
          <a:p>
            <a:r>
              <a:rPr lang="fr-FR" dirty="0"/>
              <a:t>1 US (user story) = 1 fonctionnalité</a:t>
            </a:r>
          </a:p>
          <a:p>
            <a:r>
              <a:rPr lang="fr-FR" dirty="0"/>
              <a:t>1 scénario de test = 1 comportement de l’US</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79</a:t>
            </a:fld>
            <a:endParaRPr lang="fr-FR" dirty="0"/>
          </a:p>
        </p:txBody>
      </p:sp>
    </p:spTree>
    <p:extLst>
      <p:ext uri="{BB962C8B-B14F-4D97-AF65-F5344CB8AC3E}">
        <p14:creationId xmlns:p14="http://schemas.microsoft.com/office/powerpoint/2010/main" val="3103871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Retravailler les tests cases avec des phrases</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80</a:t>
            </a:fld>
            <a:endParaRPr lang="fr-FR" dirty="0"/>
          </a:p>
        </p:txBody>
      </p:sp>
    </p:spTree>
    <p:extLst>
      <p:ext uri="{BB962C8B-B14F-4D97-AF65-F5344CB8AC3E}">
        <p14:creationId xmlns:p14="http://schemas.microsoft.com/office/powerpoint/2010/main" val="2230372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les tests d’IHM, l’intérêt est très spécifique mais pour des tests d’API, cela peut être très utile pour tester les nombreuses combinaisons</a:t>
            </a:r>
          </a:p>
          <a:p>
            <a:r>
              <a:rPr lang="fr-FR" dirty="0"/>
              <a:t>L’intérêt est que les données sont centralisées dans un fichier externe. Le code n’a pas besoin d’être modifié.</a:t>
            </a:r>
          </a:p>
          <a:p>
            <a:r>
              <a:rPr lang="fr-FR" dirty="0"/>
              <a:t>Les limitations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noProof="0" dirty="0">
                <a:solidFill>
                  <a:srgbClr val="111111"/>
                </a:solidFill>
                <a:effectLst/>
                <a:latin typeface="inherit"/>
              </a:rPr>
              <a:t>Seul le premier cas de test est utilisé comme </a:t>
            </a:r>
            <a:r>
              <a:rPr lang="fr-FR" b="0" i="0" noProof="0" dirty="0" err="1">
                <a:solidFill>
                  <a:srgbClr val="111111"/>
                </a:solidFill>
                <a:effectLst/>
                <a:latin typeface="inherit"/>
              </a:rPr>
              <a:t>template</a:t>
            </a:r>
            <a:r>
              <a:rPr lang="fr-FR" b="0" i="0" noProof="0" dirty="0">
                <a:solidFill>
                  <a:srgbClr val="111111"/>
                </a:solidFill>
                <a:effectLst/>
                <a:latin typeface="inherit"/>
              </a:rPr>
              <a:t>. S’il y a d’autres test cases, ils ne seront pas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noProof="0" dirty="0">
                <a:solidFill>
                  <a:srgbClr val="111111"/>
                </a:solidFill>
                <a:effectLst/>
                <a:latin typeface="inherit"/>
              </a:rPr>
              <a:t>Le keyword utilisé avec le test </a:t>
            </a:r>
            <a:r>
              <a:rPr lang="fr-FR" b="0" i="0" noProof="0" dirty="0" err="1">
                <a:solidFill>
                  <a:srgbClr val="111111"/>
                </a:solidFill>
                <a:effectLst/>
                <a:latin typeface="inherit"/>
              </a:rPr>
              <a:t>template</a:t>
            </a:r>
            <a:r>
              <a:rPr lang="fr-FR" b="0" i="0" noProof="0" dirty="0">
                <a:solidFill>
                  <a:srgbClr val="111111"/>
                </a:solidFill>
                <a:effectLst/>
                <a:latin typeface="inherit"/>
              </a:rPr>
              <a:t> ne peut pas être déplacé dans un fichier de ressource</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81</a:t>
            </a:fld>
            <a:endParaRPr lang="fr-FR" dirty="0"/>
          </a:p>
        </p:txBody>
      </p:sp>
    </p:spTree>
    <p:extLst>
      <p:ext uri="{BB962C8B-B14F-4D97-AF65-F5344CB8AC3E}">
        <p14:creationId xmlns:p14="http://schemas.microsoft.com/office/powerpoint/2010/main" val="17231880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Prérequis : Il est nécessaire d’avoir installé la librairie </a:t>
            </a:r>
            <a:r>
              <a:rPr lang="fr-FR" b="1" dirty="0"/>
              <a:t>robotframework-datadriver</a:t>
            </a: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84</a:t>
            </a:fld>
            <a:endParaRPr lang="fr-FR" dirty="0"/>
          </a:p>
        </p:txBody>
      </p:sp>
    </p:spTree>
    <p:extLst>
      <p:ext uri="{BB962C8B-B14F-4D97-AF65-F5344CB8AC3E}">
        <p14:creationId xmlns:p14="http://schemas.microsoft.com/office/powerpoint/2010/main" val="2261069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l’approche DDT</a:t>
            </a:r>
          </a:p>
          <a:p>
            <a:r>
              <a:rPr lang="fr-FR" dirty="0"/>
              <a:t>L’exercice sera fait avec un autre fichier de données en entrée</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85</a:t>
            </a:fld>
            <a:endParaRPr lang="fr-FR" dirty="0"/>
          </a:p>
        </p:txBody>
      </p:sp>
    </p:spTree>
    <p:extLst>
      <p:ext uri="{BB962C8B-B14F-4D97-AF65-F5344CB8AC3E}">
        <p14:creationId xmlns:p14="http://schemas.microsoft.com/office/powerpoint/2010/main" val="944215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latin typeface="Arial" panose="020B0604020202020204" pitchFamily="34" charset="0"/>
                <a:cs typeface="Arial" panose="020B0604020202020204" pitchFamily="34" charset="0"/>
              </a:rPr>
              <a:t>WebDriver : </a:t>
            </a:r>
            <a:r>
              <a:rPr lang="fr-FR" sz="1200" dirty="0">
                <a:latin typeface="Arial" panose="020B0604020202020204" pitchFamily="34" charset="0"/>
                <a:cs typeface="Arial" panose="020B0604020202020204" pitchFamily="34" charset="0"/>
              </a:rPr>
              <a:t>Surcouche des APIs fournies par les navigateurs sous forme d’une </a:t>
            </a:r>
            <a:br>
              <a:rPr lang="fr-FR" sz="1200" dirty="0">
                <a:latin typeface="Arial" panose="020B0604020202020204" pitchFamily="34" charset="0"/>
                <a:cs typeface="Arial" panose="020B0604020202020204" pitchFamily="34" charset="0"/>
              </a:rPr>
            </a:br>
            <a:r>
              <a:rPr lang="fr-FR" sz="1200" dirty="0">
                <a:latin typeface="Arial" panose="020B0604020202020204" pitchFamily="34" charset="0"/>
                <a:cs typeface="Arial" panose="020B0604020202020204" pitchFamily="34" charset="0"/>
              </a:rPr>
              <a:t>librairie qui standardise le contrôle des navigateurs</a:t>
            </a: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6</a:t>
            </a:fld>
            <a:endParaRPr lang="fr-FR" dirty="0"/>
          </a:p>
        </p:txBody>
      </p:sp>
    </p:spTree>
    <p:extLst>
      <p:ext uri="{BB962C8B-B14F-4D97-AF65-F5344CB8AC3E}">
        <p14:creationId xmlns:p14="http://schemas.microsoft.com/office/powerpoint/2010/main" val="3829312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u="sng" dirty="0"/>
              <a:t>Prérequis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u="none" dirty="0"/>
              <a:t>Chaque personne a créé un répertoire Jeux de données dans lequel il a stocké le fichier data.csv et les 2 images data_engineer.jpg et data_scientist.jpg.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u="none" dirty="0"/>
              <a:t>Le formateur a supprimé les job </a:t>
            </a:r>
            <a:r>
              <a:rPr lang="fr-FR" sz="1200" u="none" dirty="0" err="1"/>
              <a:t>titles</a:t>
            </a:r>
            <a:r>
              <a:rPr lang="fr-FR" sz="1200" u="none" dirty="0"/>
              <a:t> présents dans le module admin au début de l’exercice pour être tranquille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u="none" dirty="0"/>
              <a:t>Indiquer à chaque personne de m</a:t>
            </a:r>
            <a:r>
              <a:rPr lang="fr-FR" dirty="0"/>
              <a:t>ettre un trigramme dans le nom du job </a:t>
            </a:r>
            <a:r>
              <a:rPr lang="fr-FR" dirty="0" err="1"/>
              <a:t>title</a:t>
            </a:r>
            <a:r>
              <a:rPr lang="fr-FR" dirty="0"/>
              <a:t> pour l’identifier facilement dans la liste à la fin de l’exercice</a:t>
            </a:r>
            <a:endParaRPr lang="fr-FR" sz="120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u="sng" dirty="0"/>
              <a:t>Etapes à réaliser </a:t>
            </a:r>
            <a:r>
              <a:rPr lang="fr-FR" sz="1200" dirty="0"/>
              <a:t>: </a:t>
            </a:r>
          </a:p>
          <a:p>
            <a:pPr marL="628650" lvl="1" indent="-171450">
              <a:buFont typeface="Arial" panose="020B0604020202020204" pitchFamily="34" charset="0"/>
              <a:buChar char="•"/>
            </a:pPr>
            <a:r>
              <a:rPr lang="fr-FR" dirty="0"/>
              <a:t>Utiliser le fichier fourni en entrée contenant 2 JDD : data.csv et les 2 fichiers png fournis pour faire un </a:t>
            </a:r>
            <a:r>
              <a:rPr lang="fr-FR" dirty="0" err="1"/>
              <a:t>upload</a:t>
            </a:r>
            <a:r>
              <a:rPr lang="fr-FR" dirty="0"/>
              <a:t> de fichier dans le champ « Job </a:t>
            </a:r>
            <a:r>
              <a:rPr lang="fr-FR" dirty="0" err="1"/>
              <a:t>Specification</a:t>
            </a:r>
            <a:r>
              <a:rPr lang="fr-FR" dirty="0"/>
              <a:t> » (utiliser la méthode </a:t>
            </a:r>
            <a:r>
              <a:rPr lang="fr-FR" dirty="0" err="1"/>
              <a:t>Choose</a:t>
            </a:r>
            <a:r>
              <a:rPr lang="fr-FR" dirty="0"/>
              <a:t> File)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Bien penser à mettre le test case « </a:t>
            </a:r>
            <a:r>
              <a:rPr lang="fr-FR" dirty="0" err="1">
                <a:solidFill>
                  <a:srgbClr val="FFC66D"/>
                </a:solidFill>
                <a:effectLst/>
                <a:latin typeface="JetBrains Mono"/>
              </a:rPr>
              <a:t>Verifier</a:t>
            </a:r>
            <a:r>
              <a:rPr lang="fr-FR" dirty="0">
                <a:solidFill>
                  <a:srgbClr val="FFC66D"/>
                </a:solidFill>
                <a:effectLst/>
                <a:latin typeface="JetBrains Mono"/>
              </a:rPr>
              <a:t> Ajout job </a:t>
            </a:r>
            <a:r>
              <a:rPr lang="fr-FR" dirty="0" err="1">
                <a:solidFill>
                  <a:srgbClr val="FFC66D"/>
                </a:solidFill>
                <a:effectLst/>
                <a:latin typeface="JetBrains Mono"/>
              </a:rPr>
              <a:t>titles</a:t>
            </a:r>
            <a:r>
              <a:rPr lang="fr-FR" dirty="0">
                <a:solidFill>
                  <a:srgbClr val="FFC66D"/>
                </a:solidFill>
                <a:effectLst/>
                <a:latin typeface="JetBrains Mono"/>
              </a:rPr>
              <a:t> » dans la rubrique Keywords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FFC66D"/>
                </a:solidFill>
                <a:effectLst/>
                <a:latin typeface="JetBrains Mono"/>
              </a:rPr>
              <a:t>Ecrire le test case en </a:t>
            </a:r>
            <a:r>
              <a:rPr lang="fr-FR" dirty="0" err="1">
                <a:solidFill>
                  <a:srgbClr val="FFC66D"/>
                </a:solidFill>
                <a:effectLst/>
                <a:latin typeface="JetBrains Mono"/>
              </a:rPr>
              <a:t>Gherkin</a:t>
            </a:r>
            <a:endParaRPr lang="fr-FR" dirty="0">
              <a:solidFill>
                <a:srgbClr val="FFC66D"/>
              </a:solidFill>
              <a:effectLst/>
              <a:latin typeface="JetBrains Mono"/>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FFC66D"/>
                </a:solidFill>
                <a:effectLst/>
                <a:latin typeface="JetBrains Mono"/>
              </a:rPr>
              <a:t>Les champs « Job Description », « Job </a:t>
            </a:r>
            <a:r>
              <a:rPr lang="fr-FR" dirty="0" err="1">
                <a:solidFill>
                  <a:srgbClr val="FFC66D"/>
                </a:solidFill>
                <a:effectLst/>
                <a:latin typeface="JetBrains Mono"/>
              </a:rPr>
              <a:t>Specification</a:t>
            </a:r>
            <a:r>
              <a:rPr lang="fr-FR" dirty="0">
                <a:solidFill>
                  <a:srgbClr val="FFC66D"/>
                </a:solidFill>
                <a:effectLst/>
                <a:latin typeface="JetBrains Mono"/>
              </a:rPr>
              <a:t> » et « Note » étant des champs facultatifs, vérifier que la valeur de ces champs n’est pas vide dans le fichier avant de les renseigner (utiliser la méthode Run Keyword If)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FFC66D"/>
                </a:solidFill>
                <a:effectLst/>
                <a:latin typeface="JetBrains Mono"/>
              </a:rPr>
              <a:t>Vérifier le message de confirmation lors de l’ajout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FFC66D"/>
                </a:solidFill>
                <a:effectLst/>
                <a:latin typeface="JetBrains Mono"/>
              </a:rPr>
              <a:t>Les job </a:t>
            </a:r>
            <a:r>
              <a:rPr lang="fr-FR" dirty="0" err="1">
                <a:solidFill>
                  <a:srgbClr val="FFC66D"/>
                </a:solidFill>
                <a:effectLst/>
                <a:latin typeface="JetBrains Mono"/>
              </a:rPr>
              <a:t>titles</a:t>
            </a:r>
            <a:r>
              <a:rPr lang="fr-FR" dirty="0">
                <a:solidFill>
                  <a:srgbClr val="FFC66D"/>
                </a:solidFill>
                <a:effectLst/>
                <a:latin typeface="JetBrains Mono"/>
              </a:rPr>
              <a:t> ajoutés sont uniques et doivent être supprimés avant de pouvoir être de nouveau ajoutés</a:t>
            </a: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88</a:t>
            </a:fld>
            <a:endParaRPr lang="fr-FR" dirty="0"/>
          </a:p>
        </p:txBody>
      </p:sp>
    </p:spTree>
    <p:extLst>
      <p:ext uri="{BB962C8B-B14F-4D97-AF65-F5344CB8AC3E}">
        <p14:creationId xmlns:p14="http://schemas.microsoft.com/office/powerpoint/2010/main" val="33994585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Wingdings" panose="05000000000000000000" pitchFamily="2" charset="2"/>
              <a:buChar char="q"/>
            </a:pPr>
            <a:r>
              <a:rPr kumimoji="0" lang="fr-FR" sz="1100" b="1" i="0" u="none" strike="noStrike" kern="1200" cap="none" spc="0" normalizeH="0" baseline="0" noProof="0" dirty="0">
                <a:ln>
                  <a:noFill/>
                </a:ln>
                <a:solidFill>
                  <a:srgbClr val="272727"/>
                </a:solidFill>
                <a:effectLst/>
                <a:highlight>
                  <a:srgbClr val="FFFF00"/>
                </a:highlight>
                <a:uLnTx/>
                <a:uFillTx/>
                <a:latin typeface="Arial"/>
                <a:cs typeface="Arial"/>
              </a:rPr>
              <a:t>Library = pip install</a:t>
            </a:r>
          </a:p>
          <a:p>
            <a:pPr>
              <a:buFont typeface="Wingdings" panose="05000000000000000000" pitchFamily="2" charset="2"/>
              <a:buChar char="q"/>
            </a:pPr>
            <a:r>
              <a:rPr lang="fr-FR" b="1" dirty="0">
                <a:solidFill>
                  <a:srgbClr val="272727"/>
                </a:solidFill>
                <a:highlight>
                  <a:srgbClr val="FFFF00"/>
                </a:highlight>
              </a:rPr>
              <a:t>Resource = fichier .resource qu’on crée au fur et à mesure de nos besoins</a:t>
            </a:r>
            <a:endParaRPr kumimoji="0" lang="fr-FR" sz="1100" b="1" i="0" u="none" strike="noStrike" kern="1200" cap="none" spc="0" normalizeH="0" baseline="0" noProof="0" dirty="0">
              <a:ln>
                <a:noFill/>
              </a:ln>
              <a:solidFill>
                <a:srgbClr val="272727"/>
              </a:solidFill>
              <a:effectLst/>
              <a:highlight>
                <a:srgbClr val="FFFF00"/>
              </a:highlight>
              <a:uLnTx/>
              <a:uFillTx/>
              <a:latin typeface="Arial"/>
              <a:cs typeface="Arial"/>
            </a:endParaRP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91</a:t>
            </a:fld>
            <a:endParaRPr lang="fr-FR" dirty="0"/>
          </a:p>
        </p:txBody>
      </p:sp>
    </p:spTree>
    <p:extLst>
      <p:ext uri="{BB962C8B-B14F-4D97-AF65-F5344CB8AC3E}">
        <p14:creationId xmlns:p14="http://schemas.microsoft.com/office/powerpoint/2010/main" val="18253932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92</a:t>
            </a:fld>
            <a:endParaRPr lang="fr-FR" dirty="0"/>
          </a:p>
        </p:txBody>
      </p:sp>
    </p:spTree>
    <p:extLst>
      <p:ext uri="{BB962C8B-B14F-4D97-AF65-F5344CB8AC3E}">
        <p14:creationId xmlns:p14="http://schemas.microsoft.com/office/powerpoint/2010/main" val="19494367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93</a:t>
            </a:fld>
            <a:endParaRPr lang="fr-FR" dirty="0"/>
          </a:p>
        </p:txBody>
      </p:sp>
    </p:spTree>
    <p:extLst>
      <p:ext uri="{BB962C8B-B14F-4D97-AF65-F5344CB8AC3E}">
        <p14:creationId xmlns:p14="http://schemas.microsoft.com/office/powerpoint/2010/main" val="3903597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u="sng" dirty="0"/>
              <a:t>Etapes à réaliser </a:t>
            </a:r>
            <a:r>
              <a:rPr lang="fr-FR" sz="1200" dirty="0"/>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FFC66D"/>
                </a:solidFill>
                <a:effectLst/>
                <a:latin typeface="JetBrains Mono"/>
              </a:rPr>
              <a:t>Créer trois fichiers de ressources pour chaque écran : </a:t>
            </a:r>
            <a:r>
              <a:rPr lang="fr-FR" dirty="0" err="1">
                <a:solidFill>
                  <a:srgbClr val="FFC66D"/>
                </a:solidFill>
                <a:effectLst/>
                <a:latin typeface="JetBrains Mono"/>
              </a:rPr>
              <a:t>authenticationPage</a:t>
            </a:r>
            <a:r>
              <a:rPr lang="fr-FR" dirty="0">
                <a:solidFill>
                  <a:srgbClr val="FFC66D"/>
                </a:solidFill>
                <a:effectLst/>
                <a:latin typeface="JetBrains Mono"/>
              </a:rPr>
              <a:t>, </a:t>
            </a:r>
            <a:r>
              <a:rPr lang="fr-FR" dirty="0" err="1">
                <a:solidFill>
                  <a:srgbClr val="FFC66D"/>
                </a:solidFill>
                <a:effectLst/>
                <a:latin typeface="JetBrains Mono"/>
              </a:rPr>
              <a:t>homePage</a:t>
            </a:r>
            <a:r>
              <a:rPr lang="fr-FR" dirty="0">
                <a:solidFill>
                  <a:srgbClr val="FFC66D"/>
                </a:solidFill>
                <a:effectLst/>
                <a:latin typeface="JetBrains Mono"/>
              </a:rPr>
              <a:t> et </a:t>
            </a:r>
            <a:r>
              <a:rPr lang="fr-FR" dirty="0" err="1">
                <a:solidFill>
                  <a:srgbClr val="FFC66D"/>
                </a:solidFill>
                <a:effectLst/>
                <a:latin typeface="JetBrains Mono"/>
              </a:rPr>
              <a:t>jobTitlesPage</a:t>
            </a:r>
            <a:endParaRPr lang="fr-FR" dirty="0">
              <a:solidFill>
                <a:srgbClr val="FFC66D"/>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FFC66D"/>
                </a:solidFill>
                <a:effectLst/>
                <a:latin typeface="JetBrains Mono"/>
              </a:rPr>
              <a:t>Bonus : Les job </a:t>
            </a:r>
            <a:r>
              <a:rPr lang="fr-FR" dirty="0" err="1">
                <a:solidFill>
                  <a:srgbClr val="FFC66D"/>
                </a:solidFill>
                <a:effectLst/>
                <a:latin typeface="JetBrains Mono"/>
              </a:rPr>
              <a:t>titles</a:t>
            </a:r>
            <a:r>
              <a:rPr lang="fr-FR" dirty="0">
                <a:solidFill>
                  <a:srgbClr val="FFC66D"/>
                </a:solidFill>
                <a:effectLst/>
                <a:latin typeface="JetBrains Mono"/>
              </a:rPr>
              <a:t> ajoutés sont uniques et doivent être supprimés avant de pouvoir être de nouveau ajoutés -&gt;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Supprimer les jobs </a:t>
            </a:r>
            <a:r>
              <a:rPr lang="fr-FR" sz="1200" dirty="0" err="1"/>
              <a:t>titles</a:t>
            </a:r>
            <a:r>
              <a:rPr lang="fr-FR" sz="1200" dirty="0"/>
              <a:t> créés de façon optimisée (avec le POM)</a:t>
            </a: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96</a:t>
            </a:fld>
            <a:endParaRPr lang="fr-FR" dirty="0"/>
          </a:p>
        </p:txBody>
      </p:sp>
    </p:spTree>
    <p:extLst>
      <p:ext uri="{BB962C8B-B14F-4D97-AF65-F5344CB8AC3E}">
        <p14:creationId xmlns:p14="http://schemas.microsoft.com/office/powerpoint/2010/main" val="11929747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Dernier chapitre avec un exercice</a:t>
            </a:r>
          </a:p>
          <a:p>
            <a:r>
              <a:rPr lang="fr-FR" dirty="0"/>
              <a:t>Ce chapitre est le dernier à passer obligatoirement en formation (le reste étant du bonus s’il reste du temps)</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97</a:t>
            </a:fld>
            <a:endParaRPr lang="fr-FR" dirty="0"/>
          </a:p>
        </p:txBody>
      </p:sp>
    </p:spTree>
    <p:extLst>
      <p:ext uri="{BB962C8B-B14F-4D97-AF65-F5344CB8AC3E}">
        <p14:creationId xmlns:p14="http://schemas.microsoft.com/office/powerpoint/2010/main" val="7343547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Font typeface="+mj-lt"/>
              <a:buAutoNum type="arabicParenR"/>
            </a:pPr>
            <a:r>
              <a:rPr lang="fr-FR" dirty="0"/>
              <a:t>SauceLabs, c’est aussi :</a:t>
            </a:r>
          </a:p>
          <a:p>
            <a:pPr marL="171450" indent="-171450">
              <a:buFont typeface="Arial" panose="020B0604020202020204" pitchFamily="34" charset="0"/>
              <a:buChar char="•"/>
            </a:pPr>
            <a:r>
              <a:rPr lang="fr-FR" dirty="0"/>
              <a:t>+ de 1500 combinaisons de navigateurs et d’OS</a:t>
            </a:r>
          </a:p>
          <a:p>
            <a:pPr marL="171450" indent="-171450">
              <a:buFont typeface="Arial" panose="020B0604020202020204" pitchFamily="34" charset="0"/>
              <a:buChar char="•"/>
            </a:pPr>
            <a:r>
              <a:rPr lang="fr-FR" dirty="0"/>
              <a:t>+ de 200 </a:t>
            </a:r>
            <a:r>
              <a:rPr lang="fr-FR" dirty="0" err="1"/>
              <a:t>devices</a:t>
            </a:r>
            <a:r>
              <a:rPr lang="fr-FR" dirty="0"/>
              <a:t> physiques Android et IOS à disposition</a:t>
            </a:r>
          </a:p>
          <a:p>
            <a:pPr marL="171450" indent="-171450">
              <a:buFont typeface="Arial" panose="020B0604020202020204" pitchFamily="34" charset="0"/>
              <a:buChar char="•"/>
            </a:pPr>
            <a:r>
              <a:rPr lang="fr-FR" dirty="0"/>
              <a:t>La possibilité d’utiliser des </a:t>
            </a:r>
            <a:r>
              <a:rPr lang="fr-FR" dirty="0" err="1"/>
              <a:t>devices</a:t>
            </a:r>
            <a:r>
              <a:rPr lang="fr-FR" dirty="0"/>
              <a:t> virtuels Android et IOS (émulateurs / simulateurs)</a:t>
            </a:r>
          </a:p>
          <a:p>
            <a:pPr marL="171450" indent="-171450">
              <a:buFont typeface="Arial" panose="020B0604020202020204" pitchFamily="34" charset="0"/>
              <a:buChar char="•"/>
            </a:pPr>
            <a:r>
              <a:rPr lang="fr-FR" dirty="0"/>
              <a:t>La possibilité de coupler l’exécution des tests avec des outils de CI (Jenkins, …)</a:t>
            </a:r>
          </a:p>
          <a:p>
            <a:pPr marL="171450" indent="-171450">
              <a:buFont typeface="Arial" panose="020B0604020202020204" pitchFamily="34" charset="0"/>
              <a:buChar char="•"/>
            </a:pPr>
            <a:r>
              <a:rPr lang="fr-FR" dirty="0"/>
              <a:t>La possibilité de faire des tests d’API (Tests automatisés, </a:t>
            </a:r>
            <a:r>
              <a:rPr lang="fr-FR" dirty="0" err="1"/>
              <a:t>reporting</a:t>
            </a:r>
            <a:r>
              <a:rPr lang="fr-FR" dirty="0"/>
              <a:t>, </a:t>
            </a:r>
            <a:r>
              <a:rPr lang="fr-FR" dirty="0" err="1"/>
              <a:t>Debugging</a:t>
            </a:r>
            <a:r>
              <a:rPr lang="fr-FR" dirty="0"/>
              <a:t>, …)</a:t>
            </a:r>
          </a:p>
          <a:p>
            <a:pPr marL="228600" indent="-228600">
              <a:buFont typeface="+mj-lt"/>
              <a:buAutoNum type="arabicParenR" startAt="2"/>
            </a:pPr>
            <a:r>
              <a:rPr lang="fr-FR" dirty="0" err="1"/>
              <a:t>BrowserStack</a:t>
            </a:r>
            <a:r>
              <a:rPr lang="fr-FR" dirty="0"/>
              <a:t> vs SauceLabs : </a:t>
            </a:r>
          </a:p>
          <a:p>
            <a:pPr marL="171450" indent="-171450">
              <a:buFont typeface="Arial" panose="020B0604020202020204" pitchFamily="34" charset="0"/>
              <a:buChar char="•"/>
            </a:pPr>
            <a:r>
              <a:rPr lang="fr-FR" dirty="0" err="1"/>
              <a:t>BrowserStack</a:t>
            </a:r>
            <a:r>
              <a:rPr lang="fr-FR" dirty="0"/>
              <a:t> : + de features disponibles et + user-</a:t>
            </a:r>
            <a:r>
              <a:rPr lang="fr-FR" dirty="0" err="1"/>
              <a:t>friendly</a:t>
            </a:r>
            <a:endParaRPr lang="fr-FR" dirty="0"/>
          </a:p>
          <a:p>
            <a:pPr marL="171450" indent="-171450">
              <a:buFont typeface="Arial" panose="020B0604020202020204" pitchFamily="34" charset="0"/>
              <a:buChar char="•"/>
            </a:pPr>
            <a:r>
              <a:rPr lang="fr-FR" dirty="0"/>
              <a:t>SauceLabs : moins cher</a:t>
            </a: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98</a:t>
            </a:fld>
            <a:endParaRPr lang="fr-FR" dirty="0"/>
          </a:p>
        </p:txBody>
      </p:sp>
    </p:spTree>
    <p:extLst>
      <p:ext uri="{BB962C8B-B14F-4D97-AF65-F5344CB8AC3E}">
        <p14:creationId xmlns:p14="http://schemas.microsoft.com/office/powerpoint/2010/main" val="32902361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Exemples de features pouvant ne pas être supportées : </a:t>
            </a:r>
          </a:p>
          <a:p>
            <a:pPr marL="171450" indent="-171450">
              <a:buFont typeface="Arial" panose="020B0604020202020204" pitchFamily="34" charset="0"/>
              <a:buChar char="•"/>
            </a:pPr>
            <a:r>
              <a:rPr lang="fr-FR" dirty="0"/>
              <a:t>une version de Selenium / Appium non disponible sur le cloud</a:t>
            </a:r>
          </a:p>
          <a:p>
            <a:pPr marL="171450" indent="-171450">
              <a:buFont typeface="Arial" panose="020B0604020202020204" pitchFamily="34" charset="0"/>
              <a:buChar char="•"/>
            </a:pPr>
            <a:r>
              <a:rPr lang="fr-FR" dirty="0"/>
              <a:t>des options désactivées sur le cloud (ex : headless)</a:t>
            </a:r>
          </a:p>
          <a:p>
            <a:pPr marL="171450" indent="-171450">
              <a:buFont typeface="Arial" panose="020B0604020202020204" pitchFamily="34" charset="0"/>
              <a:buChar char="•"/>
            </a:pPr>
            <a:r>
              <a:rPr lang="fr-FR" dirty="0"/>
              <a:t>accès à des machines ou des serveurs externes (peut être bloqué par SauceLabs)</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Pourquoi les tests exécutés dans le cloud prennent du temps :</a:t>
            </a:r>
          </a:p>
          <a:p>
            <a:pPr marL="171450" indent="-171450">
              <a:buFont typeface="Arial" panose="020B0604020202020204" pitchFamily="34" charset="0"/>
              <a:buChar char="•"/>
            </a:pPr>
            <a:r>
              <a:rPr lang="fr-FR" dirty="0">
                <a:solidFill>
                  <a:srgbClr val="272727"/>
                </a:solidFill>
                <a:latin typeface="+mn-lt"/>
              </a:rPr>
              <a:t>Les commandes du script de test passent par internet et potentiellement par des proxies </a:t>
            </a:r>
          </a:p>
          <a:p>
            <a:pPr marL="171450" indent="-171450">
              <a:buFont typeface="Arial" panose="020B0604020202020204" pitchFamily="34" charset="0"/>
              <a:buChar char="•"/>
            </a:pPr>
            <a:r>
              <a:rPr lang="fr-FR" dirty="0">
                <a:solidFill>
                  <a:srgbClr val="272727"/>
                </a:solidFill>
                <a:latin typeface="+mn-lt"/>
              </a:rPr>
              <a:t>et peuvent avoir à se connecter à un data center situé dans un autre pays.</a:t>
            </a: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99</a:t>
            </a:fld>
            <a:endParaRPr lang="fr-FR" dirty="0"/>
          </a:p>
        </p:txBody>
      </p:sp>
    </p:spTree>
    <p:extLst>
      <p:ext uri="{BB962C8B-B14F-4D97-AF65-F5344CB8AC3E}">
        <p14:creationId xmlns:p14="http://schemas.microsoft.com/office/powerpoint/2010/main" val="38710072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Explications du graphique :</a:t>
            </a:r>
          </a:p>
          <a:p>
            <a:pPr marL="171450" indent="-171450">
              <a:buFont typeface="Arial" panose="020B0604020202020204" pitchFamily="34" charset="0"/>
              <a:buChar char="•"/>
            </a:pPr>
            <a:r>
              <a:rPr lang="fr-FR" sz="1200" dirty="0"/>
              <a:t>A gauche, on a notre PC en local avec un script de test écrit en Robot Framework sur un IDE (ex : PyCharm) et la librairie client Selenium. Les commandes sont transcrites en commandes HTTP puis sont envoyés vers un serveur Selenium.</a:t>
            </a:r>
          </a:p>
          <a:p>
            <a:pPr marL="171450" indent="-171450">
              <a:buFont typeface="Arial" panose="020B0604020202020204" pitchFamily="34" charset="0"/>
              <a:buChar char="•"/>
            </a:pPr>
            <a:r>
              <a:rPr lang="fr-FR" sz="1200" dirty="0"/>
              <a:t>Au centre, toute l’activité exécutée sur un navigateur web est dirigée vers le cloud SauceLabs qui utilise des serveurs Selenium pour exécuter les commandes HTTP sur une large variété de combinaisons d’OS et de navigateurs</a:t>
            </a:r>
          </a:p>
          <a:p>
            <a:pPr marL="171450" indent="-171450">
              <a:buFont typeface="Arial" panose="020B0604020202020204" pitchFamily="34" charset="0"/>
              <a:buChar char="•"/>
            </a:pPr>
            <a:r>
              <a:rPr lang="fr-FR" sz="1200" dirty="0"/>
              <a:t>A droite, le driver du navigateur contrôle la façon dont le navigateur est automatisé sur l’application</a:t>
            </a:r>
          </a:p>
          <a:p>
            <a:endParaRPr lang="fr-FR" sz="1200"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100</a:t>
            </a:fld>
            <a:endParaRPr lang="fr-FR" dirty="0"/>
          </a:p>
        </p:txBody>
      </p:sp>
    </p:spTree>
    <p:extLst>
      <p:ext uri="{BB962C8B-B14F-4D97-AF65-F5344CB8AC3E}">
        <p14:creationId xmlns:p14="http://schemas.microsoft.com/office/powerpoint/2010/main" val="5224604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est possible de tester des applications web ou mobile accessibles via un proxy (ce qui est souvent le cas avec un client) en définissant un tunnel</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101</a:t>
            </a:fld>
            <a:endParaRPr lang="fr-FR" dirty="0"/>
          </a:p>
        </p:txBody>
      </p:sp>
    </p:spTree>
    <p:extLst>
      <p:ext uri="{BB962C8B-B14F-4D97-AF65-F5344CB8AC3E}">
        <p14:creationId xmlns:p14="http://schemas.microsoft.com/office/powerpoint/2010/main" val="1100518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Dire de créer au préalable un dossier pour la formation (par exemple C:\Formation_RF)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Lancer le script depuis ce dossier.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Le script télécharge un exécutable depuis l’url https://www.python.org/ftp/python/%pythonVersion%/python-%pythonVersion%-amd64.exe pour installer Python et le lance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%pythonVersion% est la version à télécharger de Python -&gt; </a:t>
            </a:r>
            <a:r>
              <a:rPr kumimoji="0" lang="fr-FR" sz="1200" b="0" i="0" u="sng" strike="noStrike" kern="1200" cap="none" spc="0" normalizeH="0" baseline="0" noProof="0" dirty="0">
                <a:ln>
                  <a:noFill/>
                </a:ln>
                <a:solidFill>
                  <a:srgbClr val="272727"/>
                </a:solidFill>
                <a:effectLst/>
                <a:uLnTx/>
                <a:uFillTx/>
                <a:latin typeface="Arial"/>
                <a:cs typeface="Arial"/>
              </a:rPr>
              <a:t>Important</a:t>
            </a:r>
            <a:r>
              <a:rPr kumimoji="0" lang="fr-FR" sz="1200" b="0" i="0" u="none" strike="noStrike" kern="1200" cap="none" spc="0" normalizeH="0" baseline="0" noProof="0" dirty="0">
                <a:ln>
                  <a:noFill/>
                </a:ln>
                <a:solidFill>
                  <a:srgbClr val="272727"/>
                </a:solidFill>
                <a:effectLst/>
                <a:uLnTx/>
                <a:uFillTx/>
                <a:latin typeface="Arial"/>
                <a:cs typeface="Arial"/>
              </a:rPr>
              <a:t> : la veille de la formation, vérifier que l’url fonctionne et télécharge bien l’exécutable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A la fin du script, un répertoire contenant Python est créé et Python est ajouté à la variable d’environnement PATH</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8</a:t>
            </a:fld>
            <a:endParaRPr lang="fr-FR" dirty="0"/>
          </a:p>
        </p:txBody>
      </p:sp>
    </p:spTree>
    <p:extLst>
      <p:ext uri="{BB962C8B-B14F-4D97-AF65-F5344CB8AC3E}">
        <p14:creationId xmlns:p14="http://schemas.microsoft.com/office/powerpoint/2010/main" val="8227569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800" dirty="0"/>
              <a:t>Le paramètre remote_url permet de faire pointer les tests sur l’url de la plateforme cloud de </a:t>
            </a:r>
            <a:r>
              <a:rPr lang="fr-FR" sz="800" dirty="0" err="1"/>
              <a:t>SauceLabs</a:t>
            </a:r>
            <a:endParaRPr lang="fr-FR" sz="8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800" dirty="0"/>
              <a:t>Les options permettent de définir les combinaisons ou configurations spécifiques qu’on souhaite mettre en place pour exécuter les tests</a:t>
            </a:r>
          </a:p>
          <a:p>
            <a:pPr marL="171450" indent="-171450">
              <a:buFont typeface="Arial" panose="020B0604020202020204" pitchFamily="34" charset="0"/>
              <a:buChar char="•"/>
            </a:pPr>
            <a:r>
              <a:rPr lang="fr-FR" sz="800" b="1" dirty="0"/>
              <a:t>Attention, les </a:t>
            </a:r>
            <a:r>
              <a:rPr lang="fr-FR" sz="800" b="1" dirty="0" err="1"/>
              <a:t>desired_capabilities</a:t>
            </a:r>
            <a:r>
              <a:rPr lang="fr-FR" sz="800" b="1" dirty="0"/>
              <a:t> sont obsolètes (il faut passer par les options)</a:t>
            </a:r>
          </a:p>
          <a:p>
            <a:pPr marL="171450" indent="-171450">
              <a:buFont typeface="Arial" panose="020B0604020202020204" pitchFamily="34" charset="0"/>
              <a:buChar char="•"/>
            </a:pPr>
            <a:r>
              <a:rPr lang="fr-FR" sz="800" dirty="0"/>
              <a:t>Remarque : A la fin d’une session de test dans le cloud, il est important de ne pas oublier de fermer la session en utilisant Close Browser (tests web) ou Close Application (tests mobiles). Cela permet d’éviter les erreurs de timeout et de libérer une machine pour d’autres personnes.</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103</a:t>
            </a:fld>
            <a:endParaRPr lang="fr-FR" dirty="0"/>
          </a:p>
        </p:txBody>
      </p:sp>
    </p:spTree>
    <p:extLst>
      <p:ext uri="{BB962C8B-B14F-4D97-AF65-F5344CB8AC3E}">
        <p14:creationId xmlns:p14="http://schemas.microsoft.com/office/powerpoint/2010/main" val="1922859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800" dirty="0"/>
              <a:t>Important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800" dirty="0"/>
              <a:t>Dans le paramètre remote_url, on définit le cloud username et la clé d’accès à la plateforme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800" dirty="0"/>
              <a:t>Dans les desired_capabilities, on définit l’OS, la version du navigateur, le navigateur et la version du navigateur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800" dirty="0"/>
              <a:t>Dans les options, on peut ajouter des options d’exécutions comme le fait démarrer le navigateur en grande fenêtre</a:t>
            </a:r>
          </a:p>
          <a:p>
            <a:endParaRPr lang="fr-FR" sz="800" dirty="0"/>
          </a:p>
          <a:p>
            <a:r>
              <a:rPr lang="fr-FR" sz="800" dirty="0"/>
              <a:t>Attention : Selon la version de la librairie Selenium installée, il se peut que les desired_capabilities soient obsolètes.</a:t>
            </a:r>
          </a:p>
          <a:p>
            <a:r>
              <a:rPr lang="fr-FR" sz="800" dirty="0"/>
              <a:t>Dans ce cas, on doit passer par les options pour définir la version du browser, l’OS et sa version</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104</a:t>
            </a:fld>
            <a:endParaRPr lang="fr-FR" dirty="0"/>
          </a:p>
        </p:txBody>
      </p:sp>
    </p:spTree>
    <p:extLst>
      <p:ext uri="{BB962C8B-B14F-4D97-AF65-F5344CB8AC3E}">
        <p14:creationId xmlns:p14="http://schemas.microsoft.com/office/powerpoint/2010/main" val="2752063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u="sng" dirty="0">
                <a:effectLst/>
              </a:rPr>
              <a:t>Prérequis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u="none" dirty="0"/>
              <a:t>Chaque personne doit avoir son c</a:t>
            </a:r>
            <a:r>
              <a:rPr lang="fr-FR" dirty="0"/>
              <a:t>ompte créé dans SauceLabs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Le fichier </a:t>
            </a:r>
            <a:r>
              <a:rPr lang="fr-FR" sz="1200" dirty="0" err="1"/>
              <a:t>common.ressource</a:t>
            </a:r>
            <a:r>
              <a:rPr lang="fr-FR" sz="1200" dirty="0"/>
              <a:t> est fourni et stocké dans le répertoire Ressources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La librairie custom SauceLabs.py est fournie et stockée dans le répertoire Librairies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Installer les librairies annexes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u="sng" dirty="0"/>
              <a:t>Etapes à réaliser </a:t>
            </a:r>
            <a:r>
              <a:rPr lang="fr-FR" sz="120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Le but est de lancer l’ajout des job </a:t>
            </a:r>
            <a:r>
              <a:rPr lang="fr-FR" sz="1200" dirty="0" err="1"/>
              <a:t>titles</a:t>
            </a:r>
            <a:r>
              <a:rPr lang="fr-FR" sz="1200" dirty="0"/>
              <a:t> dans SauceLabs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Réécrire l’étape du </a:t>
            </a:r>
            <a:r>
              <a:rPr lang="fr-FR" sz="1200" dirty="0" err="1"/>
              <a:t>Given</a:t>
            </a:r>
            <a:r>
              <a:rPr lang="fr-FR" sz="1200" dirty="0"/>
              <a:t> « </a:t>
            </a:r>
            <a:r>
              <a:rPr lang="fr-FR" dirty="0">
                <a:solidFill>
                  <a:srgbClr val="FFC66D"/>
                </a:solidFill>
                <a:effectLst/>
                <a:latin typeface="JetBrains Mono"/>
              </a:rPr>
              <a:t>un utilisateur se connectant sur la page d'accueil</a:t>
            </a:r>
            <a:r>
              <a:rPr lang="fr-FR" sz="1200" dirty="0">
                <a:solidFill>
                  <a:srgbClr val="FFC66D"/>
                </a:solidFill>
                <a:effectLst/>
                <a:latin typeface="JetBrains Mono"/>
              </a:rPr>
              <a:t> » en permettant soit d’ouvrir le browser en local soit de l’ouvrir dans SauceLabs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FFC66D"/>
                </a:solidFill>
                <a:effectLst/>
                <a:latin typeface="JetBrains Mono"/>
              </a:rPr>
              <a:t>Modifier le Test Teardown du script de test en appelant la méthode End Session (Pour info, la variable prédéfinie ${TEST_STATUS} n’est connue que dans le </a:t>
            </a:r>
            <a:r>
              <a:rPr lang="fr-FR" sz="1200" dirty="0" err="1">
                <a:solidFill>
                  <a:srgbClr val="FFC66D"/>
                </a:solidFill>
                <a:effectLst/>
                <a:latin typeface="JetBrains Mono"/>
              </a:rPr>
              <a:t>teardown</a:t>
            </a:r>
            <a:r>
              <a:rPr lang="fr-FR" sz="1200" dirty="0">
                <a:solidFill>
                  <a:srgbClr val="FFC66D"/>
                </a:solidFill>
                <a:effectLst/>
                <a:latin typeface="JetBrains Mono"/>
              </a:rPr>
              <a:t> -&gt; c’est normal car on ne peut pas connaitre le statut d’un test avant la fin du passage de ce 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FFC66D"/>
                </a:solidFill>
                <a:effectLst/>
                <a:latin typeface="JetBrains Mono"/>
              </a:rPr>
              <a:t>Pour récupérer sa propre remote_url -&gt; Ouvrir la page User Settings dans SauceLabs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FFC66D"/>
                </a:solidFill>
                <a:effectLst/>
                <a:latin typeface="JetBrains Mono"/>
              </a:rPr>
              <a:t>2 possibilités pour modifier les paramètres ${OPTIONS} et </a:t>
            </a:r>
            <a:r>
              <a:rPr lang="fr-FR" dirty="0">
                <a:solidFill>
                  <a:srgbClr val="9876AA"/>
                </a:solidFill>
                <a:effectLst/>
                <a:latin typeface="JetBrains Mono"/>
              </a:rPr>
              <a:t>${REMOTE_URL}</a:t>
            </a:r>
            <a:r>
              <a:rPr lang="fr-FR" dirty="0">
                <a:solidFill>
                  <a:srgbClr val="A9B7C6"/>
                </a:solidFill>
                <a:effectLst/>
                <a:latin typeface="JetBrains Mono"/>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Soit on modifie les variables en local dans la section *** Variables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Soit on modifie les paramètres en ligne de commande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Bonus : Faire de même avec le script de suppression des job </a:t>
            </a:r>
            <a:r>
              <a:rPr lang="fr-FR" dirty="0" err="1">
                <a:solidFill>
                  <a:srgbClr val="A9B7C6"/>
                </a:solidFill>
                <a:effectLst/>
                <a:latin typeface="JetBrains Mono"/>
              </a:rPr>
              <a:t>titles</a:t>
            </a:r>
            <a:endParaRPr lang="fr-FR" dirty="0">
              <a:solidFill>
                <a:srgbClr val="A9B7C6"/>
              </a:solidFill>
              <a:effectLst/>
              <a:latin typeface="JetBrains Mono"/>
            </a:endParaRP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107</a:t>
            </a:fld>
            <a:endParaRPr lang="fr-FR" dirty="0"/>
          </a:p>
        </p:txBody>
      </p:sp>
    </p:spTree>
    <p:extLst>
      <p:ext uri="{BB962C8B-B14F-4D97-AF65-F5344CB8AC3E}">
        <p14:creationId xmlns:p14="http://schemas.microsoft.com/office/powerpoint/2010/main" val="19425225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108</a:t>
            </a:fld>
            <a:endParaRPr lang="fr-FR" dirty="0"/>
          </a:p>
        </p:txBody>
      </p:sp>
    </p:spTree>
    <p:extLst>
      <p:ext uri="{BB962C8B-B14F-4D97-AF65-F5344CB8AC3E}">
        <p14:creationId xmlns:p14="http://schemas.microsoft.com/office/powerpoint/2010/main" val="30733155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A9B7C6"/>
                </a:solidFill>
                <a:effectLst/>
                <a:latin typeface="JetBrains Mono"/>
              </a:rPr>
              <a:t>JENKINS, c’est quoi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Un ordonnanceur qui permet d’automatiser des tâches (des jobs), de les programmer, de les enchaîner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Utilisé dans le cadre de la CI / CD (intégration continue)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Permet de créer des pipelines (tunnels) d’intégration continue (</a:t>
            </a:r>
            <a:r>
              <a:rPr lang="fr-FR" dirty="0" err="1">
                <a:solidFill>
                  <a:srgbClr val="A9B7C6"/>
                </a:solidFill>
                <a:effectLst/>
                <a:latin typeface="JetBrains Mono"/>
              </a:rPr>
              <a:t>build</a:t>
            </a:r>
            <a:r>
              <a:rPr lang="fr-FR" dirty="0">
                <a:solidFill>
                  <a:srgbClr val="A9B7C6"/>
                </a:solidFill>
                <a:effectLst/>
                <a:latin typeface="JetBrains Mono"/>
              </a:rPr>
              <a:t> / run / 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Basé sur du java et open source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Utilisé en </a:t>
            </a:r>
            <a:r>
              <a:rPr lang="fr-FR" dirty="0" err="1">
                <a:solidFill>
                  <a:srgbClr val="A9B7C6"/>
                </a:solidFill>
                <a:effectLst/>
                <a:latin typeface="JetBrains Mono"/>
              </a:rPr>
              <a:t>devops</a:t>
            </a:r>
            <a:r>
              <a:rPr lang="fr-FR" dirty="0">
                <a:solidFill>
                  <a:srgbClr val="A9B7C6"/>
                </a:solidFill>
                <a:effectLst/>
                <a:latin typeface="JetBrains Mono"/>
              </a:rPr>
              <a:t> (comme </a:t>
            </a:r>
            <a:r>
              <a:rPr lang="fr-FR" dirty="0" err="1">
                <a:solidFill>
                  <a:srgbClr val="A9B7C6"/>
                </a:solidFill>
                <a:effectLst/>
                <a:latin typeface="JetBrains Mono"/>
              </a:rPr>
              <a:t>gitlab</a:t>
            </a:r>
            <a:r>
              <a:rPr lang="fr-FR" dirty="0">
                <a:solidFill>
                  <a:srgbClr val="A9B7C6"/>
                </a:solidFill>
                <a:effectLst/>
                <a:latin typeface="JetBrains Mono"/>
              </a:rPr>
              <a:t> ci par exemple)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Comprend + de 1000 plugins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Site officiel : https://www.jenkins.io/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srgbClr val="A9B7C6"/>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solidFill>
                  <a:srgbClr val="A9B7C6"/>
                </a:solidFill>
                <a:effectLst/>
                <a:latin typeface="JetBrains Mono"/>
              </a:rPr>
              <a:t>Pourquoi l’utiliser dans le cadre des tests automatisés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Pour automatiser le lancement </a:t>
            </a:r>
            <a:r>
              <a:rPr lang="fr-FR">
                <a:solidFill>
                  <a:srgbClr val="A9B7C6"/>
                </a:solidFill>
                <a:effectLst/>
                <a:latin typeface="JetBrains Mono"/>
              </a:rPr>
              <a:t>des tests</a:t>
            </a:r>
            <a:endParaRPr lang="fr-FR" dirty="0">
              <a:solidFill>
                <a:srgbClr val="A9B7C6"/>
              </a:solidFill>
              <a:effectLst/>
              <a:latin typeface="JetBrains Mon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Pour programmer le lancement des tests quotidiennement par exemple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Pour avoir un rapport de test accessible par les utilisateurs de </a:t>
            </a:r>
            <a:r>
              <a:rPr lang="fr-FR" dirty="0" err="1">
                <a:solidFill>
                  <a:srgbClr val="A9B7C6"/>
                </a:solidFill>
                <a:effectLst/>
                <a:latin typeface="JetBrains Mono"/>
              </a:rPr>
              <a:t>jenkins</a:t>
            </a:r>
            <a:endParaRPr lang="fr-FR" dirty="0">
              <a:solidFill>
                <a:srgbClr val="A9B7C6"/>
              </a:solidFill>
              <a:effectLst/>
              <a:latin typeface="JetBrains Mon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rgbClr val="A9B7C6"/>
                </a:solidFill>
                <a:effectLst/>
                <a:latin typeface="JetBrains Mono"/>
              </a:rPr>
              <a:t>Pour envoyer des mails récapitulatifs des exécutions de tests</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113</a:t>
            </a:fld>
            <a:endParaRPr lang="fr-FR" dirty="0"/>
          </a:p>
        </p:txBody>
      </p:sp>
    </p:spTree>
    <p:extLst>
      <p:ext uri="{BB962C8B-B14F-4D97-AF65-F5344CB8AC3E}">
        <p14:creationId xmlns:p14="http://schemas.microsoft.com/office/powerpoint/2010/main" val="20120436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130</a:t>
            </a:fld>
            <a:endParaRPr lang="fr-FR" dirty="0"/>
          </a:p>
        </p:txBody>
      </p:sp>
    </p:spTree>
    <p:extLst>
      <p:ext uri="{BB962C8B-B14F-4D97-AF65-F5344CB8AC3E}">
        <p14:creationId xmlns:p14="http://schemas.microsoft.com/office/powerpoint/2010/main" val="6735976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Dire de créer au préalable le dossier C:\Formation_RF\Python\Python310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0" i="0" u="none" strike="noStrike" kern="1200" cap="none" spc="0" normalizeH="0" baseline="0" noProof="0" dirty="0">
                <a:ln>
                  <a:noFill/>
                </a:ln>
                <a:solidFill>
                  <a:srgbClr val="272727"/>
                </a:solidFill>
                <a:effectLst/>
                <a:uLnTx/>
                <a:uFillTx/>
                <a:latin typeface="Arial"/>
                <a:cs typeface="Arial"/>
              </a:rPr>
              <a:t>Utiliser une version ultérieure à la 3.10 si celle-ci commence à dater au moment de la formation</a:t>
            </a:r>
            <a:endParaRPr lang="fr-FR" dirty="0"/>
          </a:p>
          <a:p>
            <a:pPr marL="171450" indent="-171450">
              <a:buFont typeface="Arial" panose="020B0604020202020204" pitchFamily="34" charset="0"/>
              <a:buChar char="•"/>
            </a:pPr>
            <a:r>
              <a:rPr lang="fr-FR" dirty="0"/>
              <a:t>Si on oublie de cocher </a:t>
            </a:r>
            <a:r>
              <a:rPr kumimoji="0" lang="fr-FR" sz="1200" b="0" i="0" u="none" strike="noStrike" kern="1200" cap="none" spc="0" normalizeH="0" baseline="0" noProof="0" dirty="0">
                <a:ln>
                  <a:noFill/>
                </a:ln>
                <a:solidFill>
                  <a:srgbClr val="272727"/>
                </a:solidFill>
                <a:effectLst/>
                <a:uLnTx/>
                <a:uFillTx/>
                <a:latin typeface="Arial"/>
                <a:cs typeface="Arial"/>
              </a:rPr>
              <a:t>« Add Python 3.10 to PATH », il faut aller dans Variables d’environnement. Ajouter C:\Formation_RF\Python\Python310\Scripts\ et C:\Formation_RF\Python\Python310\ dans le PATH</a:t>
            </a:r>
          </a:p>
          <a:p>
            <a:pPr marL="171450" indent="-171450">
              <a:buFont typeface="Arial" panose="020B0604020202020204" pitchFamily="34" charset="0"/>
              <a:buChar char="•"/>
            </a:pPr>
            <a:r>
              <a:rPr kumimoji="0" lang="fr-FR" sz="1200" b="0" i="0" u="none" strike="noStrike" kern="1200" cap="none" spc="0" normalizeH="0" baseline="0" noProof="0" dirty="0">
                <a:ln>
                  <a:noFill/>
                </a:ln>
                <a:solidFill>
                  <a:srgbClr val="272727"/>
                </a:solidFill>
                <a:effectLst/>
                <a:uLnTx/>
                <a:uFillTx/>
                <a:latin typeface="Arial"/>
                <a:cs typeface="Arial"/>
              </a:rPr>
              <a:t>Vérifier que les variables d’environnement sont OK</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136</a:t>
            </a:fld>
            <a:endParaRPr lang="fr-FR" dirty="0"/>
          </a:p>
        </p:txBody>
      </p:sp>
    </p:spTree>
    <p:extLst>
      <p:ext uri="{BB962C8B-B14F-4D97-AF65-F5344CB8AC3E}">
        <p14:creationId xmlns:p14="http://schemas.microsoft.com/office/powerpoint/2010/main" val="1870435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Dire de créer au préalable le dossier C:\Formation_RF\webdriver</a:t>
            </a:r>
          </a:p>
          <a:p>
            <a:r>
              <a:rPr lang="fr-FR" dirty="0"/>
              <a:t>Bien penser à ajouter le chemin du répertoire dans le PATH</a:t>
            </a:r>
          </a:p>
          <a:p>
            <a:r>
              <a:rPr lang="fr-FR" dirty="0"/>
              <a:t>Les librairies sont aussi accessibles depuis PyCharm dans Settings &gt; Python Interpreter</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138</a:t>
            </a:fld>
            <a:endParaRPr lang="fr-FR" dirty="0"/>
          </a:p>
        </p:txBody>
      </p:sp>
    </p:spTree>
    <p:extLst>
      <p:ext uri="{BB962C8B-B14F-4D97-AF65-F5344CB8AC3E}">
        <p14:creationId xmlns:p14="http://schemas.microsoft.com/office/powerpoint/2010/main" val="21339900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139</a:t>
            </a:fld>
            <a:endParaRPr lang="fr-FR" dirty="0"/>
          </a:p>
        </p:txBody>
      </p:sp>
    </p:spTree>
    <p:extLst>
      <p:ext uri="{BB962C8B-B14F-4D97-AF65-F5344CB8AC3E}">
        <p14:creationId xmlns:p14="http://schemas.microsoft.com/office/powerpoint/2010/main" val="24770996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B2B2A"/>
                </a:solidFill>
                <a:effectLst/>
                <a:latin typeface="Source Sans Pro" panose="020B0503030403020204" pitchFamily="34" charset="0"/>
              </a:rPr>
              <a:t>L’écriture (et la lecture) de sélecteurs CSS est plus facile, mais elle est aussi moins puissante que celle du XPath</a:t>
            </a:r>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140</a:t>
            </a:fld>
            <a:endParaRPr lang="fr-FR" dirty="0"/>
          </a:p>
        </p:txBody>
      </p:sp>
    </p:spTree>
    <p:extLst>
      <p:ext uri="{BB962C8B-B14F-4D97-AF65-F5344CB8AC3E}">
        <p14:creationId xmlns:p14="http://schemas.microsoft.com/office/powerpoint/2010/main" val="297563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9</a:t>
            </a:fld>
            <a:endParaRPr lang="fr-FR" dirty="0"/>
          </a:p>
        </p:txBody>
      </p:sp>
    </p:spTree>
    <p:extLst>
      <p:ext uri="{BB962C8B-B14F-4D97-AF65-F5344CB8AC3E}">
        <p14:creationId xmlns:p14="http://schemas.microsoft.com/office/powerpoint/2010/main" val="15917869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144</a:t>
            </a:fld>
            <a:endParaRPr lang="fr-FR" dirty="0"/>
          </a:p>
        </p:txBody>
      </p:sp>
    </p:spTree>
    <p:extLst>
      <p:ext uri="{BB962C8B-B14F-4D97-AF65-F5344CB8AC3E}">
        <p14:creationId xmlns:p14="http://schemas.microsoft.com/office/powerpoint/2010/main" val="20613190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147</a:t>
            </a:fld>
            <a:endParaRPr lang="fr-FR" dirty="0"/>
          </a:p>
        </p:txBody>
      </p:sp>
    </p:spTree>
    <p:extLst>
      <p:ext uri="{BB962C8B-B14F-4D97-AF65-F5344CB8AC3E}">
        <p14:creationId xmlns:p14="http://schemas.microsoft.com/office/powerpoint/2010/main" val="25583319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150</a:t>
            </a:fld>
            <a:endParaRPr lang="fr-FR" dirty="0"/>
          </a:p>
        </p:txBody>
      </p:sp>
    </p:spTree>
    <p:extLst>
      <p:ext uri="{BB962C8B-B14F-4D97-AF65-F5344CB8AC3E}">
        <p14:creationId xmlns:p14="http://schemas.microsoft.com/office/powerpoint/2010/main" val="27592768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152</a:t>
            </a:fld>
            <a:endParaRPr lang="fr-FR" dirty="0"/>
          </a:p>
        </p:txBody>
      </p:sp>
    </p:spTree>
    <p:extLst>
      <p:ext uri="{BB962C8B-B14F-4D97-AF65-F5344CB8AC3E}">
        <p14:creationId xmlns:p14="http://schemas.microsoft.com/office/powerpoint/2010/main" val="8645453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153</a:t>
            </a:fld>
            <a:endParaRPr lang="fr-FR" dirty="0"/>
          </a:p>
        </p:txBody>
      </p:sp>
    </p:spTree>
    <p:extLst>
      <p:ext uri="{BB962C8B-B14F-4D97-AF65-F5344CB8AC3E}">
        <p14:creationId xmlns:p14="http://schemas.microsoft.com/office/powerpoint/2010/main" val="19037363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154</a:t>
            </a:fld>
            <a:endParaRPr lang="fr-FR" dirty="0"/>
          </a:p>
        </p:txBody>
      </p:sp>
    </p:spTree>
    <p:extLst>
      <p:ext uri="{BB962C8B-B14F-4D97-AF65-F5344CB8AC3E}">
        <p14:creationId xmlns:p14="http://schemas.microsoft.com/office/powerpoint/2010/main" val="40308006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155</a:t>
            </a:fld>
            <a:endParaRPr lang="fr-FR" dirty="0"/>
          </a:p>
        </p:txBody>
      </p:sp>
    </p:spTree>
    <p:extLst>
      <p:ext uri="{BB962C8B-B14F-4D97-AF65-F5344CB8AC3E}">
        <p14:creationId xmlns:p14="http://schemas.microsoft.com/office/powerpoint/2010/main" val="29534101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156</a:t>
            </a:fld>
            <a:endParaRPr lang="fr-FR" dirty="0"/>
          </a:p>
        </p:txBody>
      </p:sp>
    </p:spTree>
    <p:extLst>
      <p:ext uri="{BB962C8B-B14F-4D97-AF65-F5344CB8AC3E}">
        <p14:creationId xmlns:p14="http://schemas.microsoft.com/office/powerpoint/2010/main" val="14092735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157</a:t>
            </a:fld>
            <a:endParaRPr lang="fr-FR" dirty="0"/>
          </a:p>
        </p:txBody>
      </p:sp>
    </p:spTree>
    <p:extLst>
      <p:ext uri="{BB962C8B-B14F-4D97-AF65-F5344CB8AC3E}">
        <p14:creationId xmlns:p14="http://schemas.microsoft.com/office/powerpoint/2010/main" val="1607814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158</a:t>
            </a:fld>
            <a:endParaRPr lang="fr-FR" dirty="0"/>
          </a:p>
        </p:txBody>
      </p:sp>
    </p:spTree>
    <p:extLst>
      <p:ext uri="{BB962C8B-B14F-4D97-AF65-F5344CB8AC3E}">
        <p14:creationId xmlns:p14="http://schemas.microsoft.com/office/powerpoint/2010/main" val="374234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Attention, la première copie d’écran d’initialisation du Virtualenv est différente s’il s’agit d’une première installation de PyCharm.</a:t>
            </a:r>
          </a:p>
          <a:p>
            <a:r>
              <a:rPr lang="fr-FR" dirty="0"/>
              <a:t>- Dans le cadre de cette formation, nous avons choisi PyCharm mais d’autres IDE peuvent être utilisés (Visual Studio Code et Eclipse)</a:t>
            </a:r>
          </a:p>
          <a:p>
            <a:r>
              <a:rPr lang="fr-FR" dirty="0"/>
              <a:t>Voir en annexes</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10</a:t>
            </a:fld>
            <a:endParaRPr lang="fr-FR" dirty="0"/>
          </a:p>
        </p:txBody>
      </p:sp>
    </p:spTree>
    <p:extLst>
      <p:ext uri="{BB962C8B-B14F-4D97-AF65-F5344CB8AC3E}">
        <p14:creationId xmlns:p14="http://schemas.microsoft.com/office/powerpoint/2010/main" val="13049542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159</a:t>
            </a:fld>
            <a:endParaRPr lang="fr-FR" dirty="0"/>
          </a:p>
        </p:txBody>
      </p:sp>
    </p:spTree>
    <p:extLst>
      <p:ext uri="{BB962C8B-B14F-4D97-AF65-F5344CB8AC3E}">
        <p14:creationId xmlns:p14="http://schemas.microsoft.com/office/powerpoint/2010/main" val="15658668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160</a:t>
            </a:fld>
            <a:endParaRPr lang="fr-FR" dirty="0"/>
          </a:p>
        </p:txBody>
      </p:sp>
    </p:spTree>
    <p:extLst>
      <p:ext uri="{BB962C8B-B14F-4D97-AF65-F5344CB8AC3E}">
        <p14:creationId xmlns:p14="http://schemas.microsoft.com/office/powerpoint/2010/main" val="34827995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161</a:t>
            </a:fld>
            <a:endParaRPr lang="fr-FR" dirty="0"/>
          </a:p>
        </p:txBody>
      </p:sp>
    </p:spTree>
    <p:extLst>
      <p:ext uri="{BB962C8B-B14F-4D97-AF65-F5344CB8AC3E}">
        <p14:creationId xmlns:p14="http://schemas.microsoft.com/office/powerpoint/2010/main" val="32396716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162</a:t>
            </a:fld>
            <a:endParaRPr lang="fr-FR" dirty="0"/>
          </a:p>
        </p:txBody>
      </p:sp>
    </p:spTree>
    <p:extLst>
      <p:ext uri="{BB962C8B-B14F-4D97-AF65-F5344CB8AC3E}">
        <p14:creationId xmlns:p14="http://schemas.microsoft.com/office/powerpoint/2010/main" val="23648716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163</a:t>
            </a:fld>
            <a:endParaRPr lang="fr-FR" dirty="0"/>
          </a:p>
        </p:txBody>
      </p:sp>
    </p:spTree>
    <p:extLst>
      <p:ext uri="{BB962C8B-B14F-4D97-AF65-F5344CB8AC3E}">
        <p14:creationId xmlns:p14="http://schemas.microsoft.com/office/powerpoint/2010/main" val="6688413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164</a:t>
            </a:fld>
            <a:endParaRPr lang="fr-FR" dirty="0"/>
          </a:p>
        </p:txBody>
      </p:sp>
    </p:spTree>
    <p:extLst>
      <p:ext uri="{BB962C8B-B14F-4D97-AF65-F5344CB8AC3E}">
        <p14:creationId xmlns:p14="http://schemas.microsoft.com/office/powerpoint/2010/main" val="3700276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165</a:t>
            </a:fld>
            <a:endParaRPr lang="fr-FR" dirty="0"/>
          </a:p>
        </p:txBody>
      </p:sp>
    </p:spTree>
    <p:extLst>
      <p:ext uri="{BB962C8B-B14F-4D97-AF65-F5344CB8AC3E}">
        <p14:creationId xmlns:p14="http://schemas.microsoft.com/office/powerpoint/2010/main" val="2935640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166</a:t>
            </a:fld>
            <a:endParaRPr lang="fr-FR" dirty="0"/>
          </a:p>
        </p:txBody>
      </p:sp>
    </p:spTree>
    <p:extLst>
      <p:ext uri="{BB962C8B-B14F-4D97-AF65-F5344CB8AC3E}">
        <p14:creationId xmlns:p14="http://schemas.microsoft.com/office/powerpoint/2010/main" val="9011629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167</a:t>
            </a:fld>
            <a:endParaRPr lang="fr-FR" dirty="0"/>
          </a:p>
        </p:txBody>
      </p:sp>
    </p:spTree>
    <p:extLst>
      <p:ext uri="{BB962C8B-B14F-4D97-AF65-F5344CB8AC3E}">
        <p14:creationId xmlns:p14="http://schemas.microsoft.com/office/powerpoint/2010/main" val="25634949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168</a:t>
            </a:fld>
            <a:endParaRPr lang="fr-FR" dirty="0"/>
          </a:p>
        </p:txBody>
      </p:sp>
    </p:spTree>
    <p:extLst>
      <p:ext uri="{BB962C8B-B14F-4D97-AF65-F5344CB8AC3E}">
        <p14:creationId xmlns:p14="http://schemas.microsoft.com/office/powerpoint/2010/main" val="2474760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_image">
    <p:spTree>
      <p:nvGrpSpPr>
        <p:cNvPr id="1" name=""/>
        <p:cNvGrpSpPr/>
        <p:nvPr/>
      </p:nvGrpSpPr>
      <p:grpSpPr>
        <a:xfrm>
          <a:off x="0" y="0"/>
          <a:ext cx="0" cy="0"/>
          <a:chOff x="0" y="0"/>
          <a:chExt cx="0" cy="0"/>
        </a:xfrm>
      </p:grpSpPr>
      <p:sp>
        <p:nvSpPr>
          <p:cNvPr id="12" name="Espace réservé du texte 12"/>
          <p:cNvSpPr>
            <a:spLocks noGrp="1"/>
          </p:cNvSpPr>
          <p:nvPr>
            <p:ph type="body" sz="quarter" idx="15" hasCustomPrompt="1"/>
          </p:nvPr>
        </p:nvSpPr>
        <p:spPr bwMode="gray">
          <a:xfrm>
            <a:off x="1" y="0"/>
            <a:ext cx="9853084" cy="6858000"/>
          </a:xfrm>
          <a:custGeom>
            <a:avLst/>
            <a:gdLst>
              <a:gd name="connsiteX0" fmla="*/ 0 w 7389813"/>
              <a:gd name="connsiteY0" fmla="*/ 0 h 6858000"/>
              <a:gd name="connsiteX1" fmla="*/ 7389813 w 7389813"/>
              <a:gd name="connsiteY1" fmla="*/ 0 h 6858000"/>
              <a:gd name="connsiteX2" fmla="*/ 3708711 w 7389813"/>
              <a:gd name="connsiteY2" fmla="*/ 6584123 h 6858000"/>
              <a:gd name="connsiteX3" fmla="*/ 3294016 w 7389813"/>
              <a:gd name="connsiteY3" fmla="*/ 6858000 h 6858000"/>
              <a:gd name="connsiteX4" fmla="*/ 0 w 738981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813" h="6858000">
                <a:moveTo>
                  <a:pt x="0" y="0"/>
                </a:moveTo>
                <a:lnTo>
                  <a:pt x="7389813" y="0"/>
                </a:lnTo>
                <a:cubicBezTo>
                  <a:pt x="7226203" y="2721456"/>
                  <a:pt x="5809534" y="5105860"/>
                  <a:pt x="3708711" y="6584123"/>
                </a:cubicBezTo>
                <a:lnTo>
                  <a:pt x="3294016" y="6858000"/>
                </a:lnTo>
                <a:lnTo>
                  <a:pt x="0" y="6858000"/>
                </a:lnTo>
                <a:close/>
              </a:path>
            </a:pathLst>
          </a:custGeom>
          <a:solidFill>
            <a:schemeClr val="accent1">
              <a:alpha val="70000"/>
            </a:schemeClr>
          </a:solidFill>
        </p:spPr>
        <p:txBody>
          <a:bodyPr wrap="square">
            <a:noAutofit/>
          </a:bodyPr>
          <a:lstStyle>
            <a:lvl1pPr marL="0" indent="0">
              <a:buNone/>
              <a:defRPr sz="100">
                <a:solidFill>
                  <a:schemeClr val="tx1">
                    <a:alpha val="0"/>
                  </a:schemeClr>
                </a:solidFill>
              </a:defRPr>
            </a:lvl1pPr>
          </a:lstStyle>
          <a:p>
            <a:pPr lvl="0"/>
            <a:r>
              <a:rPr lang="fr-FR" dirty="0"/>
              <a:t> </a:t>
            </a:r>
          </a:p>
        </p:txBody>
      </p:sp>
      <p:sp>
        <p:nvSpPr>
          <p:cNvPr id="11" name="Espace réservé pour une image  10"/>
          <p:cNvSpPr>
            <a:spLocks noGrp="1"/>
          </p:cNvSpPr>
          <p:nvPr>
            <p:ph type="pic" sz="quarter" idx="13" hasCustomPrompt="1"/>
          </p:nvPr>
        </p:nvSpPr>
        <p:spPr bwMode="gray">
          <a:xfrm>
            <a:off x="2" y="0"/>
            <a:ext cx="9853084" cy="6858000"/>
          </a:xfrm>
          <a:custGeom>
            <a:avLst/>
            <a:gdLst>
              <a:gd name="connsiteX0" fmla="*/ 0 w 7389813"/>
              <a:gd name="connsiteY0" fmla="*/ 0 h 6858000"/>
              <a:gd name="connsiteX1" fmla="*/ 7389813 w 7389813"/>
              <a:gd name="connsiteY1" fmla="*/ 0 h 6858000"/>
              <a:gd name="connsiteX2" fmla="*/ 3708711 w 7389813"/>
              <a:gd name="connsiteY2" fmla="*/ 6584123 h 6858000"/>
              <a:gd name="connsiteX3" fmla="*/ 3294016 w 7389813"/>
              <a:gd name="connsiteY3" fmla="*/ 6858000 h 6858000"/>
              <a:gd name="connsiteX4" fmla="*/ 0 w 738981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813" h="6858000">
                <a:moveTo>
                  <a:pt x="0" y="0"/>
                </a:moveTo>
                <a:lnTo>
                  <a:pt x="7389813" y="0"/>
                </a:lnTo>
                <a:cubicBezTo>
                  <a:pt x="7226203" y="2721456"/>
                  <a:pt x="5809534" y="5105860"/>
                  <a:pt x="3708711" y="6584123"/>
                </a:cubicBezTo>
                <a:lnTo>
                  <a:pt x="3294016" y="6858000"/>
                </a:lnTo>
                <a:lnTo>
                  <a:pt x="0" y="6858000"/>
                </a:lnTo>
                <a:close/>
              </a:path>
            </a:pathLst>
          </a:custGeom>
          <a:noFill/>
        </p:spPr>
        <p:txBody>
          <a:bodyPr wrap="square" tIns="1080000" anchor="ctr" anchorCtr="0">
            <a:noAutofit/>
          </a:bodyPr>
          <a:lstStyle>
            <a:lvl1pPr marL="0" marR="0" indent="0" algn="ctr" defTabSz="914400" rtl="0" eaLnBrk="1" fontAlgn="auto" latinLnBrk="0" hangingPunct="1">
              <a:lnSpc>
                <a:spcPct val="100000"/>
              </a:lnSpc>
              <a:spcBef>
                <a:spcPts val="1200"/>
              </a:spcBef>
              <a:spcAft>
                <a:spcPts val="400"/>
              </a:spcAft>
              <a:buClr>
                <a:schemeClr val="accent5"/>
              </a:buClr>
              <a:buSzTx/>
              <a:buFont typeface="Wingdings" panose="05000000000000000000" pitchFamily="2" charset="2"/>
              <a:buNone/>
              <a:tabLst/>
              <a:defRPr/>
            </a:lvl1pPr>
          </a:lstStyle>
          <a:p>
            <a:r>
              <a:rPr lang="fr-FR" noProof="0" dirty="0"/>
              <a:t>Sélectionner l’icône pour insérer une image, puis disposer l’image en arrière plan (Sélectionner l’image avec le bouton droit de la souris / Mettre à l’arrière plan)</a:t>
            </a:r>
          </a:p>
        </p:txBody>
      </p:sp>
      <p:sp>
        <p:nvSpPr>
          <p:cNvPr id="4" name="Espace réservé de la date 3"/>
          <p:cNvSpPr>
            <a:spLocks noGrp="1"/>
          </p:cNvSpPr>
          <p:nvPr>
            <p:ph type="dt" sz="half" idx="10"/>
          </p:nvPr>
        </p:nvSpPr>
        <p:spPr bwMode="gray">
          <a:xfrm>
            <a:off x="11567583" y="6524625"/>
            <a:ext cx="621711" cy="333375"/>
          </a:xfrm>
        </p:spPr>
        <p:txBody>
          <a:bodyPr/>
          <a:lstStyle>
            <a:lvl1pPr>
              <a:defRPr>
                <a:solidFill>
                  <a:schemeClr val="bg1">
                    <a:alpha val="0"/>
                  </a:schemeClr>
                </a:solidFill>
              </a:defRPr>
            </a:lvl1pPr>
          </a:lstStyle>
          <a:p>
            <a:fld id="{4B1D0C24-ED87-4790-966D-D348E3294F4C}" type="datetime1">
              <a:rPr lang="fr-FR" noProof="0" smtClean="0"/>
              <a:t>24/03/2024</a:t>
            </a:fld>
            <a:endParaRPr lang="fr-FR" noProof="0" dirty="0"/>
          </a:p>
        </p:txBody>
      </p:sp>
      <p:sp>
        <p:nvSpPr>
          <p:cNvPr id="5" name="Espace réservé du pied de page 4"/>
          <p:cNvSpPr>
            <a:spLocks noGrp="1"/>
          </p:cNvSpPr>
          <p:nvPr>
            <p:ph type="ftr" sz="quarter" idx="11"/>
          </p:nvPr>
        </p:nvSpPr>
        <p:spPr bwMode="gray">
          <a:xfrm>
            <a:off x="11567584" y="6524625"/>
            <a:ext cx="621709" cy="333375"/>
          </a:xfrm>
        </p:spPr>
        <p:txBody>
          <a:bodyPr/>
          <a:lstStyle>
            <a:lvl1pPr>
              <a:defRPr>
                <a:solidFill>
                  <a:schemeClr val="bg1">
                    <a:alpha val="0"/>
                  </a:schemeClr>
                </a:solidFill>
              </a:defRPr>
            </a:lvl1pPr>
          </a:lstStyle>
          <a:p>
            <a:r>
              <a:rPr lang="fr-FR" noProof="0" dirty="0"/>
              <a:t>Webdriver Sélénium pour Python</a:t>
            </a:r>
          </a:p>
        </p:txBody>
      </p:sp>
      <p:sp>
        <p:nvSpPr>
          <p:cNvPr id="6" name="Espace réservé du numéro de diapositive 5"/>
          <p:cNvSpPr>
            <a:spLocks noGrp="1"/>
          </p:cNvSpPr>
          <p:nvPr>
            <p:ph type="sldNum" sz="quarter" idx="12"/>
          </p:nvPr>
        </p:nvSpPr>
        <p:spPr bwMode="gray">
          <a:xfrm>
            <a:off x="11567583" y="6524625"/>
            <a:ext cx="621711" cy="333375"/>
          </a:xfrm>
        </p:spPr>
        <p:txBody>
          <a:bodyPr/>
          <a:lstStyle>
            <a:lvl1pPr>
              <a:defRPr>
                <a:solidFill>
                  <a:schemeClr val="bg1">
                    <a:alpha val="0"/>
                  </a:schemeClr>
                </a:solidFill>
              </a:defRPr>
            </a:lvl1pPr>
          </a:lstStyle>
          <a:p>
            <a:fld id="{10C140CD-8AED-46FF-A9A2-77308F3F39AE}" type="slidenum">
              <a:rPr lang="fr-FR" noProof="0" smtClean="0"/>
              <a:pPr/>
              <a:t>‹N°›</a:t>
            </a:fld>
            <a:endParaRPr lang="fr-FR" noProof="0" dirty="0"/>
          </a:p>
        </p:txBody>
      </p:sp>
      <p:pic>
        <p:nvPicPr>
          <p:cNvPr id="9" name="Image 8" descr="Logo_couv_100x35_rvb.pdf"/>
          <p:cNvPicPr>
            <a:picLocks/>
          </p:cNvPicPr>
          <p:nvPr userDrawn="1"/>
        </p:nvPicPr>
        <p:blipFill>
          <a:blip r:embed="rId2">
            <a:extLst>
              <a:ext uri="{28A0092B-C50C-407E-A947-70E740481C1C}">
                <a14:useLocalDpi xmlns:a14="http://schemas.microsoft.com/office/drawing/2010/main" val="0"/>
              </a:ext>
            </a:extLst>
          </a:blip>
          <a:stretch>
            <a:fillRect/>
          </a:stretch>
        </p:blipFill>
        <p:spPr bwMode="gray">
          <a:xfrm>
            <a:off x="7392000" y="5598000"/>
            <a:ext cx="4800000" cy="1260000"/>
          </a:xfrm>
          <a:prstGeom prst="rect">
            <a:avLst/>
          </a:prstGeom>
        </p:spPr>
      </p:pic>
      <p:sp>
        <p:nvSpPr>
          <p:cNvPr id="8" name="Espace réservé du texte 7"/>
          <p:cNvSpPr>
            <a:spLocks noGrp="1"/>
          </p:cNvSpPr>
          <p:nvPr>
            <p:ph type="body" sz="quarter" idx="14" hasCustomPrompt="1"/>
          </p:nvPr>
        </p:nvSpPr>
        <p:spPr bwMode="gray">
          <a:xfrm>
            <a:off x="624418" y="512763"/>
            <a:ext cx="8351903" cy="2736217"/>
          </a:xfrm>
        </p:spPr>
        <p:txBody>
          <a:bodyPr/>
          <a:lstStyle>
            <a:lvl1pPr marL="0" indent="0">
              <a:spcBef>
                <a:spcPts val="0"/>
              </a:spcBef>
              <a:spcAft>
                <a:spcPts val="0"/>
              </a:spcAft>
              <a:buNone/>
              <a:defRPr sz="3250" b="1">
                <a:solidFill>
                  <a:schemeClr val="bg1"/>
                </a:solidFill>
              </a:defRPr>
            </a:lvl1pPr>
            <a:lvl2pPr marL="0" indent="0">
              <a:buNone/>
              <a:defRPr sz="3250">
                <a:solidFill>
                  <a:schemeClr val="bg1"/>
                </a:solidFill>
              </a:defRPr>
            </a:lvl2pPr>
          </a:lstStyle>
          <a:p>
            <a:pPr lvl="0"/>
            <a:r>
              <a:rPr lang="fr-FR" noProof="0" dirty="0"/>
              <a:t>Titre de la présentation</a:t>
            </a:r>
          </a:p>
          <a:p>
            <a:pPr lvl="1"/>
            <a:r>
              <a:rPr lang="fr-FR" noProof="0" dirty="0"/>
              <a:t>Sous-titre</a:t>
            </a:r>
          </a:p>
        </p:txBody>
      </p:sp>
      <p:sp>
        <p:nvSpPr>
          <p:cNvPr id="10" name="Titre 9"/>
          <p:cNvSpPr>
            <a:spLocks noGrp="1"/>
          </p:cNvSpPr>
          <p:nvPr>
            <p:ph type="title" hasCustomPrompt="1"/>
          </p:nvPr>
        </p:nvSpPr>
        <p:spPr bwMode="gray">
          <a:xfrm>
            <a:off x="624418" y="5337212"/>
            <a:ext cx="4751503" cy="972108"/>
          </a:xfrm>
        </p:spPr>
        <p:txBody>
          <a:bodyPr anchor="b" anchorCtr="0"/>
          <a:lstStyle>
            <a:lvl1pPr>
              <a:defRPr sz="1800">
                <a:solidFill>
                  <a:schemeClr val="bg1"/>
                </a:solidFill>
              </a:defRPr>
            </a:lvl1pPr>
          </a:lstStyle>
          <a:p>
            <a:r>
              <a:rPr lang="fr-FR" noProof="0" dirty="0"/>
              <a:t>Mois 2016</a:t>
            </a:r>
          </a:p>
        </p:txBody>
      </p:sp>
    </p:spTree>
    <p:extLst>
      <p:ext uri="{BB962C8B-B14F-4D97-AF65-F5344CB8AC3E}">
        <p14:creationId xmlns:p14="http://schemas.microsoft.com/office/powerpoint/2010/main" val="535596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0_Empty with logo and Header">
    <p:spTree>
      <p:nvGrpSpPr>
        <p:cNvPr id="1" name=""/>
        <p:cNvGrpSpPr/>
        <p:nvPr/>
      </p:nvGrpSpPr>
      <p:grpSpPr>
        <a:xfrm>
          <a:off x="0" y="0"/>
          <a:ext cx="0" cy="0"/>
          <a:chOff x="0" y="0"/>
          <a:chExt cx="0" cy="0"/>
        </a:xfrm>
      </p:grpSpPr>
      <p:sp>
        <p:nvSpPr>
          <p:cNvPr id="4" name="Espace réservé du pied de page 1">
            <a:extLst>
              <a:ext uri="{FF2B5EF4-FFF2-40B4-BE49-F238E27FC236}">
                <a16:creationId xmlns:a16="http://schemas.microsoft.com/office/drawing/2014/main" id="{8376E364-0882-8740-9AE3-9B375975E0F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3152692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3_Large right Image - one-line title">
    <p:spTree>
      <p:nvGrpSpPr>
        <p:cNvPr id="1" name=""/>
        <p:cNvGrpSpPr/>
        <p:nvPr/>
      </p:nvGrpSpPr>
      <p:grpSpPr>
        <a:xfrm>
          <a:off x="0" y="0"/>
          <a:ext cx="0" cy="0"/>
          <a:chOff x="0" y="0"/>
          <a:chExt cx="0" cy="0"/>
        </a:xfrm>
      </p:grpSpPr>
      <p:sp>
        <p:nvSpPr>
          <p:cNvPr id="8" name="Espace réservé pour une image  9"/>
          <p:cNvSpPr>
            <a:spLocks noGrp="1"/>
          </p:cNvSpPr>
          <p:nvPr>
            <p:ph type="pic" sz="quarter" idx="14"/>
          </p:nvPr>
        </p:nvSpPr>
        <p:spPr>
          <a:xfrm>
            <a:off x="7937500" y="0"/>
            <a:ext cx="4254500" cy="6857999"/>
          </a:xfrm>
          <a:prstGeom prst="rect">
            <a:avLst/>
          </a:prstGeom>
        </p:spPr>
        <p:txBody>
          <a:bodyPr>
            <a:normAutofit/>
          </a:bodyPr>
          <a:lstStyle>
            <a:lvl1pPr marL="0" indent="0">
              <a:buNone/>
              <a:defRPr sz="1200" baseline="0"/>
            </a:lvl1pPr>
          </a:lstStyle>
          <a:p>
            <a:r>
              <a:rPr lang="fr-FR"/>
              <a:t>Cliquez sur l'icône pour ajouter une image</a:t>
            </a:r>
            <a:endParaRPr lang="fr-FR" dirty="0"/>
          </a:p>
        </p:txBody>
      </p:sp>
      <p:sp>
        <p:nvSpPr>
          <p:cNvPr id="13" name="Espace réservé du contenu 4">
            <a:extLst>
              <a:ext uri="{FF2B5EF4-FFF2-40B4-BE49-F238E27FC236}">
                <a16:creationId xmlns:a16="http://schemas.microsoft.com/office/drawing/2014/main" id="{DC07E09A-0AF2-44A0-9642-C5355482FB30}"/>
              </a:ext>
            </a:extLst>
          </p:cNvPr>
          <p:cNvSpPr>
            <a:spLocks noGrp="1"/>
          </p:cNvSpPr>
          <p:nvPr>
            <p:ph sz="quarter" idx="30"/>
          </p:nvPr>
        </p:nvSpPr>
        <p:spPr>
          <a:xfrm>
            <a:off x="356426" y="1700613"/>
            <a:ext cx="7102462" cy="446773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u pied de page 1">
            <a:extLst>
              <a:ext uri="{FF2B5EF4-FFF2-40B4-BE49-F238E27FC236}">
                <a16:creationId xmlns:a16="http://schemas.microsoft.com/office/drawing/2014/main" id="{2759849E-2A68-4344-9624-DE1E0F595EB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075BC0B9-4FA8-FB44-B8BC-A09342AA6161}"/>
              </a:ext>
            </a:extLst>
          </p:cNvPr>
          <p:cNvSpPr>
            <a:spLocks noGrp="1"/>
          </p:cNvSpPr>
          <p:nvPr>
            <p:ph type="body" sz="quarter" idx="35" hasCustomPrompt="1"/>
          </p:nvPr>
        </p:nvSpPr>
        <p:spPr>
          <a:xfrm>
            <a:off x="337931" y="922713"/>
            <a:ext cx="713314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8CCB9942-0E9E-4244-B66E-EDAFF6665972}"/>
              </a:ext>
            </a:extLst>
          </p:cNvPr>
          <p:cNvSpPr>
            <a:spLocks noGrp="1"/>
          </p:cNvSpPr>
          <p:nvPr>
            <p:ph type="body" sz="quarter" idx="10" hasCustomPrompt="1"/>
          </p:nvPr>
        </p:nvSpPr>
        <p:spPr>
          <a:xfrm>
            <a:off x="337933" y="564022"/>
            <a:ext cx="7133138"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13159986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3_Large right Image - two-lines title">
    <p:spTree>
      <p:nvGrpSpPr>
        <p:cNvPr id="1" name=""/>
        <p:cNvGrpSpPr/>
        <p:nvPr/>
      </p:nvGrpSpPr>
      <p:grpSpPr>
        <a:xfrm>
          <a:off x="0" y="0"/>
          <a:ext cx="0" cy="0"/>
          <a:chOff x="0" y="0"/>
          <a:chExt cx="0" cy="0"/>
        </a:xfrm>
      </p:grpSpPr>
      <p:sp>
        <p:nvSpPr>
          <p:cNvPr id="8" name="Espace réservé pour une image  9"/>
          <p:cNvSpPr>
            <a:spLocks noGrp="1"/>
          </p:cNvSpPr>
          <p:nvPr>
            <p:ph type="pic" sz="quarter" idx="14"/>
          </p:nvPr>
        </p:nvSpPr>
        <p:spPr>
          <a:xfrm>
            <a:off x="7937500" y="0"/>
            <a:ext cx="4254500" cy="6857999"/>
          </a:xfrm>
          <a:prstGeom prst="rect">
            <a:avLst/>
          </a:prstGeom>
        </p:spPr>
        <p:txBody>
          <a:bodyPr>
            <a:normAutofit/>
          </a:bodyPr>
          <a:lstStyle>
            <a:lvl1pPr marL="0" indent="0">
              <a:buNone/>
              <a:defRPr sz="1200" baseline="0"/>
            </a:lvl1pPr>
          </a:lstStyle>
          <a:p>
            <a:r>
              <a:rPr lang="fr-FR"/>
              <a:t>Cliquez sur l'icône pour ajouter une image</a:t>
            </a:r>
            <a:endParaRPr lang="fr-FR" dirty="0"/>
          </a:p>
        </p:txBody>
      </p:sp>
      <p:sp>
        <p:nvSpPr>
          <p:cNvPr id="13" name="Espace réservé du contenu 4">
            <a:extLst>
              <a:ext uri="{FF2B5EF4-FFF2-40B4-BE49-F238E27FC236}">
                <a16:creationId xmlns:a16="http://schemas.microsoft.com/office/drawing/2014/main" id="{DC07E09A-0AF2-44A0-9642-C5355482FB30}"/>
              </a:ext>
            </a:extLst>
          </p:cNvPr>
          <p:cNvSpPr>
            <a:spLocks noGrp="1"/>
          </p:cNvSpPr>
          <p:nvPr>
            <p:ph sz="quarter" idx="30"/>
          </p:nvPr>
        </p:nvSpPr>
        <p:spPr>
          <a:xfrm>
            <a:off x="356426" y="1700613"/>
            <a:ext cx="7102462" cy="446773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u pied de page 1">
            <a:extLst>
              <a:ext uri="{FF2B5EF4-FFF2-40B4-BE49-F238E27FC236}">
                <a16:creationId xmlns:a16="http://schemas.microsoft.com/office/drawing/2014/main" id="{2759849E-2A68-4344-9624-DE1E0F595EB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075BC0B9-4FA8-FB44-B8BC-A09342AA6161}"/>
              </a:ext>
            </a:extLst>
          </p:cNvPr>
          <p:cNvSpPr>
            <a:spLocks noGrp="1"/>
          </p:cNvSpPr>
          <p:nvPr>
            <p:ph type="body" sz="quarter" idx="35" hasCustomPrompt="1"/>
          </p:nvPr>
        </p:nvSpPr>
        <p:spPr>
          <a:xfrm>
            <a:off x="337931" y="1256005"/>
            <a:ext cx="713314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8CCB9942-0E9E-4244-B66E-EDAFF6665972}"/>
              </a:ext>
            </a:extLst>
          </p:cNvPr>
          <p:cNvSpPr>
            <a:spLocks noGrp="1"/>
          </p:cNvSpPr>
          <p:nvPr>
            <p:ph type="body" sz="quarter" idx="10" hasCustomPrompt="1"/>
          </p:nvPr>
        </p:nvSpPr>
        <p:spPr>
          <a:xfrm>
            <a:off x="337933" y="564022"/>
            <a:ext cx="7133138"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4315232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3_Large Top Image with Title below">
    <p:spTree>
      <p:nvGrpSpPr>
        <p:cNvPr id="1" name=""/>
        <p:cNvGrpSpPr/>
        <p:nvPr/>
      </p:nvGrpSpPr>
      <p:grpSpPr>
        <a:xfrm>
          <a:off x="0" y="0"/>
          <a:ext cx="0" cy="0"/>
          <a:chOff x="0" y="0"/>
          <a:chExt cx="0" cy="0"/>
        </a:xfrm>
      </p:grpSpPr>
      <p:sp>
        <p:nvSpPr>
          <p:cNvPr id="7" name="Espace réservé du texte 6"/>
          <p:cNvSpPr>
            <a:spLocks noGrp="1"/>
          </p:cNvSpPr>
          <p:nvPr>
            <p:ph type="body" sz="quarter" idx="11"/>
          </p:nvPr>
        </p:nvSpPr>
        <p:spPr>
          <a:xfrm>
            <a:off x="337932" y="2695074"/>
            <a:ext cx="11513174" cy="3369176"/>
          </a:xfrm>
          <a:prstGeom prst="rect">
            <a:avLst/>
          </a:prstGeom>
        </p:spPr>
        <p:txBody>
          <a:bodyPr numCol="2"/>
          <a:lstStyle>
            <a:lvl1pPr marL="0" indent="0" algn="l">
              <a:buNone/>
              <a:defRPr sz="1100"/>
            </a:lvl1pPr>
            <a:lvl2pPr algn="l">
              <a:defRPr sz="1100"/>
            </a:lvl2pPr>
            <a:lvl3pPr algn="l">
              <a:defRPr sz="1100"/>
            </a:lvl3pPr>
            <a:lvl4pPr algn="l">
              <a:defRPr sz="1100"/>
            </a:lvl4pPr>
            <a:lvl5pPr algn="l">
              <a:defRPr sz="1100"/>
            </a:lvl5pPr>
          </a:lstStyle>
          <a:p>
            <a:pPr lvl="0"/>
            <a:r>
              <a:rPr lang="fr-FR"/>
              <a:t>Modifier les styles du texte du masque</a:t>
            </a:r>
          </a:p>
        </p:txBody>
      </p:sp>
      <p:sp>
        <p:nvSpPr>
          <p:cNvPr id="8"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2" y="2242454"/>
            <a:ext cx="7117686"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0" name="Espace réservé pour une image  9"/>
          <p:cNvSpPr>
            <a:spLocks noGrp="1"/>
          </p:cNvSpPr>
          <p:nvPr>
            <p:ph type="pic" sz="quarter" idx="36"/>
          </p:nvPr>
        </p:nvSpPr>
        <p:spPr>
          <a:xfrm>
            <a:off x="0" y="0"/>
            <a:ext cx="12192000" cy="1992313"/>
          </a:xfrm>
          <a:prstGeom prst="rect">
            <a:avLst/>
          </a:prstGeom>
        </p:spPr>
        <p:txBody>
          <a:bodyPr/>
          <a:lstStyle>
            <a:lvl1pPr>
              <a:defRPr sz="1400"/>
            </a:lvl1pPr>
          </a:lstStyle>
          <a:p>
            <a:r>
              <a:rPr lang="fr-FR"/>
              <a:t>Cliquez sur l'icône pour ajouter une image</a:t>
            </a:r>
            <a:endParaRPr lang="fr-FR" dirty="0"/>
          </a:p>
        </p:txBody>
      </p:sp>
      <p:sp>
        <p:nvSpPr>
          <p:cNvPr id="5" name="Espace réservé du texte 4"/>
          <p:cNvSpPr>
            <a:spLocks noGrp="1"/>
          </p:cNvSpPr>
          <p:nvPr>
            <p:ph type="body" sz="quarter" idx="27"/>
          </p:nvPr>
        </p:nvSpPr>
        <p:spPr>
          <a:xfrm>
            <a:off x="256374" y="1200611"/>
            <a:ext cx="11246265" cy="54273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Tree>
    <p:extLst>
      <p:ext uri="{BB962C8B-B14F-4D97-AF65-F5344CB8AC3E}">
        <p14:creationId xmlns:p14="http://schemas.microsoft.com/office/powerpoint/2010/main" val="4923292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3_Large Top Image with Title on top">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1"/>
            <a:ext cx="12192000" cy="2273181"/>
          </a:xfrm>
          <a:prstGeom prst="rect">
            <a:avLst/>
          </a:prstGeom>
        </p:spPr>
        <p:txBody>
          <a:bodyPr/>
          <a:lstStyle>
            <a:lvl1pPr>
              <a:defRPr sz="1400"/>
            </a:lvl1pPr>
          </a:lstStyle>
          <a:p>
            <a:r>
              <a:rPr lang="fr-FR"/>
              <a:t>Cliquez sur l'icône pour ajouter une image</a:t>
            </a:r>
            <a:endParaRPr lang="fr-FR" dirty="0"/>
          </a:p>
        </p:txBody>
      </p:sp>
      <p:sp>
        <p:nvSpPr>
          <p:cNvPr id="13" name="Espace réservé du contenu 4"/>
          <p:cNvSpPr>
            <a:spLocks noGrp="1"/>
          </p:cNvSpPr>
          <p:nvPr>
            <p:ph sz="quarter" idx="16" hasCustomPrompt="1"/>
          </p:nvPr>
        </p:nvSpPr>
        <p:spPr>
          <a:xfrm>
            <a:off x="342900" y="2999573"/>
            <a:ext cx="11428686" cy="3324313"/>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4"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2589150"/>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79173" y="572567"/>
            <a:ext cx="11433654" cy="358691"/>
          </a:xfrm>
          <a:prstGeom prst="rect">
            <a:avLst/>
          </a:prstGeom>
        </p:spPr>
        <p:txBody>
          <a:bodyPr anchor="t" anchorCtr="0"/>
          <a:lstStyle>
            <a:lvl1pPr marL="0" indent="0">
              <a:buNone/>
              <a:defRPr sz="3200" b="1" cap="all" spc="-150" baseline="0">
                <a:solidFill>
                  <a:schemeClr val="bg1"/>
                </a:solidFill>
                <a:latin typeface="+mj-lt"/>
              </a:defRPr>
            </a:lvl1pPr>
          </a:lstStyle>
          <a:p>
            <a:pPr lvl="0"/>
            <a:r>
              <a:rPr lang="fr-FR" dirty="0"/>
              <a:t>Titre</a:t>
            </a:r>
          </a:p>
        </p:txBody>
      </p:sp>
    </p:spTree>
    <p:extLst>
      <p:ext uri="{BB962C8B-B14F-4D97-AF65-F5344CB8AC3E}">
        <p14:creationId xmlns:p14="http://schemas.microsoft.com/office/powerpoint/2010/main" val="27649724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Large Top Image with Title bottom left">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0"/>
            <a:ext cx="12192000" cy="3019246"/>
          </a:xfrm>
          <a:prstGeom prst="rect">
            <a:avLst/>
          </a:prstGeom>
        </p:spPr>
        <p:txBody>
          <a:bodyPr/>
          <a:lstStyle>
            <a:lvl1pPr>
              <a:defRPr sz="1400"/>
            </a:lvl1pPr>
          </a:lstStyle>
          <a:p>
            <a:r>
              <a:rPr lang="fr-FR"/>
              <a:t>Cliquez sur l'icône pour ajouter une image</a:t>
            </a:r>
            <a:endParaRPr lang="fr-FR" dirty="0"/>
          </a:p>
        </p:txBody>
      </p:sp>
      <p:sp>
        <p:nvSpPr>
          <p:cNvPr id="7" name="Espace réservé du texte 6"/>
          <p:cNvSpPr>
            <a:spLocks noGrp="1"/>
          </p:cNvSpPr>
          <p:nvPr>
            <p:ph type="body" sz="quarter" idx="11" hasCustomPrompt="1"/>
          </p:nvPr>
        </p:nvSpPr>
        <p:spPr>
          <a:xfrm>
            <a:off x="5794050" y="3990886"/>
            <a:ext cx="6057056" cy="2073363"/>
          </a:xfrm>
          <a:prstGeom prst="rect">
            <a:avLst/>
          </a:prstGeom>
        </p:spPr>
        <p:txBody>
          <a:bodyPr numCol="1"/>
          <a:lstStyle>
            <a:lvl1pPr marL="0" indent="0" algn="l">
              <a:buNone/>
              <a:defRPr sz="1200"/>
            </a:lvl1pPr>
            <a:lvl2pPr algn="l">
              <a:defRPr sz="1100"/>
            </a:lvl2pPr>
            <a:lvl3pPr algn="l">
              <a:defRPr sz="1100"/>
            </a:lvl3pPr>
            <a:lvl4pPr algn="l">
              <a:defRPr sz="1100"/>
            </a:lvl4pPr>
            <a:lvl5pPr algn="l">
              <a:defRPr sz="1100"/>
            </a:lvl5pPr>
          </a:lstStyle>
          <a:p>
            <a:pPr lvl="0"/>
            <a:r>
              <a:rPr lang="fr-FR" dirty="0" err="1"/>
              <a:t>Text</a:t>
            </a:r>
            <a:endParaRPr lang="fr-FR" dirty="0"/>
          </a:p>
        </p:txBody>
      </p:sp>
      <p:sp>
        <p:nvSpPr>
          <p:cNvPr id="5" name="Espace réservé du texte 4"/>
          <p:cNvSpPr>
            <a:spLocks noGrp="1"/>
          </p:cNvSpPr>
          <p:nvPr>
            <p:ph type="body" sz="quarter" idx="27" hasCustomPrompt="1"/>
          </p:nvPr>
        </p:nvSpPr>
        <p:spPr>
          <a:xfrm>
            <a:off x="529839" y="3990886"/>
            <a:ext cx="4443817" cy="2153540"/>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Titre</a:t>
            </a:r>
          </a:p>
        </p:txBody>
      </p:sp>
      <p:cxnSp>
        <p:nvCxnSpPr>
          <p:cNvPr id="11" name="Connecteur droit 10"/>
          <p:cNvCxnSpPr/>
          <p:nvPr userDrawn="1"/>
        </p:nvCxnSpPr>
        <p:spPr>
          <a:xfrm>
            <a:off x="5396752" y="3550024"/>
            <a:ext cx="0" cy="2294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458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03_Larger Top Image with Title on top">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0"/>
            <a:ext cx="12192000" cy="1598064"/>
          </a:xfrm>
          <a:prstGeom prst="rect">
            <a:avLst/>
          </a:prstGeom>
        </p:spPr>
        <p:txBody>
          <a:bodyPr/>
          <a:lstStyle>
            <a:lvl1pPr>
              <a:defRPr sz="1400"/>
            </a:lvl1pPr>
          </a:lstStyle>
          <a:p>
            <a:r>
              <a:rPr lang="fr-FR"/>
              <a:t>Cliquez sur l'icône pour ajouter une image</a:t>
            </a:r>
            <a:endParaRPr lang="fr-FR" dirty="0"/>
          </a:p>
        </p:txBody>
      </p:sp>
      <p:sp>
        <p:nvSpPr>
          <p:cNvPr id="13" name="Espace réservé du contenu 4"/>
          <p:cNvSpPr>
            <a:spLocks noGrp="1"/>
          </p:cNvSpPr>
          <p:nvPr>
            <p:ph sz="quarter" idx="16" hasCustomPrompt="1"/>
          </p:nvPr>
        </p:nvSpPr>
        <p:spPr>
          <a:xfrm>
            <a:off x="342900" y="2196269"/>
            <a:ext cx="11428686" cy="4127618"/>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4"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81148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200" b="1" cap="all" spc="-150" baseline="0">
                <a:solidFill>
                  <a:schemeClr val="bg1"/>
                </a:solidFill>
                <a:latin typeface="+mj-lt"/>
              </a:defRPr>
            </a:lvl1pPr>
          </a:lstStyle>
          <a:p>
            <a:pPr lvl="0"/>
            <a:r>
              <a:rPr lang="fr-FR" dirty="0"/>
              <a:t>Titre</a:t>
            </a:r>
          </a:p>
        </p:txBody>
      </p:sp>
    </p:spTree>
    <p:extLst>
      <p:ext uri="{BB962C8B-B14F-4D97-AF65-F5344CB8AC3E}">
        <p14:creationId xmlns:p14="http://schemas.microsoft.com/office/powerpoint/2010/main" val="723083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3_Narrow Top Image with Title on top">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0"/>
            <a:ext cx="12192000" cy="1136591"/>
          </a:xfrm>
          <a:prstGeom prst="rect">
            <a:avLst/>
          </a:prstGeom>
        </p:spPr>
        <p:txBody>
          <a:bodyPr/>
          <a:lstStyle>
            <a:lvl1pPr>
              <a:defRPr sz="1400"/>
            </a:lvl1pPr>
          </a:lstStyle>
          <a:p>
            <a:r>
              <a:rPr lang="fr-FR"/>
              <a:t>Cliquez sur l'icône pour ajouter une image</a:t>
            </a:r>
            <a:endParaRPr lang="fr-FR" dirty="0"/>
          </a:p>
        </p:txBody>
      </p:sp>
      <p:sp>
        <p:nvSpPr>
          <p:cNvPr id="13" name="Espace réservé du contenu 4"/>
          <p:cNvSpPr>
            <a:spLocks noGrp="1"/>
          </p:cNvSpPr>
          <p:nvPr>
            <p:ph sz="quarter" idx="16" hasCustomPrompt="1"/>
          </p:nvPr>
        </p:nvSpPr>
        <p:spPr>
          <a:xfrm>
            <a:off x="342900" y="2025352"/>
            <a:ext cx="11428686" cy="429853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4"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332914"/>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200" b="1" cap="all" spc="-150" baseline="0">
                <a:solidFill>
                  <a:schemeClr val="bg1"/>
                </a:solidFill>
                <a:latin typeface="+mj-lt"/>
              </a:defRPr>
            </a:lvl1pPr>
          </a:lstStyle>
          <a:p>
            <a:pPr lvl="0"/>
            <a:r>
              <a:rPr lang="fr-FR" dirty="0"/>
              <a:t>Titre</a:t>
            </a:r>
          </a:p>
        </p:txBody>
      </p:sp>
    </p:spTree>
    <p:extLst>
      <p:ext uri="{BB962C8B-B14F-4D97-AF65-F5344CB8AC3E}">
        <p14:creationId xmlns:p14="http://schemas.microsoft.com/office/powerpoint/2010/main" val="32094205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3_Detached Middle Image">
    <p:spTree>
      <p:nvGrpSpPr>
        <p:cNvPr id="1" name=""/>
        <p:cNvGrpSpPr/>
        <p:nvPr/>
      </p:nvGrpSpPr>
      <p:grpSpPr>
        <a:xfrm>
          <a:off x="0" y="0"/>
          <a:ext cx="0" cy="0"/>
          <a:chOff x="0" y="0"/>
          <a:chExt cx="0" cy="0"/>
        </a:xfrm>
      </p:grpSpPr>
      <p:sp>
        <p:nvSpPr>
          <p:cNvPr id="4" name="Espace réservé du pied de page 1">
            <a:extLst>
              <a:ext uri="{FF2B5EF4-FFF2-40B4-BE49-F238E27FC236}">
                <a16:creationId xmlns:a16="http://schemas.microsoft.com/office/drawing/2014/main" id="{8376E364-0882-8740-9AE3-9B375975E0F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6" name="Espace réservé pour une image  9"/>
          <p:cNvSpPr>
            <a:spLocks noGrp="1"/>
          </p:cNvSpPr>
          <p:nvPr>
            <p:ph type="pic" sz="quarter" idx="36"/>
          </p:nvPr>
        </p:nvSpPr>
        <p:spPr>
          <a:xfrm>
            <a:off x="0" y="1000663"/>
            <a:ext cx="12192000" cy="3019245"/>
          </a:xfrm>
          <a:prstGeom prst="rect">
            <a:avLst/>
          </a:prstGeom>
        </p:spPr>
        <p:txBody>
          <a:bodyPr/>
          <a:lstStyle>
            <a:lvl1pPr>
              <a:defRPr sz="1400"/>
            </a:lvl1pPr>
          </a:lstStyle>
          <a:p>
            <a:r>
              <a:rPr lang="fr-FR"/>
              <a:t>Cliquez sur l'icône pour ajouter une image</a:t>
            </a:r>
            <a:endParaRPr lang="fr-FR" dirty="0"/>
          </a:p>
        </p:txBody>
      </p:sp>
      <p:sp>
        <p:nvSpPr>
          <p:cNvPr id="7" name="Espace réservé du texte 4"/>
          <p:cNvSpPr>
            <a:spLocks noGrp="1"/>
          </p:cNvSpPr>
          <p:nvPr>
            <p:ph type="body" sz="quarter" idx="27" hasCustomPrompt="1"/>
          </p:nvPr>
        </p:nvSpPr>
        <p:spPr>
          <a:xfrm>
            <a:off x="441533" y="4264369"/>
            <a:ext cx="11308934" cy="846034"/>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Titre</a:t>
            </a:r>
          </a:p>
        </p:txBody>
      </p:sp>
    </p:spTree>
    <p:extLst>
      <p:ext uri="{BB962C8B-B14F-4D97-AF65-F5344CB8AC3E}">
        <p14:creationId xmlns:p14="http://schemas.microsoft.com/office/powerpoint/2010/main" val="18898909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03_Large Middle Image">
    <p:spTree>
      <p:nvGrpSpPr>
        <p:cNvPr id="1" name=""/>
        <p:cNvGrpSpPr/>
        <p:nvPr/>
      </p:nvGrpSpPr>
      <p:grpSpPr>
        <a:xfrm>
          <a:off x="0" y="0"/>
          <a:ext cx="0" cy="0"/>
          <a:chOff x="0" y="0"/>
          <a:chExt cx="0" cy="0"/>
        </a:xfrm>
      </p:grpSpPr>
      <p:sp>
        <p:nvSpPr>
          <p:cNvPr id="6" name="Espace réservé du tableau 5"/>
          <p:cNvSpPr>
            <a:spLocks noGrp="1"/>
          </p:cNvSpPr>
          <p:nvPr>
            <p:ph type="tbl" sz="quarter" idx="28"/>
          </p:nvPr>
        </p:nvSpPr>
        <p:spPr>
          <a:xfrm>
            <a:off x="333231" y="2181226"/>
            <a:ext cx="11591925" cy="2019300"/>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stStyle>
          <a:p>
            <a:r>
              <a:rPr lang="fr-FR"/>
              <a:t>Cliquez sur l'icône pour ajouter un tableau</a:t>
            </a:r>
            <a:endParaRPr lang="fr-FR" dirty="0"/>
          </a:p>
        </p:txBody>
      </p:sp>
      <p:sp>
        <p:nvSpPr>
          <p:cNvPr id="8" name="Espace réservé du texte 9"/>
          <p:cNvSpPr>
            <a:spLocks noGrp="1"/>
          </p:cNvSpPr>
          <p:nvPr>
            <p:ph type="body" sz="quarter" idx="22"/>
          </p:nvPr>
        </p:nvSpPr>
        <p:spPr>
          <a:xfrm>
            <a:off x="333231" y="5133975"/>
            <a:ext cx="5534170" cy="809955"/>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9"/>
          <p:cNvSpPr>
            <a:spLocks noGrp="1"/>
          </p:cNvSpPr>
          <p:nvPr>
            <p:ph type="body" sz="quarter" idx="33"/>
          </p:nvPr>
        </p:nvSpPr>
        <p:spPr>
          <a:xfrm>
            <a:off x="6390986" y="5133974"/>
            <a:ext cx="5534170" cy="809955"/>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1" name="Espace réservé du texte 4"/>
          <p:cNvSpPr>
            <a:spLocks noGrp="1"/>
          </p:cNvSpPr>
          <p:nvPr>
            <p:ph type="body" sz="quarter" idx="34"/>
          </p:nvPr>
        </p:nvSpPr>
        <p:spPr>
          <a:xfrm>
            <a:off x="333232" y="4618600"/>
            <a:ext cx="5534170" cy="2129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2" name="Espace réservé du texte 4"/>
          <p:cNvSpPr>
            <a:spLocks noGrp="1"/>
          </p:cNvSpPr>
          <p:nvPr>
            <p:ph type="body" sz="quarter" idx="35"/>
          </p:nvPr>
        </p:nvSpPr>
        <p:spPr>
          <a:xfrm>
            <a:off x="6390986" y="4618600"/>
            <a:ext cx="5534170" cy="2129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3" name="Espace réservé du texte 6">
            <a:extLst>
              <a:ext uri="{FF2B5EF4-FFF2-40B4-BE49-F238E27FC236}">
                <a16:creationId xmlns:a16="http://schemas.microsoft.com/office/drawing/2014/main" id="{FD92F58E-2BB2-4716-AB6D-4E340CB32695}"/>
              </a:ext>
            </a:extLst>
          </p:cNvPr>
          <p:cNvSpPr>
            <a:spLocks noGrp="1"/>
          </p:cNvSpPr>
          <p:nvPr>
            <p:ph type="body" sz="quarter" idx="42" hasCustomPrompt="1"/>
          </p:nvPr>
        </p:nvSpPr>
        <p:spPr>
          <a:xfrm>
            <a:off x="337933" y="564022"/>
            <a:ext cx="11414124"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6"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4" name="Espace réservé du pied de page 1">
            <a:extLst>
              <a:ext uri="{FF2B5EF4-FFF2-40B4-BE49-F238E27FC236}">
                <a16:creationId xmlns:a16="http://schemas.microsoft.com/office/drawing/2014/main" id="{A498818A-3A4E-9848-9B42-4E9FC2E696B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6296179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03_Corner right Image">
    <p:spTree>
      <p:nvGrpSpPr>
        <p:cNvPr id="1" name=""/>
        <p:cNvGrpSpPr/>
        <p:nvPr/>
      </p:nvGrpSpPr>
      <p:grpSpPr>
        <a:xfrm>
          <a:off x="0" y="0"/>
          <a:ext cx="0" cy="0"/>
          <a:chOff x="0" y="0"/>
          <a:chExt cx="0" cy="0"/>
        </a:xfrm>
      </p:grpSpPr>
      <p:sp>
        <p:nvSpPr>
          <p:cNvPr id="5" name="Espace réservé du pied de page 1">
            <a:extLst>
              <a:ext uri="{FF2B5EF4-FFF2-40B4-BE49-F238E27FC236}">
                <a16:creationId xmlns:a16="http://schemas.microsoft.com/office/drawing/2014/main" id="{E147BB6F-A0AC-6244-971E-653D49D0308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a:t>Document Header</a:t>
            </a:r>
          </a:p>
        </p:txBody>
      </p:sp>
      <p:sp>
        <p:nvSpPr>
          <p:cNvPr id="4" name="Titre 3"/>
          <p:cNvSpPr>
            <a:spLocks noGrp="1"/>
          </p:cNvSpPr>
          <p:nvPr>
            <p:ph type="title"/>
          </p:nvPr>
        </p:nvSpPr>
        <p:spPr>
          <a:xfrm>
            <a:off x="337931" y="595863"/>
            <a:ext cx="6541433" cy="668915"/>
          </a:xfrm>
          <a:prstGeom prst="rect">
            <a:avLst/>
          </a:prstGeom>
        </p:spPr>
        <p:txBody>
          <a:bodyPr/>
          <a:lstStyle>
            <a:lvl1pPr>
              <a:defRPr sz="2200" cap="all" baseline="0">
                <a:latin typeface="Arial Black" panose="020B0A04020102020204" pitchFamily="34" charset="0"/>
              </a:defRPr>
            </a:lvl1pPr>
          </a:lstStyle>
          <a:p>
            <a:r>
              <a:rPr lang="fr-FR"/>
              <a:t>Modifiez le style du titre</a:t>
            </a:r>
            <a:endParaRPr lang="fr-FR" dirty="0"/>
          </a:p>
        </p:txBody>
      </p:sp>
      <p:sp>
        <p:nvSpPr>
          <p:cNvPr id="9" name="Espace réservé du texte 8"/>
          <p:cNvSpPr>
            <a:spLocks noGrp="1"/>
          </p:cNvSpPr>
          <p:nvPr>
            <p:ph type="body" sz="quarter" idx="11"/>
          </p:nvPr>
        </p:nvSpPr>
        <p:spPr>
          <a:xfrm>
            <a:off x="338138" y="1341094"/>
            <a:ext cx="6540500" cy="547527"/>
          </a:xfrm>
          <a:prstGeom prst="rect">
            <a:avLst/>
          </a:prstGeom>
        </p:spPr>
        <p:txBody>
          <a:bodyPr/>
          <a:lstStyle>
            <a:lvl1pPr marL="0" indent="0">
              <a:buNone/>
              <a:defRPr sz="1600">
                <a:latin typeface="Arial" panose="020B0604020202020204" pitchFamily="34" charset="0"/>
                <a:cs typeface="Arial" panose="020B0604020202020204" pitchFamily="34" charset="0"/>
              </a:defRPr>
            </a:lvl1pPr>
          </a:lstStyle>
          <a:p>
            <a:pPr lvl="0"/>
            <a:r>
              <a:rPr lang="fr-FR"/>
              <a:t>Modifier les styles du texte du masque</a:t>
            </a:r>
          </a:p>
        </p:txBody>
      </p:sp>
      <p:sp>
        <p:nvSpPr>
          <p:cNvPr id="11" name="object 11">
            <a:extLst>
              <a:ext uri="{FF2B5EF4-FFF2-40B4-BE49-F238E27FC236}">
                <a16:creationId xmlns:a16="http://schemas.microsoft.com/office/drawing/2014/main" id="{49F3F559-A1AF-3140-8E36-E066C59A0F98}"/>
              </a:ext>
            </a:extLst>
          </p:cNvPr>
          <p:cNvSpPr/>
          <p:nvPr userDrawn="1"/>
        </p:nvSpPr>
        <p:spPr>
          <a:xfrm>
            <a:off x="7103048" y="3378200"/>
            <a:ext cx="5088951" cy="3467474"/>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chemeClr val="bg1">
              <a:lumMod val="10000"/>
            </a:schemeClr>
          </a:solidFill>
        </p:spPr>
        <p:txBody>
          <a:bodyPr wrap="square" lIns="0" tIns="0" rIns="0" bIns="0" rtlCol="0"/>
          <a:lstStyle/>
          <a:p>
            <a:endParaRPr/>
          </a:p>
        </p:txBody>
      </p:sp>
      <p:sp>
        <p:nvSpPr>
          <p:cNvPr id="13" name="Espace réservé du texte 12"/>
          <p:cNvSpPr>
            <a:spLocks noGrp="1"/>
          </p:cNvSpPr>
          <p:nvPr>
            <p:ph type="body" sz="quarter" idx="12" hasCustomPrompt="1"/>
          </p:nvPr>
        </p:nvSpPr>
        <p:spPr>
          <a:xfrm>
            <a:off x="7398498" y="4375446"/>
            <a:ext cx="3907587" cy="424732"/>
          </a:xfrm>
          <a:prstGeom prst="rect">
            <a:avLst/>
          </a:prstGeom>
          <a:noFill/>
        </p:spPr>
        <p:txBody>
          <a:bodyPr wrap="square" rtlCol="0">
            <a:spAutoFit/>
          </a:bodyPr>
          <a:lstStyle>
            <a:lvl1pPr marL="0" indent="0">
              <a:buNone/>
              <a:defRPr lang="fr-FR" sz="2400" b="1" cap="small" baseline="0" dirty="0">
                <a:solidFill>
                  <a:schemeClr val="bg1"/>
                </a:solidFill>
                <a:latin typeface="Arial" panose="020B0604020202020204" pitchFamily="34" charset="0"/>
                <a:cs typeface="Arial" panose="020B0604020202020204" pitchFamily="34" charset="0"/>
              </a:defRPr>
            </a:lvl1pPr>
          </a:lstStyle>
          <a:p>
            <a:pPr marL="0" lvl="0"/>
            <a:r>
              <a:rPr lang="fr-FR" dirty="0"/>
              <a:t>xx</a:t>
            </a:r>
          </a:p>
        </p:txBody>
      </p:sp>
      <p:sp>
        <p:nvSpPr>
          <p:cNvPr id="16" name="Espace réservé pour une image  10"/>
          <p:cNvSpPr>
            <a:spLocks noGrp="1" noChangeAspect="1"/>
          </p:cNvSpPr>
          <p:nvPr>
            <p:ph type="pic" sz="quarter" idx="36"/>
          </p:nvPr>
        </p:nvSpPr>
        <p:spPr>
          <a:xfrm>
            <a:off x="7103048" y="0"/>
            <a:ext cx="5088952" cy="33782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2677944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0_Empty with logo without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07781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03_Corner left Image">
    <p:spTree>
      <p:nvGrpSpPr>
        <p:cNvPr id="1" name=""/>
        <p:cNvGrpSpPr/>
        <p:nvPr/>
      </p:nvGrpSpPr>
      <p:grpSpPr>
        <a:xfrm>
          <a:off x="0" y="0"/>
          <a:ext cx="0" cy="0"/>
          <a:chOff x="0" y="0"/>
          <a:chExt cx="0" cy="0"/>
        </a:xfrm>
      </p:grpSpPr>
      <p:sp>
        <p:nvSpPr>
          <p:cNvPr id="4" name="Espace réservé pour une image  10"/>
          <p:cNvSpPr>
            <a:spLocks noGrp="1" noChangeAspect="1"/>
          </p:cNvSpPr>
          <p:nvPr>
            <p:ph type="pic" sz="quarter" idx="36"/>
          </p:nvPr>
        </p:nvSpPr>
        <p:spPr>
          <a:xfrm>
            <a:off x="0" y="0"/>
            <a:ext cx="5067777" cy="33782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33782680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04_Specific-Right Image">
    <p:spTree>
      <p:nvGrpSpPr>
        <p:cNvPr id="1" name=""/>
        <p:cNvGrpSpPr/>
        <p:nvPr/>
      </p:nvGrpSpPr>
      <p:grpSpPr>
        <a:xfrm>
          <a:off x="0" y="0"/>
          <a:ext cx="0" cy="0"/>
          <a:chOff x="0" y="0"/>
          <a:chExt cx="0" cy="0"/>
        </a:xfrm>
      </p:grpSpPr>
      <p:sp>
        <p:nvSpPr>
          <p:cNvPr id="10" name="Espace réservé du contenu 4"/>
          <p:cNvSpPr>
            <a:spLocks noGrp="1"/>
          </p:cNvSpPr>
          <p:nvPr>
            <p:ph sz="quarter" idx="32"/>
          </p:nvPr>
        </p:nvSpPr>
        <p:spPr>
          <a:xfrm>
            <a:off x="7847215" y="1529542"/>
            <a:ext cx="4023329" cy="4582420"/>
          </a:xfrm>
          <a:prstGeom prst="rect">
            <a:avLst/>
          </a:prstGeom>
        </p:spPr>
        <p:txBody>
          <a:bodyPr/>
          <a:lstStyle>
            <a:lvl1pPr>
              <a:defRPr sz="1200"/>
            </a:lvl1pPr>
            <a:lvl2pPr>
              <a:defRPr sz="1100"/>
            </a:lvl2pPr>
            <a:lvl3pPr>
              <a:defRPr sz="1100"/>
            </a:lvl3pPr>
            <a:lvl4pPr>
              <a:defRPr sz="1100"/>
            </a:lvl4pPr>
            <a:lvl5pPr>
              <a:defRPr sz="1100"/>
            </a:lvl5pPr>
          </a:lstStyle>
          <a:p>
            <a:pPr lvl="0"/>
            <a:r>
              <a:rPr lang="fr-FR"/>
              <a:t>Modifier les styles du texte du masque</a:t>
            </a:r>
          </a:p>
        </p:txBody>
      </p:sp>
      <p:sp>
        <p:nvSpPr>
          <p:cNvPr id="3" name="Espace réservé du texte 2"/>
          <p:cNvSpPr>
            <a:spLocks noGrp="1"/>
          </p:cNvSpPr>
          <p:nvPr>
            <p:ph type="body" sz="quarter" idx="33"/>
          </p:nvPr>
        </p:nvSpPr>
        <p:spPr>
          <a:xfrm>
            <a:off x="338139" y="1529543"/>
            <a:ext cx="6864350" cy="4336714"/>
          </a:xfrm>
          <a:prstGeom prst="rect">
            <a:avLst/>
          </a:prstGeom>
        </p:spPr>
        <p:txBody>
          <a:bodyPr/>
          <a:lstStyle>
            <a:lvl1pPr marL="0" indent="0">
              <a:buNone/>
              <a:defRPr sz="1200"/>
            </a:lvl1pPr>
            <a:lvl2pPr>
              <a:defRPr sz="1100"/>
            </a:lvl2pPr>
            <a:lvl3pPr>
              <a:defRPr sz="1100"/>
            </a:lvl3pPr>
            <a:lvl4pPr>
              <a:defRPr sz="1100"/>
            </a:lvl4pPr>
            <a:lvl5pPr>
              <a:defRPr sz="1100"/>
            </a:lvl5pPr>
          </a:lstStyle>
          <a:p>
            <a:pPr lvl="0"/>
            <a:r>
              <a:rPr lang="fr-FR"/>
              <a:t>Modifier les styles du texte du masque</a:t>
            </a:r>
          </a:p>
        </p:txBody>
      </p:sp>
      <p:sp>
        <p:nvSpPr>
          <p:cNvPr id="6" name="Espace réservé du pied de page 1">
            <a:extLst>
              <a:ext uri="{FF2B5EF4-FFF2-40B4-BE49-F238E27FC236}">
                <a16:creationId xmlns:a16="http://schemas.microsoft.com/office/drawing/2014/main" id="{1F0AC395-BD05-CE4C-841F-06DC6D174DD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1" name="Espace réservé du texte 6">
            <a:extLst>
              <a:ext uri="{FF2B5EF4-FFF2-40B4-BE49-F238E27FC236}">
                <a16:creationId xmlns:a16="http://schemas.microsoft.com/office/drawing/2014/main" id="{55ACE077-12E1-A648-B296-A84F07E7E9BA}"/>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42425467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04_Specific-Two contents">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37931" y="2082546"/>
            <a:ext cx="5397851" cy="3743666"/>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du contenu 4"/>
          <p:cNvSpPr>
            <a:spLocks noGrp="1"/>
          </p:cNvSpPr>
          <p:nvPr>
            <p:ph sz="quarter" idx="32"/>
          </p:nvPr>
        </p:nvSpPr>
        <p:spPr>
          <a:xfrm>
            <a:off x="6450676" y="2073021"/>
            <a:ext cx="5301176" cy="3743666"/>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u pied de page 1">
            <a:extLst>
              <a:ext uri="{FF2B5EF4-FFF2-40B4-BE49-F238E27FC236}">
                <a16:creationId xmlns:a16="http://schemas.microsoft.com/office/drawing/2014/main" id="{B44B20E5-2211-1848-8A7E-24B47BDD275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4" name="Espace réservé du texte 4">
            <a:extLst>
              <a:ext uri="{FF2B5EF4-FFF2-40B4-BE49-F238E27FC236}">
                <a16:creationId xmlns:a16="http://schemas.microsoft.com/office/drawing/2014/main" id="{8EE73BBD-C21A-6042-B3F6-F5C3CF7A471F}"/>
              </a:ext>
            </a:extLst>
          </p:cNvPr>
          <p:cNvSpPr>
            <a:spLocks noGrp="1"/>
          </p:cNvSpPr>
          <p:nvPr>
            <p:ph type="body" sz="quarter" idx="35" hasCustomPrompt="1"/>
          </p:nvPr>
        </p:nvSpPr>
        <p:spPr>
          <a:xfrm>
            <a:off x="337930" y="922713"/>
            <a:ext cx="1143345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5DF880D7-4DB7-3340-B57C-5B9B064C4558}"/>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50595189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04_Specific-Two contents with sub-title">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57102" y="2087118"/>
            <a:ext cx="5359630" cy="362479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texte 4"/>
          <p:cNvSpPr>
            <a:spLocks noGrp="1"/>
          </p:cNvSpPr>
          <p:nvPr>
            <p:ph type="body" sz="quarter" idx="27" hasCustomPrompt="1"/>
          </p:nvPr>
        </p:nvSpPr>
        <p:spPr>
          <a:xfrm>
            <a:off x="357102" y="1832822"/>
            <a:ext cx="5359630" cy="25209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9" name="Espace réservé du contenu 4">
            <a:extLst>
              <a:ext uri="{FF2B5EF4-FFF2-40B4-BE49-F238E27FC236}">
                <a16:creationId xmlns:a16="http://schemas.microsoft.com/office/drawing/2014/main" id="{14DE9AAF-FA11-4AEB-AAB9-B68962F49AE8}"/>
              </a:ext>
            </a:extLst>
          </p:cNvPr>
          <p:cNvSpPr>
            <a:spLocks noGrp="1"/>
          </p:cNvSpPr>
          <p:nvPr>
            <p:ph sz="quarter" idx="35"/>
          </p:nvPr>
        </p:nvSpPr>
        <p:spPr>
          <a:xfrm>
            <a:off x="6392427" y="2087118"/>
            <a:ext cx="5359630" cy="362479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du texte 4">
            <a:extLst>
              <a:ext uri="{FF2B5EF4-FFF2-40B4-BE49-F238E27FC236}">
                <a16:creationId xmlns:a16="http://schemas.microsoft.com/office/drawing/2014/main" id="{8B0D2CB7-D933-460B-AF3F-4EBBB27B1404}"/>
              </a:ext>
            </a:extLst>
          </p:cNvPr>
          <p:cNvSpPr>
            <a:spLocks noGrp="1"/>
          </p:cNvSpPr>
          <p:nvPr>
            <p:ph type="body" sz="quarter" idx="36" hasCustomPrompt="1"/>
          </p:nvPr>
        </p:nvSpPr>
        <p:spPr>
          <a:xfrm>
            <a:off x="6392427" y="1832822"/>
            <a:ext cx="5359630" cy="25209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pied de page 1">
            <a:extLst>
              <a:ext uri="{FF2B5EF4-FFF2-40B4-BE49-F238E27FC236}">
                <a16:creationId xmlns:a16="http://schemas.microsoft.com/office/drawing/2014/main" id="{DCFCFCF4-DEC3-9146-AA24-B52DB2D0E11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2" name="Espace réservé du texte 6">
            <a:extLst>
              <a:ext uri="{FF2B5EF4-FFF2-40B4-BE49-F238E27FC236}">
                <a16:creationId xmlns:a16="http://schemas.microsoft.com/office/drawing/2014/main" id="{E4289EF2-4C63-A641-B1C1-0B2DD03488E9}"/>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13297507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04_Specific-4 ideas">
    <p:spTree>
      <p:nvGrpSpPr>
        <p:cNvPr id="1" name=""/>
        <p:cNvGrpSpPr/>
        <p:nvPr/>
      </p:nvGrpSpPr>
      <p:grpSpPr>
        <a:xfrm>
          <a:off x="0" y="0"/>
          <a:ext cx="0" cy="0"/>
          <a:chOff x="0" y="0"/>
          <a:chExt cx="0" cy="0"/>
        </a:xfrm>
      </p:grpSpPr>
      <p:sp>
        <p:nvSpPr>
          <p:cNvPr id="7" name="Espace réservé du texte 21"/>
          <p:cNvSpPr>
            <a:spLocks noGrp="1"/>
          </p:cNvSpPr>
          <p:nvPr>
            <p:ph type="body" sz="quarter" idx="14" hasCustomPrompt="1"/>
          </p:nvPr>
        </p:nvSpPr>
        <p:spPr>
          <a:xfrm>
            <a:off x="578458" y="2679807"/>
            <a:ext cx="4924425" cy="744537"/>
          </a:xfrm>
          <a:prstGeom prst="rect">
            <a:avLst/>
          </a:prstGeom>
        </p:spPr>
        <p:txBody>
          <a:bodyPr/>
          <a:lstStyle>
            <a:lvl1pPr marL="0" indent="0">
              <a:buNone/>
              <a:defRPr sz="2200" b="1" cap="all" baseline="0">
                <a:solidFill>
                  <a:schemeClr val="tx1"/>
                </a:solidFill>
                <a:latin typeface="+mj-lt"/>
              </a:defRPr>
            </a:lvl1pPr>
          </a:lstStyle>
          <a:p>
            <a:pPr lvl="0"/>
            <a:r>
              <a:rPr lang="fr-FR" dirty="0"/>
              <a:t>Message</a:t>
            </a:r>
          </a:p>
        </p:txBody>
      </p:sp>
      <p:sp>
        <p:nvSpPr>
          <p:cNvPr id="8" name="object 21"/>
          <p:cNvSpPr/>
          <p:nvPr userDrawn="1"/>
        </p:nvSpPr>
        <p:spPr>
          <a:xfrm>
            <a:off x="643773" y="2519681"/>
            <a:ext cx="1244600" cy="0"/>
          </a:xfrm>
          <a:custGeom>
            <a:avLst/>
            <a:gdLst/>
            <a:ahLst/>
            <a:cxnLst/>
            <a:rect l="l" t="t" r="r" b="b"/>
            <a:pathLst>
              <a:path w="1244600">
                <a:moveTo>
                  <a:pt x="0" y="0"/>
                </a:moveTo>
                <a:lnTo>
                  <a:pt x="1244600" y="0"/>
                </a:lnTo>
              </a:path>
            </a:pathLst>
          </a:custGeom>
          <a:ln w="88900">
            <a:solidFill>
              <a:srgbClr val="000000"/>
            </a:solidFill>
          </a:ln>
        </p:spPr>
        <p:txBody>
          <a:bodyPr wrap="square" lIns="0" tIns="0" rIns="0" bIns="0" rtlCol="0"/>
          <a:lstStyle/>
          <a:p>
            <a:endParaRPr/>
          </a:p>
        </p:txBody>
      </p:sp>
      <p:sp>
        <p:nvSpPr>
          <p:cNvPr id="10" name="Espace réservé du texte 9"/>
          <p:cNvSpPr>
            <a:spLocks noGrp="1"/>
          </p:cNvSpPr>
          <p:nvPr>
            <p:ph type="body" sz="quarter" idx="15"/>
          </p:nvPr>
        </p:nvSpPr>
        <p:spPr>
          <a:xfrm>
            <a:off x="643773" y="3911281"/>
            <a:ext cx="3572627" cy="977900"/>
          </a:xfrm>
          <a:prstGeom prst="rect">
            <a:avLst/>
          </a:prstGeom>
        </p:spPr>
        <p:txBody>
          <a:bodyPr/>
          <a:lstStyle>
            <a:lvl1pPr marL="0" indent="0">
              <a:lnSpc>
                <a:spcPts val="1500"/>
              </a:lnSpc>
              <a:buNone/>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11"/>
          <p:cNvSpPr>
            <a:spLocks noGrp="1"/>
          </p:cNvSpPr>
          <p:nvPr>
            <p:ph type="body" sz="quarter" idx="16" hasCustomPrompt="1"/>
          </p:nvPr>
        </p:nvSpPr>
        <p:spPr>
          <a:xfrm>
            <a:off x="6096000" y="87847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19" name="Espace réservé du texte 11"/>
          <p:cNvSpPr>
            <a:spLocks noGrp="1"/>
          </p:cNvSpPr>
          <p:nvPr>
            <p:ph type="body" sz="quarter" idx="17" hasCustomPrompt="1"/>
          </p:nvPr>
        </p:nvSpPr>
        <p:spPr>
          <a:xfrm>
            <a:off x="6096000" y="2233113"/>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20" name="Espace réservé du texte 11"/>
          <p:cNvSpPr>
            <a:spLocks noGrp="1"/>
          </p:cNvSpPr>
          <p:nvPr>
            <p:ph type="body" sz="quarter" idx="18" hasCustomPrompt="1"/>
          </p:nvPr>
        </p:nvSpPr>
        <p:spPr>
          <a:xfrm>
            <a:off x="6096000" y="3587750"/>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21" name="Espace réservé du texte 11"/>
          <p:cNvSpPr>
            <a:spLocks noGrp="1"/>
          </p:cNvSpPr>
          <p:nvPr>
            <p:ph type="body" sz="quarter" idx="19" hasCustomPrompt="1"/>
          </p:nvPr>
        </p:nvSpPr>
        <p:spPr>
          <a:xfrm>
            <a:off x="6096000" y="4942387"/>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23" name="Espace réservé du texte 9"/>
          <p:cNvSpPr>
            <a:spLocks noGrp="1"/>
          </p:cNvSpPr>
          <p:nvPr>
            <p:ph type="body" sz="quarter" idx="21" hasCustomPrompt="1"/>
          </p:nvPr>
        </p:nvSpPr>
        <p:spPr>
          <a:xfrm>
            <a:off x="7349372" y="878476"/>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1</a:t>
            </a:r>
          </a:p>
          <a:p>
            <a:pPr lvl="0"/>
            <a:endParaRPr lang="fr-FR" dirty="0"/>
          </a:p>
        </p:txBody>
      </p:sp>
      <p:sp>
        <p:nvSpPr>
          <p:cNvPr id="24" name="Espace réservé du texte 9"/>
          <p:cNvSpPr>
            <a:spLocks noGrp="1"/>
          </p:cNvSpPr>
          <p:nvPr>
            <p:ph type="body" sz="quarter" idx="22"/>
          </p:nvPr>
        </p:nvSpPr>
        <p:spPr>
          <a:xfrm>
            <a:off x="7349373" y="2439398"/>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5" name="Espace réservé du texte 9"/>
          <p:cNvSpPr>
            <a:spLocks noGrp="1"/>
          </p:cNvSpPr>
          <p:nvPr>
            <p:ph type="body" sz="quarter" idx="23" hasCustomPrompt="1"/>
          </p:nvPr>
        </p:nvSpPr>
        <p:spPr>
          <a:xfrm>
            <a:off x="7349372" y="2233113"/>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2</a:t>
            </a:r>
          </a:p>
          <a:p>
            <a:pPr lvl="0"/>
            <a:endParaRPr lang="fr-FR" dirty="0"/>
          </a:p>
        </p:txBody>
      </p:sp>
      <p:sp>
        <p:nvSpPr>
          <p:cNvPr id="26" name="Espace réservé du texte 9"/>
          <p:cNvSpPr>
            <a:spLocks noGrp="1"/>
          </p:cNvSpPr>
          <p:nvPr>
            <p:ph type="body" sz="quarter" idx="24"/>
          </p:nvPr>
        </p:nvSpPr>
        <p:spPr>
          <a:xfrm>
            <a:off x="7349373" y="3794035"/>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7" name="Espace réservé du texte 9"/>
          <p:cNvSpPr>
            <a:spLocks noGrp="1"/>
          </p:cNvSpPr>
          <p:nvPr>
            <p:ph type="body" sz="quarter" idx="25" hasCustomPrompt="1"/>
          </p:nvPr>
        </p:nvSpPr>
        <p:spPr>
          <a:xfrm>
            <a:off x="7349372" y="3587750"/>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3</a:t>
            </a:r>
          </a:p>
          <a:p>
            <a:pPr lvl="0"/>
            <a:endParaRPr lang="fr-FR" dirty="0"/>
          </a:p>
        </p:txBody>
      </p:sp>
      <p:sp>
        <p:nvSpPr>
          <p:cNvPr id="28" name="Espace réservé du texte 9"/>
          <p:cNvSpPr>
            <a:spLocks noGrp="1"/>
          </p:cNvSpPr>
          <p:nvPr>
            <p:ph type="body" sz="quarter" idx="26"/>
          </p:nvPr>
        </p:nvSpPr>
        <p:spPr>
          <a:xfrm>
            <a:off x="7349373" y="5148672"/>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9" name="Espace réservé du texte 9"/>
          <p:cNvSpPr>
            <a:spLocks noGrp="1"/>
          </p:cNvSpPr>
          <p:nvPr>
            <p:ph type="body" sz="quarter" idx="27" hasCustomPrompt="1"/>
          </p:nvPr>
        </p:nvSpPr>
        <p:spPr>
          <a:xfrm>
            <a:off x="7349372" y="4942387"/>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4</a:t>
            </a:r>
          </a:p>
          <a:p>
            <a:pPr lvl="0"/>
            <a:endParaRPr lang="fr-FR" dirty="0"/>
          </a:p>
        </p:txBody>
      </p:sp>
      <p:sp>
        <p:nvSpPr>
          <p:cNvPr id="18" name="Espace réservé du texte 9"/>
          <p:cNvSpPr>
            <a:spLocks noGrp="1"/>
          </p:cNvSpPr>
          <p:nvPr>
            <p:ph type="body" sz="quarter" idx="29"/>
          </p:nvPr>
        </p:nvSpPr>
        <p:spPr>
          <a:xfrm>
            <a:off x="7349371" y="1084761"/>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2" name="Espace réservé du pied de page 1">
            <a:extLst>
              <a:ext uri="{FF2B5EF4-FFF2-40B4-BE49-F238E27FC236}">
                <a16:creationId xmlns:a16="http://schemas.microsoft.com/office/drawing/2014/main" id="{75DFA9B3-03FF-4A49-878E-50BFE41182B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6178182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04_Specific-4 ideas with right image">
    <p:spTree>
      <p:nvGrpSpPr>
        <p:cNvPr id="1" name=""/>
        <p:cNvGrpSpPr/>
        <p:nvPr/>
      </p:nvGrpSpPr>
      <p:grpSpPr>
        <a:xfrm>
          <a:off x="0" y="0"/>
          <a:ext cx="0" cy="0"/>
          <a:chOff x="0" y="0"/>
          <a:chExt cx="0" cy="0"/>
        </a:xfrm>
      </p:grpSpPr>
      <p:sp>
        <p:nvSpPr>
          <p:cNvPr id="23" name="Espace réservé pour une image  22"/>
          <p:cNvSpPr>
            <a:spLocks noGrp="1"/>
          </p:cNvSpPr>
          <p:nvPr>
            <p:ph type="pic" sz="quarter" idx="28"/>
          </p:nvPr>
        </p:nvSpPr>
        <p:spPr>
          <a:xfrm>
            <a:off x="8507109" y="0"/>
            <a:ext cx="3675797" cy="6858000"/>
          </a:xfrm>
          <a:prstGeom prst="rect">
            <a:avLst/>
          </a:prstGeom>
          <a:ln w="57150">
            <a:noFill/>
          </a:ln>
        </p:spPr>
        <p:txBody>
          <a:bodyPr/>
          <a:lstStyle>
            <a:lvl1pPr>
              <a:defRPr sz="1100"/>
            </a:lvl1pPr>
          </a:lstStyle>
          <a:p>
            <a:r>
              <a:rPr lang="fr-FR"/>
              <a:t>Cliquez sur l'icône pour ajouter une image</a:t>
            </a:r>
            <a:endParaRPr lang="fr-FR" dirty="0"/>
          </a:p>
        </p:txBody>
      </p:sp>
      <p:sp>
        <p:nvSpPr>
          <p:cNvPr id="8" name="Espace réservé du texte 11"/>
          <p:cNvSpPr>
            <a:spLocks noGrp="1"/>
          </p:cNvSpPr>
          <p:nvPr>
            <p:ph type="body" sz="quarter" idx="16" hasCustomPrompt="1"/>
          </p:nvPr>
        </p:nvSpPr>
        <p:spPr>
          <a:xfrm>
            <a:off x="341747" y="953475"/>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9" name="Espace réservé du texte 11"/>
          <p:cNvSpPr>
            <a:spLocks noGrp="1"/>
          </p:cNvSpPr>
          <p:nvPr>
            <p:ph type="body" sz="quarter" idx="17" hasCustomPrompt="1"/>
          </p:nvPr>
        </p:nvSpPr>
        <p:spPr>
          <a:xfrm>
            <a:off x="341747" y="2308112"/>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10" name="Espace réservé du texte 11"/>
          <p:cNvSpPr>
            <a:spLocks noGrp="1"/>
          </p:cNvSpPr>
          <p:nvPr>
            <p:ph type="body" sz="quarter" idx="18" hasCustomPrompt="1"/>
          </p:nvPr>
        </p:nvSpPr>
        <p:spPr>
          <a:xfrm>
            <a:off x="341747" y="3662749"/>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11" name="Espace réservé du texte 11"/>
          <p:cNvSpPr>
            <a:spLocks noGrp="1"/>
          </p:cNvSpPr>
          <p:nvPr>
            <p:ph type="body" sz="quarter" idx="19" hasCustomPrompt="1"/>
          </p:nvPr>
        </p:nvSpPr>
        <p:spPr>
          <a:xfrm>
            <a:off x="341747" y="501738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12" name="Espace réservé du texte 9"/>
          <p:cNvSpPr>
            <a:spLocks noGrp="1"/>
          </p:cNvSpPr>
          <p:nvPr>
            <p:ph type="body" sz="quarter" idx="20"/>
          </p:nvPr>
        </p:nvSpPr>
        <p:spPr>
          <a:xfrm>
            <a:off x="1557038" y="1170392"/>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9"/>
          <p:cNvSpPr>
            <a:spLocks noGrp="1"/>
          </p:cNvSpPr>
          <p:nvPr>
            <p:ph type="body" sz="quarter" idx="21"/>
          </p:nvPr>
        </p:nvSpPr>
        <p:spPr>
          <a:xfrm>
            <a:off x="1557037" y="953475"/>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4" name="Espace réservé du texte 9"/>
          <p:cNvSpPr>
            <a:spLocks noGrp="1"/>
          </p:cNvSpPr>
          <p:nvPr>
            <p:ph type="body" sz="quarter" idx="22"/>
          </p:nvPr>
        </p:nvSpPr>
        <p:spPr>
          <a:xfrm>
            <a:off x="1557038" y="2525029"/>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23"/>
          </p:nvPr>
        </p:nvSpPr>
        <p:spPr>
          <a:xfrm>
            <a:off x="1557037" y="2308112"/>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6" name="Espace réservé du texte 9"/>
          <p:cNvSpPr>
            <a:spLocks noGrp="1"/>
          </p:cNvSpPr>
          <p:nvPr>
            <p:ph type="body" sz="quarter" idx="24"/>
          </p:nvPr>
        </p:nvSpPr>
        <p:spPr>
          <a:xfrm>
            <a:off x="1557038" y="3926981"/>
            <a:ext cx="5989071" cy="815768"/>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7" name="Espace réservé du texte 9"/>
          <p:cNvSpPr>
            <a:spLocks noGrp="1"/>
          </p:cNvSpPr>
          <p:nvPr>
            <p:ph type="body" sz="quarter" idx="25"/>
          </p:nvPr>
        </p:nvSpPr>
        <p:spPr>
          <a:xfrm>
            <a:off x="1557037" y="3662749"/>
            <a:ext cx="5989072" cy="24629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8" name="Espace réservé du texte 9"/>
          <p:cNvSpPr>
            <a:spLocks noGrp="1"/>
          </p:cNvSpPr>
          <p:nvPr>
            <p:ph type="body" sz="quarter" idx="26"/>
          </p:nvPr>
        </p:nvSpPr>
        <p:spPr>
          <a:xfrm>
            <a:off x="1557038" y="5228987"/>
            <a:ext cx="5989072" cy="868399"/>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9" name="Espace réservé du texte 9"/>
          <p:cNvSpPr>
            <a:spLocks noGrp="1"/>
          </p:cNvSpPr>
          <p:nvPr>
            <p:ph type="body" sz="quarter" idx="27"/>
          </p:nvPr>
        </p:nvSpPr>
        <p:spPr>
          <a:xfrm>
            <a:off x="1557037" y="5017386"/>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24" name="Espace réservé du texte 21"/>
          <p:cNvSpPr>
            <a:spLocks noGrp="1"/>
          </p:cNvSpPr>
          <p:nvPr>
            <p:ph type="body" sz="quarter" idx="14" hasCustomPrompt="1"/>
          </p:nvPr>
        </p:nvSpPr>
        <p:spPr>
          <a:xfrm>
            <a:off x="8895551" y="2427246"/>
            <a:ext cx="2862339" cy="720126"/>
          </a:xfrm>
          <a:prstGeom prst="rect">
            <a:avLst/>
          </a:prstGeom>
        </p:spPr>
        <p:txBody>
          <a:bodyPr/>
          <a:lstStyle>
            <a:lvl1pPr marL="0" indent="0">
              <a:buNone/>
              <a:defRPr sz="2200" b="1" cap="all" spc="0" baseline="0">
                <a:solidFill>
                  <a:schemeClr val="bg1"/>
                </a:solidFill>
                <a:latin typeface="+mj-lt"/>
              </a:defRPr>
            </a:lvl1pPr>
          </a:lstStyle>
          <a:p>
            <a:pPr lvl="0"/>
            <a:r>
              <a:rPr lang="fr-FR" dirty="0"/>
              <a:t>Partie 1</a:t>
            </a:r>
          </a:p>
        </p:txBody>
      </p:sp>
      <p:sp>
        <p:nvSpPr>
          <p:cNvPr id="29" name="Espace réservé du texte 9"/>
          <p:cNvSpPr>
            <a:spLocks noGrp="1"/>
          </p:cNvSpPr>
          <p:nvPr>
            <p:ph type="body" sz="quarter" idx="31" hasCustomPrompt="1"/>
          </p:nvPr>
        </p:nvSpPr>
        <p:spPr>
          <a:xfrm>
            <a:off x="8895552" y="3677236"/>
            <a:ext cx="1838981" cy="23180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Vos enjeux</a:t>
            </a:r>
          </a:p>
          <a:p>
            <a:pPr lvl="0"/>
            <a:endParaRPr lang="fr-FR" dirty="0"/>
          </a:p>
        </p:txBody>
      </p:sp>
      <p:sp>
        <p:nvSpPr>
          <p:cNvPr id="27" name="Espace réservé du texte 9"/>
          <p:cNvSpPr>
            <a:spLocks noGrp="1"/>
          </p:cNvSpPr>
          <p:nvPr>
            <p:ph type="body" sz="quarter" idx="30" hasCustomPrompt="1"/>
          </p:nvPr>
        </p:nvSpPr>
        <p:spPr>
          <a:xfrm>
            <a:off x="8895551" y="3926981"/>
            <a:ext cx="2748509" cy="7742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Etiam</a:t>
            </a:r>
            <a:r>
              <a:rPr lang="fr-FR" dirty="0"/>
              <a:t> </a:t>
            </a:r>
            <a:r>
              <a:rPr lang="fr-FR" dirty="0" err="1"/>
              <a:t>sed</a:t>
            </a:r>
            <a:r>
              <a:rPr lang="fr-FR" dirty="0"/>
              <a:t> </a:t>
            </a:r>
            <a:r>
              <a:rPr lang="fr-FR" dirty="0" err="1"/>
              <a:t>turpis</a:t>
            </a:r>
            <a:r>
              <a:rPr lang="fr-FR" dirty="0"/>
              <a:t> a </a:t>
            </a:r>
            <a:r>
              <a:rPr lang="fr-FR" dirty="0" err="1"/>
              <a:t>metus</a:t>
            </a:r>
            <a:r>
              <a:rPr lang="fr-FR" dirty="0"/>
              <a:t> </a:t>
            </a:r>
            <a:r>
              <a:rPr lang="fr-FR" dirty="0" err="1"/>
              <a:t>placerat</a:t>
            </a:r>
            <a:r>
              <a:rPr lang="fr-FR" dirty="0"/>
              <a:t> </a:t>
            </a:r>
            <a:r>
              <a:rPr lang="fr-FR" dirty="0" err="1"/>
              <a:t>varius</a:t>
            </a:r>
            <a:r>
              <a:rPr lang="fr-FR" dirty="0"/>
              <a:t>  </a:t>
            </a:r>
            <a:r>
              <a:rPr lang="fr-FR" dirty="0" err="1"/>
              <a:t>quis</a:t>
            </a:r>
            <a:r>
              <a:rPr lang="fr-FR" dirty="0"/>
              <a:t> vitae </a:t>
            </a:r>
            <a:r>
              <a:rPr lang="fr-FR" dirty="0" err="1"/>
              <a:t>nibh</a:t>
            </a:r>
            <a:r>
              <a:rPr lang="fr-FR" dirty="0"/>
              <a:t>. </a:t>
            </a:r>
          </a:p>
        </p:txBody>
      </p:sp>
      <p:sp>
        <p:nvSpPr>
          <p:cNvPr id="20" name="Espace réservé du pied de page 1">
            <a:extLst>
              <a:ext uri="{FF2B5EF4-FFF2-40B4-BE49-F238E27FC236}">
                <a16:creationId xmlns:a16="http://schemas.microsoft.com/office/drawing/2014/main" id="{05DB3B8D-9370-1D4A-94E6-25821EDF8EF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1812834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04_Specific-5 ideas with left image">
    <p:spTree>
      <p:nvGrpSpPr>
        <p:cNvPr id="1" name=""/>
        <p:cNvGrpSpPr/>
        <p:nvPr/>
      </p:nvGrpSpPr>
      <p:grpSpPr>
        <a:xfrm>
          <a:off x="0" y="0"/>
          <a:ext cx="0" cy="0"/>
          <a:chOff x="0" y="0"/>
          <a:chExt cx="0" cy="0"/>
        </a:xfrm>
      </p:grpSpPr>
      <p:sp>
        <p:nvSpPr>
          <p:cNvPr id="2" name="Espace réservé du pied de page 1"/>
          <p:cNvSpPr>
            <a:spLocks noGrp="1"/>
          </p:cNvSpPr>
          <p:nvPr>
            <p:ph type="ftr" sz="quarter" idx="76"/>
          </p:nvPr>
        </p:nvSpPr>
        <p:spPr>
          <a:xfrm>
            <a:off x="337932" y="283655"/>
            <a:ext cx="1646316" cy="271549"/>
          </a:xfrm>
          <a:prstGeom prst="rect">
            <a:avLst/>
          </a:prstGeom>
        </p:spPr>
        <p:txBody>
          <a:bodyPr/>
          <a:lstStyle/>
          <a:p>
            <a:r>
              <a:rPr lang="fr-FR"/>
              <a:t>Document Header</a:t>
            </a:r>
            <a:endParaRPr lang="fr-FR" dirty="0"/>
          </a:p>
        </p:txBody>
      </p:sp>
      <p:sp>
        <p:nvSpPr>
          <p:cNvPr id="4" name="Rectangle 3"/>
          <p:cNvSpPr/>
          <p:nvPr userDrawn="1"/>
        </p:nvSpPr>
        <p:spPr>
          <a:xfrm>
            <a:off x="-529" y="0"/>
            <a:ext cx="6891867"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space réservé du texte 4"/>
          <p:cNvSpPr>
            <a:spLocks noGrp="1"/>
          </p:cNvSpPr>
          <p:nvPr>
            <p:ph type="body" sz="quarter" idx="27" hasCustomPrompt="1"/>
          </p:nvPr>
        </p:nvSpPr>
        <p:spPr>
          <a:xfrm>
            <a:off x="642771" y="871261"/>
            <a:ext cx="5606323" cy="38443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solidFill>
                  <a:schemeClr val="bg1"/>
                </a:solidFill>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Summary</a:t>
            </a:r>
            <a:endParaRPr lang="fr-FR" dirty="0"/>
          </a:p>
        </p:txBody>
      </p:sp>
      <p:sp>
        <p:nvSpPr>
          <p:cNvPr id="6" name="Espace réservé pour une image  5"/>
          <p:cNvSpPr>
            <a:spLocks noGrp="1"/>
          </p:cNvSpPr>
          <p:nvPr>
            <p:ph type="pic" sz="quarter" idx="28"/>
          </p:nvPr>
        </p:nvSpPr>
        <p:spPr>
          <a:xfrm>
            <a:off x="642938" y="1771650"/>
            <a:ext cx="6248400" cy="5086350"/>
          </a:xfrm>
          <a:prstGeom prst="rect">
            <a:avLst/>
          </a:prstGeom>
        </p:spPr>
        <p:txBody>
          <a:bodyPr/>
          <a:lstStyle/>
          <a:p>
            <a:r>
              <a:rPr lang="fr-FR"/>
              <a:t>Cliquez sur l'icône pour ajouter une image</a:t>
            </a:r>
          </a:p>
        </p:txBody>
      </p:sp>
      <p:sp>
        <p:nvSpPr>
          <p:cNvPr id="7" name="object 12"/>
          <p:cNvSpPr/>
          <p:nvPr userDrawn="1"/>
        </p:nvSpPr>
        <p:spPr>
          <a:xfrm>
            <a:off x="4605414" y="1465872"/>
            <a:ext cx="4283037" cy="4461135"/>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Espace réservé du texte 9"/>
          <p:cNvSpPr>
            <a:spLocks noGrp="1"/>
          </p:cNvSpPr>
          <p:nvPr>
            <p:ph type="body" sz="quarter" idx="43"/>
          </p:nvPr>
        </p:nvSpPr>
        <p:spPr>
          <a:xfrm>
            <a:off x="8888981" y="1496598"/>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72"/>
          </p:nvPr>
        </p:nvSpPr>
        <p:spPr>
          <a:xfrm>
            <a:off x="9325682" y="2533631"/>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p:ph type="body" sz="quarter" idx="73"/>
          </p:nvPr>
        </p:nvSpPr>
        <p:spPr>
          <a:xfrm>
            <a:off x="9341657" y="3570664"/>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7" name="Espace réservé du texte 9"/>
          <p:cNvSpPr>
            <a:spLocks noGrp="1"/>
          </p:cNvSpPr>
          <p:nvPr>
            <p:ph type="body" sz="quarter" idx="74"/>
          </p:nvPr>
        </p:nvSpPr>
        <p:spPr>
          <a:xfrm>
            <a:off x="9325681" y="4608524"/>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9"/>
          <p:cNvSpPr>
            <a:spLocks noGrp="1"/>
          </p:cNvSpPr>
          <p:nvPr>
            <p:ph type="body" sz="quarter" idx="75"/>
          </p:nvPr>
        </p:nvSpPr>
        <p:spPr>
          <a:xfrm>
            <a:off x="8888980" y="5657105"/>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4" name="Espace réservé du texte 23"/>
          <p:cNvSpPr>
            <a:spLocks noGrp="1"/>
          </p:cNvSpPr>
          <p:nvPr>
            <p:ph type="body" sz="quarter" idx="77" hasCustomPrompt="1"/>
          </p:nvPr>
        </p:nvSpPr>
        <p:spPr>
          <a:xfrm>
            <a:off x="8888413" y="1255713"/>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#1</a:t>
            </a:r>
          </a:p>
        </p:txBody>
      </p:sp>
      <p:sp>
        <p:nvSpPr>
          <p:cNvPr id="25" name="Espace réservé du texte 23"/>
          <p:cNvSpPr>
            <a:spLocks noGrp="1"/>
          </p:cNvSpPr>
          <p:nvPr>
            <p:ph type="body" sz="quarter" idx="78" hasCustomPrompt="1"/>
          </p:nvPr>
        </p:nvSpPr>
        <p:spPr>
          <a:xfrm>
            <a:off x="9325769" y="2292036"/>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#2</a:t>
            </a:r>
          </a:p>
        </p:txBody>
      </p:sp>
      <p:sp>
        <p:nvSpPr>
          <p:cNvPr id="26" name="Espace réservé du texte 23"/>
          <p:cNvSpPr>
            <a:spLocks noGrp="1"/>
          </p:cNvSpPr>
          <p:nvPr>
            <p:ph type="body" sz="quarter" idx="79" hasCustomPrompt="1"/>
          </p:nvPr>
        </p:nvSpPr>
        <p:spPr>
          <a:xfrm>
            <a:off x="9341657" y="3350097"/>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#3</a:t>
            </a:r>
          </a:p>
        </p:txBody>
      </p:sp>
      <p:sp>
        <p:nvSpPr>
          <p:cNvPr id="27" name="Espace réservé du texte 23"/>
          <p:cNvSpPr>
            <a:spLocks noGrp="1"/>
          </p:cNvSpPr>
          <p:nvPr>
            <p:ph type="body" sz="quarter" idx="80" hasCustomPrompt="1"/>
          </p:nvPr>
        </p:nvSpPr>
        <p:spPr>
          <a:xfrm>
            <a:off x="9325769" y="4387130"/>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#4</a:t>
            </a:r>
          </a:p>
        </p:txBody>
      </p:sp>
      <p:sp>
        <p:nvSpPr>
          <p:cNvPr id="28" name="Espace réservé du texte 23"/>
          <p:cNvSpPr>
            <a:spLocks noGrp="1"/>
          </p:cNvSpPr>
          <p:nvPr>
            <p:ph type="body" sz="quarter" idx="81" hasCustomPrompt="1"/>
          </p:nvPr>
        </p:nvSpPr>
        <p:spPr>
          <a:xfrm>
            <a:off x="8888325" y="5435180"/>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#5</a:t>
            </a:r>
          </a:p>
        </p:txBody>
      </p:sp>
    </p:spTree>
    <p:extLst>
      <p:ext uri="{BB962C8B-B14F-4D97-AF65-F5344CB8AC3E}">
        <p14:creationId xmlns:p14="http://schemas.microsoft.com/office/powerpoint/2010/main" val="289983166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04_Specific-with grey area">
    <p:spTree>
      <p:nvGrpSpPr>
        <p:cNvPr id="1" name=""/>
        <p:cNvGrpSpPr/>
        <p:nvPr/>
      </p:nvGrpSpPr>
      <p:grpSpPr>
        <a:xfrm>
          <a:off x="0" y="0"/>
          <a:ext cx="0" cy="0"/>
          <a:chOff x="0" y="0"/>
          <a:chExt cx="0" cy="0"/>
        </a:xfrm>
      </p:grpSpPr>
      <p:sp>
        <p:nvSpPr>
          <p:cNvPr id="8" name="Espace réservé du texte 7"/>
          <p:cNvSpPr>
            <a:spLocks noGrp="1"/>
          </p:cNvSpPr>
          <p:nvPr>
            <p:ph type="body" sz="quarter" idx="28"/>
          </p:nvPr>
        </p:nvSpPr>
        <p:spPr>
          <a:xfrm>
            <a:off x="349249" y="2041506"/>
            <a:ext cx="7117686" cy="1335839"/>
          </a:xfrm>
          <a:prstGeom prst="rect">
            <a:avLst/>
          </a:prstGeom>
        </p:spPr>
        <p:txBody>
          <a:bodyPr/>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i="0" baseline="0">
                <a:solidFill>
                  <a:schemeClr val="tx1"/>
                </a:solidFill>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1" name="Espace réservé pour une image  10"/>
          <p:cNvSpPr>
            <a:spLocks noGrp="1"/>
          </p:cNvSpPr>
          <p:nvPr>
            <p:ph type="pic" sz="quarter" idx="29"/>
          </p:nvPr>
        </p:nvSpPr>
        <p:spPr>
          <a:xfrm>
            <a:off x="7988300" y="0"/>
            <a:ext cx="4203700" cy="6858000"/>
          </a:xfrm>
          <a:prstGeom prst="rect">
            <a:avLst/>
          </a:prstGeom>
        </p:spPr>
        <p:txBody>
          <a:bodyPr/>
          <a:lstStyle>
            <a:lvl1pPr>
              <a:defRPr sz="1100"/>
            </a:lvl1pPr>
          </a:lstStyle>
          <a:p>
            <a:r>
              <a:rPr lang="fr-FR"/>
              <a:t>Cliquez sur l'icône pour ajouter une image</a:t>
            </a:r>
            <a:endParaRPr lang="fr-FR" dirty="0"/>
          </a:p>
        </p:txBody>
      </p:sp>
      <p:sp>
        <p:nvSpPr>
          <p:cNvPr id="14" name="Espace réservé du texte 13"/>
          <p:cNvSpPr>
            <a:spLocks noGrp="1"/>
          </p:cNvSpPr>
          <p:nvPr>
            <p:ph type="body" sz="quarter" idx="33"/>
          </p:nvPr>
        </p:nvSpPr>
        <p:spPr>
          <a:xfrm>
            <a:off x="-1" y="4121150"/>
            <a:ext cx="7466935" cy="1689100"/>
          </a:xfrm>
          <a:prstGeom prst="rect">
            <a:avLst/>
          </a:prstGeom>
          <a:solidFill>
            <a:srgbClr val="EAEAEA"/>
          </a:solidFill>
          <a:ln>
            <a:solidFill>
              <a:srgbClr val="EAEAEA"/>
            </a:solidFill>
          </a:ln>
        </p:spPr>
        <p:txBody>
          <a:bodyPr lIns="900000" tIns="324000" rIns="900000" bIns="324000"/>
          <a:lstStyle>
            <a:lvl1pPr marL="0" indent="0">
              <a:lnSpc>
                <a:spcPts val="1500"/>
              </a:lnSpc>
              <a:buNone/>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pied de page 1">
            <a:extLst>
              <a:ext uri="{FF2B5EF4-FFF2-40B4-BE49-F238E27FC236}">
                <a16:creationId xmlns:a16="http://schemas.microsoft.com/office/drawing/2014/main" id="{ACD558E9-BCAE-5347-8D3F-EFF15B89B18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2" name="Espace réservé du texte 4">
            <a:extLst>
              <a:ext uri="{FF2B5EF4-FFF2-40B4-BE49-F238E27FC236}">
                <a16:creationId xmlns:a16="http://schemas.microsoft.com/office/drawing/2014/main" id="{C7D8CF23-5D42-A94E-9D9B-7A5508526739}"/>
              </a:ext>
            </a:extLst>
          </p:cNvPr>
          <p:cNvSpPr>
            <a:spLocks noGrp="1"/>
          </p:cNvSpPr>
          <p:nvPr>
            <p:ph type="body" sz="quarter" idx="35"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3" name="Espace réservé du texte 6">
            <a:extLst>
              <a:ext uri="{FF2B5EF4-FFF2-40B4-BE49-F238E27FC236}">
                <a16:creationId xmlns:a16="http://schemas.microsoft.com/office/drawing/2014/main" id="{8F26411B-2231-B541-8B67-E0E2F56FCC5B}"/>
              </a:ext>
            </a:extLst>
          </p:cNvPr>
          <p:cNvSpPr>
            <a:spLocks noGrp="1"/>
          </p:cNvSpPr>
          <p:nvPr>
            <p:ph type="body" sz="quarter" idx="10" hasCustomPrompt="1"/>
          </p:nvPr>
        </p:nvSpPr>
        <p:spPr>
          <a:xfrm>
            <a:off x="337932" y="564022"/>
            <a:ext cx="7141199"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1700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4_Specific-Title on left image">
    <p:spTree>
      <p:nvGrpSpPr>
        <p:cNvPr id="1" name=""/>
        <p:cNvGrpSpPr/>
        <p:nvPr/>
      </p:nvGrpSpPr>
      <p:grpSpPr>
        <a:xfrm>
          <a:off x="0" y="0"/>
          <a:ext cx="0" cy="0"/>
          <a:chOff x="0" y="0"/>
          <a:chExt cx="0" cy="0"/>
        </a:xfrm>
      </p:grpSpPr>
      <p:sp>
        <p:nvSpPr>
          <p:cNvPr id="10" name="Espace réservé pour une image  9"/>
          <p:cNvSpPr>
            <a:spLocks noGrp="1"/>
          </p:cNvSpPr>
          <p:nvPr>
            <p:ph type="pic" sz="quarter" idx="10"/>
          </p:nvPr>
        </p:nvSpPr>
        <p:spPr>
          <a:xfrm>
            <a:off x="0" y="0"/>
            <a:ext cx="3938588" cy="6858000"/>
          </a:xfrm>
          <a:prstGeom prst="rect">
            <a:avLst/>
          </a:prstGeom>
        </p:spPr>
        <p:txBody>
          <a:bodyPr/>
          <a:lstStyle>
            <a:lvl1pPr>
              <a:defRPr sz="1100"/>
            </a:lvl1pPr>
          </a:lstStyle>
          <a:p>
            <a:r>
              <a:rPr lang="fr-FR"/>
              <a:t>Cliquez sur l'icône pour ajouter une image</a:t>
            </a:r>
            <a:endParaRPr lang="fr-FR" dirty="0"/>
          </a:p>
        </p:txBody>
      </p:sp>
      <p:sp>
        <p:nvSpPr>
          <p:cNvPr id="11" name="Espace réservé du texte 4"/>
          <p:cNvSpPr>
            <a:spLocks noGrp="1"/>
          </p:cNvSpPr>
          <p:nvPr>
            <p:ph type="body" sz="quarter" idx="27"/>
          </p:nvPr>
        </p:nvSpPr>
        <p:spPr>
          <a:xfrm>
            <a:off x="4383993" y="1056489"/>
            <a:ext cx="7383684" cy="29566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2" name="Espace réservé du texte 9"/>
          <p:cNvSpPr>
            <a:spLocks noGrp="1"/>
          </p:cNvSpPr>
          <p:nvPr>
            <p:ph type="body" sz="quarter" idx="24"/>
          </p:nvPr>
        </p:nvSpPr>
        <p:spPr>
          <a:xfrm>
            <a:off x="4383993" y="1682496"/>
            <a:ext cx="7383684" cy="361089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6"/>
          <p:cNvSpPr>
            <a:spLocks noGrp="1"/>
          </p:cNvSpPr>
          <p:nvPr>
            <p:ph type="body" sz="quarter" idx="28" hasCustomPrompt="1"/>
          </p:nvPr>
        </p:nvSpPr>
        <p:spPr>
          <a:xfrm>
            <a:off x="315309" y="905810"/>
            <a:ext cx="3623279" cy="1876425"/>
          </a:xfrm>
          <a:prstGeom prst="rect">
            <a:avLst/>
          </a:prstGeom>
        </p:spPr>
        <p:txBody>
          <a:bodyPr/>
          <a:lstStyle>
            <a:lvl1pPr marL="0" indent="0">
              <a:buNone/>
              <a:defRPr sz="2200" b="1" cap="all" spc="0" baseline="0">
                <a:latin typeface="+mj-lt"/>
              </a:defRPr>
            </a:lvl1pPr>
          </a:lstStyle>
          <a:p>
            <a:pPr lvl="0"/>
            <a:r>
              <a:rPr lang="fr-FR" dirty="0"/>
              <a:t>Titre</a:t>
            </a:r>
          </a:p>
        </p:txBody>
      </p:sp>
    </p:spTree>
    <p:extLst>
      <p:ext uri="{BB962C8B-B14F-4D97-AF65-F5344CB8AC3E}">
        <p14:creationId xmlns:p14="http://schemas.microsoft.com/office/powerpoint/2010/main" val="24734430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4_Specific-Full one of two">
    <p:bg>
      <p:bgRef idx="1001">
        <a:schemeClr val="bg1"/>
      </p:bgRef>
    </p:bg>
    <p:spTree>
      <p:nvGrpSpPr>
        <p:cNvPr id="1" name=""/>
        <p:cNvGrpSpPr/>
        <p:nvPr/>
      </p:nvGrpSpPr>
      <p:grpSpPr>
        <a:xfrm>
          <a:off x="0" y="0"/>
          <a:ext cx="0" cy="0"/>
          <a:chOff x="0" y="0"/>
          <a:chExt cx="0" cy="0"/>
        </a:xfrm>
      </p:grpSpPr>
      <p:sp>
        <p:nvSpPr>
          <p:cNvPr id="9" name="Espace réservé pour une image  8"/>
          <p:cNvSpPr>
            <a:spLocks noGrp="1"/>
          </p:cNvSpPr>
          <p:nvPr>
            <p:ph type="pic" sz="quarter" idx="11"/>
          </p:nvPr>
        </p:nvSpPr>
        <p:spPr>
          <a:xfrm>
            <a:off x="346075" y="819808"/>
            <a:ext cx="2147743" cy="5486400"/>
          </a:xfrm>
          <a:prstGeom prst="rect">
            <a:avLst/>
          </a:prstGeom>
        </p:spPr>
        <p:txBody>
          <a:bodyPr/>
          <a:lstStyle>
            <a:lvl1pPr marL="0" indent="0">
              <a:buNone/>
              <a:defRPr sz="1100"/>
            </a:lvl1pPr>
          </a:lstStyle>
          <a:p>
            <a:r>
              <a:rPr lang="fr-FR"/>
              <a:t>Cliquez sur l'icône pour ajouter une image</a:t>
            </a:r>
            <a:endParaRPr lang="fr-FR" dirty="0"/>
          </a:p>
        </p:txBody>
      </p:sp>
      <p:sp>
        <p:nvSpPr>
          <p:cNvPr id="11" name="Espace réservé du texte 2"/>
          <p:cNvSpPr>
            <a:spLocks noGrp="1"/>
          </p:cNvSpPr>
          <p:nvPr>
            <p:ph type="body" sz="quarter" idx="26"/>
          </p:nvPr>
        </p:nvSpPr>
        <p:spPr>
          <a:xfrm>
            <a:off x="2932386" y="1426914"/>
            <a:ext cx="7134341" cy="343126"/>
          </a:xfrm>
          <a:prstGeom prst="rect">
            <a:avLst/>
          </a:prstGeom>
        </p:spPr>
        <p:txBody>
          <a:bodyPr/>
          <a:lstStyle>
            <a:lvl1pPr marL="0" indent="0">
              <a:buNone/>
              <a:defRPr lang="fr-FR" sz="1600" b="0" i="0" dirty="0" smtClean="0">
                <a:solidFill>
                  <a:schemeClr val="tx1"/>
                </a:solidFill>
                <a:latin typeface="Arial" panose="020B0604020202020204" pitchFamily="34" charset="0"/>
                <a:ea typeface="+mj-ea"/>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2" name="Espace réservé du texte 4"/>
          <p:cNvSpPr>
            <a:spLocks noGrp="1"/>
          </p:cNvSpPr>
          <p:nvPr>
            <p:ph type="body" sz="quarter" idx="27"/>
          </p:nvPr>
        </p:nvSpPr>
        <p:spPr>
          <a:xfrm>
            <a:off x="2932386" y="1995698"/>
            <a:ext cx="8954814" cy="68516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0">
                <a:latin typeface="Arial" panose="020B0604020202020204" pitchFamily="34" charset="0"/>
                <a:cs typeface="Arial" panose="020B0604020202020204" pitchFamily="34" charset="0"/>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a:t>Modifier les styles du texte du masque</a:t>
            </a:r>
          </a:p>
        </p:txBody>
      </p:sp>
      <p:sp>
        <p:nvSpPr>
          <p:cNvPr id="13" name="Espace réservé du texte 9"/>
          <p:cNvSpPr>
            <a:spLocks noGrp="1"/>
          </p:cNvSpPr>
          <p:nvPr>
            <p:ph type="body" sz="quarter" idx="24"/>
          </p:nvPr>
        </p:nvSpPr>
        <p:spPr>
          <a:xfrm>
            <a:off x="2932386" y="2908677"/>
            <a:ext cx="8954814" cy="2787931"/>
          </a:xfrm>
          <a:prstGeom prst="rect">
            <a:avLst/>
          </a:prstGeom>
        </p:spPr>
        <p:txBody>
          <a:bodyPr numCol="2" spcCol="360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14"/>
          <p:cNvSpPr>
            <a:spLocks noGrp="1"/>
          </p:cNvSpPr>
          <p:nvPr>
            <p:ph type="body" sz="quarter" idx="33" hasCustomPrompt="1"/>
          </p:nvPr>
        </p:nvSpPr>
        <p:spPr>
          <a:xfrm>
            <a:off x="10647745" y="770233"/>
            <a:ext cx="1198180" cy="690640"/>
          </a:xfrm>
          <a:prstGeom prst="rect">
            <a:avLst/>
          </a:prstGeom>
        </p:spPr>
        <p:txBody>
          <a:bodyPr anchor="ctr"/>
          <a:lstStyle>
            <a:lvl1pPr marL="0" indent="0" algn="ctr">
              <a:buNone/>
              <a:defRPr sz="4400" b="1">
                <a:solidFill>
                  <a:schemeClr val="bg1">
                    <a:lumMod val="90000"/>
                  </a:schemeClr>
                </a:solidFill>
                <a:latin typeface="+mj-lt"/>
              </a:defRPr>
            </a:lvl1pPr>
          </a:lstStyle>
          <a:p>
            <a:pPr lvl="0"/>
            <a:r>
              <a:rPr lang="fr-FR" dirty="0"/>
              <a:t>1/2</a:t>
            </a:r>
          </a:p>
        </p:txBody>
      </p:sp>
      <p:sp>
        <p:nvSpPr>
          <p:cNvPr id="22" name="Espace réservé du texte 6">
            <a:extLst>
              <a:ext uri="{FF2B5EF4-FFF2-40B4-BE49-F238E27FC236}">
                <a16:creationId xmlns:a16="http://schemas.microsoft.com/office/drawing/2014/main" id="{DB88CB0B-C187-4DC7-A8B1-948F6D9D11DF}"/>
              </a:ext>
            </a:extLst>
          </p:cNvPr>
          <p:cNvSpPr>
            <a:spLocks noGrp="1"/>
          </p:cNvSpPr>
          <p:nvPr>
            <p:ph type="body" sz="quarter" idx="34" hasCustomPrompt="1"/>
          </p:nvPr>
        </p:nvSpPr>
        <p:spPr>
          <a:xfrm>
            <a:off x="2932386" y="770233"/>
            <a:ext cx="7117686"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0" name="Espace réservé du pied de page 1">
            <a:extLst>
              <a:ext uri="{FF2B5EF4-FFF2-40B4-BE49-F238E27FC236}">
                <a16:creationId xmlns:a16="http://schemas.microsoft.com/office/drawing/2014/main" id="{03B894C4-F544-FC4D-92C3-114A14FE6EEA}"/>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67453920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_Basic full_one-line title">
    <p:spTree>
      <p:nvGrpSpPr>
        <p:cNvPr id="1" name=""/>
        <p:cNvGrpSpPr/>
        <p:nvPr/>
      </p:nvGrpSpPr>
      <p:grpSpPr>
        <a:xfrm>
          <a:off x="0" y="0"/>
          <a:ext cx="0" cy="0"/>
          <a:chOff x="0" y="0"/>
          <a:chExt cx="0" cy="0"/>
        </a:xfrm>
      </p:grpSpPr>
      <p:sp>
        <p:nvSpPr>
          <p:cNvPr id="5" name="Espace réservé du contenu 4"/>
          <p:cNvSpPr>
            <a:spLocks noGrp="1"/>
          </p:cNvSpPr>
          <p:nvPr>
            <p:ph sz="quarter" idx="16" hasCustomPrompt="1"/>
          </p:nvPr>
        </p:nvSpPr>
        <p:spPr>
          <a:xfrm>
            <a:off x="342900" y="1700613"/>
            <a:ext cx="114286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0"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du pied de page 1">
            <a:extLst>
              <a:ext uri="{FF2B5EF4-FFF2-40B4-BE49-F238E27FC236}">
                <a16:creationId xmlns:a16="http://schemas.microsoft.com/office/drawing/2014/main" id="{0D5616C1-334D-49F8-AE31-292BDF57B69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467757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04_Specific-Full two of two">
    <p:spTree>
      <p:nvGrpSpPr>
        <p:cNvPr id="1" name=""/>
        <p:cNvGrpSpPr/>
        <p:nvPr/>
      </p:nvGrpSpPr>
      <p:grpSpPr>
        <a:xfrm>
          <a:off x="0" y="0"/>
          <a:ext cx="0" cy="0"/>
          <a:chOff x="0" y="0"/>
          <a:chExt cx="0" cy="0"/>
        </a:xfrm>
      </p:grpSpPr>
      <p:sp>
        <p:nvSpPr>
          <p:cNvPr id="8" name="Espace réservé pour une image  7"/>
          <p:cNvSpPr>
            <a:spLocks noGrp="1"/>
          </p:cNvSpPr>
          <p:nvPr>
            <p:ph type="pic" sz="quarter" idx="10"/>
          </p:nvPr>
        </p:nvSpPr>
        <p:spPr>
          <a:xfrm>
            <a:off x="8975834" y="2501460"/>
            <a:ext cx="2858979" cy="3804474"/>
          </a:xfrm>
          <a:prstGeom prst="rect">
            <a:avLst/>
          </a:prstGeom>
        </p:spPr>
        <p:txBody>
          <a:bodyPr/>
          <a:lstStyle>
            <a:lvl1pPr>
              <a:defRPr sz="1100"/>
            </a:lvl1pPr>
          </a:lstStyle>
          <a:p>
            <a:r>
              <a:rPr lang="fr-FR"/>
              <a:t>Cliquez sur l'icône pour ajouter une image</a:t>
            </a:r>
            <a:endParaRPr lang="fr-FR" dirty="0"/>
          </a:p>
        </p:txBody>
      </p:sp>
      <p:sp>
        <p:nvSpPr>
          <p:cNvPr id="10" name="Espace réservé du texte 4"/>
          <p:cNvSpPr>
            <a:spLocks noGrp="1"/>
          </p:cNvSpPr>
          <p:nvPr>
            <p:ph type="body" sz="quarter" idx="27"/>
          </p:nvPr>
        </p:nvSpPr>
        <p:spPr>
          <a:xfrm>
            <a:off x="349274" y="1256426"/>
            <a:ext cx="8227167" cy="59339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600" b="1">
                <a:latin typeface="Arial" panose="020B0604020202020204" pitchFamily="34" charset="0"/>
                <a:cs typeface="Arial" panose="020B0604020202020204" pitchFamily="34" charset="0"/>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a:t>Modifier les styles du texte du masque</a:t>
            </a:r>
          </a:p>
        </p:txBody>
      </p:sp>
      <p:sp>
        <p:nvSpPr>
          <p:cNvPr id="11" name="Espace réservé du texte 9"/>
          <p:cNvSpPr>
            <a:spLocks noGrp="1"/>
          </p:cNvSpPr>
          <p:nvPr>
            <p:ph type="body" sz="quarter" idx="24"/>
          </p:nvPr>
        </p:nvSpPr>
        <p:spPr>
          <a:xfrm>
            <a:off x="349273" y="2501460"/>
            <a:ext cx="8227167" cy="3131670"/>
          </a:xfrm>
          <a:prstGeom prst="rect">
            <a:avLst/>
          </a:prstGeom>
        </p:spPr>
        <p:txBody>
          <a:bodyPr numCol="2" spcCol="360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4"/>
          <p:cNvSpPr>
            <a:spLocks noGrp="1"/>
          </p:cNvSpPr>
          <p:nvPr>
            <p:ph type="body" sz="quarter" idx="34"/>
          </p:nvPr>
        </p:nvSpPr>
        <p:spPr>
          <a:xfrm>
            <a:off x="349273" y="2003897"/>
            <a:ext cx="8227167" cy="2453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0">
                <a:latin typeface="Arial" panose="020B0604020202020204" pitchFamily="34" charset="0"/>
                <a:cs typeface="Arial" panose="020B0604020202020204" pitchFamily="34" charset="0"/>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a:t>Modifier les styles du texte du masque</a:t>
            </a:r>
          </a:p>
        </p:txBody>
      </p:sp>
      <p:sp>
        <p:nvSpPr>
          <p:cNvPr id="16" name="Espace réservé du texte 14">
            <a:extLst>
              <a:ext uri="{FF2B5EF4-FFF2-40B4-BE49-F238E27FC236}">
                <a16:creationId xmlns:a16="http://schemas.microsoft.com/office/drawing/2014/main" id="{50F7BF43-4065-4C38-978D-28C8795C899A}"/>
              </a:ext>
            </a:extLst>
          </p:cNvPr>
          <p:cNvSpPr>
            <a:spLocks noGrp="1"/>
          </p:cNvSpPr>
          <p:nvPr>
            <p:ph type="body" sz="quarter" idx="33" hasCustomPrompt="1"/>
          </p:nvPr>
        </p:nvSpPr>
        <p:spPr>
          <a:xfrm>
            <a:off x="10647745" y="770233"/>
            <a:ext cx="1198180" cy="690640"/>
          </a:xfrm>
          <a:prstGeom prst="rect">
            <a:avLst/>
          </a:prstGeom>
        </p:spPr>
        <p:txBody>
          <a:bodyPr anchor="ctr"/>
          <a:lstStyle>
            <a:lvl1pPr marL="0" indent="0" algn="ctr">
              <a:buNone/>
              <a:defRPr sz="4400" b="1">
                <a:solidFill>
                  <a:schemeClr val="bg1">
                    <a:lumMod val="90000"/>
                  </a:schemeClr>
                </a:solidFill>
                <a:latin typeface="+mj-lt"/>
              </a:defRPr>
            </a:lvl1pPr>
          </a:lstStyle>
          <a:p>
            <a:pPr lvl="0"/>
            <a:r>
              <a:rPr lang="fr-FR" dirty="0"/>
              <a:t>2/2</a:t>
            </a:r>
          </a:p>
        </p:txBody>
      </p:sp>
      <p:sp>
        <p:nvSpPr>
          <p:cNvPr id="9" name="Espace réservé du pied de page 1">
            <a:extLst>
              <a:ext uri="{FF2B5EF4-FFF2-40B4-BE49-F238E27FC236}">
                <a16:creationId xmlns:a16="http://schemas.microsoft.com/office/drawing/2014/main" id="{59BED744-2C86-8A4C-8528-C27B0AFADEA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814065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04_Specific-wkeyword on black">
    <p:spTree>
      <p:nvGrpSpPr>
        <p:cNvPr id="1" name=""/>
        <p:cNvGrpSpPr/>
        <p:nvPr/>
      </p:nvGrpSpPr>
      <p:grpSpPr>
        <a:xfrm>
          <a:off x="0" y="0"/>
          <a:ext cx="0" cy="0"/>
          <a:chOff x="0" y="0"/>
          <a:chExt cx="0" cy="0"/>
        </a:xfrm>
      </p:grpSpPr>
      <p:sp>
        <p:nvSpPr>
          <p:cNvPr id="4" name="Espace réservé du texte 11"/>
          <p:cNvSpPr>
            <a:spLocks noGrp="1"/>
          </p:cNvSpPr>
          <p:nvPr>
            <p:ph type="body" sz="quarter" idx="16" hasCustomPrompt="1"/>
          </p:nvPr>
        </p:nvSpPr>
        <p:spPr>
          <a:xfrm>
            <a:off x="376277" y="2264323"/>
            <a:ext cx="1389460" cy="304800"/>
          </a:xfrm>
          <a:prstGeom prst="rect">
            <a:avLst/>
          </a:prstGeom>
          <a:solidFill>
            <a:schemeClr val="tx1"/>
          </a:solidFill>
          <a:ln>
            <a:solidFill>
              <a:schemeClr val="tx1"/>
            </a:solidFill>
          </a:ln>
        </p:spPr>
        <p:txBody>
          <a:bodyPr lIns="180000" bIns="36000" anchor="b" anchorCtr="0"/>
          <a:lstStyle>
            <a:lvl1pPr marL="0" indent="0" algn="l">
              <a:buNone/>
              <a:defRPr sz="1400" b="1" baseline="0">
                <a:solidFill>
                  <a:schemeClr val="bg1"/>
                </a:solidFill>
                <a:latin typeface="Arial" panose="020B0604020202020204" pitchFamily="34" charset="0"/>
                <a:cs typeface="Arial" panose="020B0604020202020204" pitchFamily="34" charset="0"/>
              </a:defRPr>
            </a:lvl1pPr>
          </a:lstStyle>
          <a:p>
            <a:pPr lvl="0"/>
            <a:r>
              <a:rPr lang="fr-FR" dirty="0"/>
              <a:t>Texte</a:t>
            </a:r>
          </a:p>
        </p:txBody>
      </p:sp>
      <p:sp>
        <p:nvSpPr>
          <p:cNvPr id="5" name="Espace réservé du texte 11"/>
          <p:cNvSpPr>
            <a:spLocks noGrp="1"/>
          </p:cNvSpPr>
          <p:nvPr>
            <p:ph type="body" sz="quarter" idx="28" hasCustomPrompt="1"/>
          </p:nvPr>
        </p:nvSpPr>
        <p:spPr>
          <a:xfrm>
            <a:off x="4376510" y="2264323"/>
            <a:ext cx="3579820" cy="304800"/>
          </a:xfrm>
          <a:prstGeom prst="rect">
            <a:avLst/>
          </a:prstGeom>
          <a:solidFill>
            <a:schemeClr val="tx1"/>
          </a:solidFill>
          <a:ln>
            <a:solidFill>
              <a:schemeClr val="tx1"/>
            </a:solidFill>
          </a:ln>
        </p:spPr>
        <p:txBody>
          <a:bodyPr lIns="180000" bIns="36000" anchor="b" anchorCtr="0"/>
          <a:lstStyle>
            <a:lvl1pPr>
              <a:defRPr lang="fr-FR" sz="1400" b="1" baseline="0" dirty="0">
                <a:solidFill>
                  <a:schemeClr val="bg1"/>
                </a:solidFill>
                <a:latin typeface="Arial" panose="020B0604020202020204" pitchFamily="34" charset="0"/>
                <a:cs typeface="Arial" panose="020B0604020202020204" pitchFamily="34" charset="0"/>
              </a:defRPr>
            </a:lvl1pPr>
          </a:lstStyle>
          <a:p>
            <a:pPr marL="0" lvl="0" indent="0">
              <a:buNone/>
            </a:pPr>
            <a:r>
              <a:rPr lang="fr-FR" dirty="0"/>
              <a:t>Texte</a:t>
            </a:r>
          </a:p>
        </p:txBody>
      </p:sp>
      <p:sp>
        <p:nvSpPr>
          <p:cNvPr id="6" name="Espace réservé pour une image  7"/>
          <p:cNvSpPr>
            <a:spLocks noGrp="1"/>
          </p:cNvSpPr>
          <p:nvPr>
            <p:ph type="pic" sz="quarter" idx="10"/>
          </p:nvPr>
        </p:nvSpPr>
        <p:spPr>
          <a:xfrm>
            <a:off x="8818180" y="1068899"/>
            <a:ext cx="3035558" cy="4921997"/>
          </a:xfrm>
          <a:prstGeom prst="rect">
            <a:avLst/>
          </a:prstGeom>
        </p:spPr>
        <p:txBody>
          <a:bodyPr/>
          <a:lstStyle>
            <a:lvl1pPr>
              <a:defRPr sz="1100"/>
            </a:lvl1pPr>
          </a:lstStyle>
          <a:p>
            <a:r>
              <a:rPr lang="fr-FR"/>
              <a:t>Cliquez sur l'icône pour ajouter une image</a:t>
            </a:r>
            <a:endParaRPr lang="fr-FR" dirty="0"/>
          </a:p>
        </p:txBody>
      </p:sp>
      <p:sp>
        <p:nvSpPr>
          <p:cNvPr id="7" name="Espace réservé du texte 11"/>
          <p:cNvSpPr>
            <a:spLocks noGrp="1"/>
          </p:cNvSpPr>
          <p:nvPr>
            <p:ph type="body" sz="quarter" idx="29" hasCustomPrompt="1"/>
          </p:nvPr>
        </p:nvSpPr>
        <p:spPr>
          <a:xfrm>
            <a:off x="9210675" y="5318235"/>
            <a:ext cx="2981325" cy="672662"/>
          </a:xfrm>
          <a:prstGeom prst="rect">
            <a:avLst/>
          </a:prstGeom>
          <a:solidFill>
            <a:schemeClr val="tx1"/>
          </a:solidFill>
          <a:ln>
            <a:solidFill>
              <a:schemeClr val="tx1"/>
            </a:solidFill>
          </a:ln>
        </p:spPr>
        <p:txBody>
          <a:bodyPr lIns="180000" bIns="108000" anchor="b" anchorCtr="0"/>
          <a:lstStyle>
            <a:lvl1pPr marL="0" indent="0" algn="l">
              <a:buNone/>
              <a:defRPr sz="2400" b="1" baseline="0">
                <a:solidFill>
                  <a:schemeClr val="bg1"/>
                </a:solidFill>
                <a:latin typeface="+mj-lt"/>
              </a:defRPr>
            </a:lvl1pPr>
          </a:lstStyle>
          <a:p>
            <a:pPr lvl="0"/>
            <a:r>
              <a:rPr lang="fr-FR" dirty="0"/>
              <a:t>Un mot clé</a:t>
            </a:r>
          </a:p>
        </p:txBody>
      </p:sp>
      <p:sp>
        <p:nvSpPr>
          <p:cNvPr id="8" name="Espace réservé du texte 9"/>
          <p:cNvSpPr>
            <a:spLocks noGrp="1"/>
          </p:cNvSpPr>
          <p:nvPr>
            <p:ph type="body" sz="quarter" idx="22"/>
          </p:nvPr>
        </p:nvSpPr>
        <p:spPr>
          <a:xfrm>
            <a:off x="376278" y="3110405"/>
            <a:ext cx="7580052" cy="2648607"/>
          </a:xfrm>
          <a:prstGeom prst="rect">
            <a:avLst/>
          </a:prstGeom>
        </p:spPr>
        <p:txBody>
          <a:bodyPr numCol="2"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9" name="Espace réservé du texte 4"/>
          <p:cNvSpPr>
            <a:spLocks noGrp="1"/>
          </p:cNvSpPr>
          <p:nvPr>
            <p:ph type="body" sz="quarter" idx="34"/>
          </p:nvPr>
        </p:nvSpPr>
        <p:spPr>
          <a:xfrm>
            <a:off x="376277" y="2707436"/>
            <a:ext cx="3533572" cy="2453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0" name="Espace réservé du texte 4"/>
          <p:cNvSpPr>
            <a:spLocks noGrp="1"/>
          </p:cNvSpPr>
          <p:nvPr>
            <p:ph type="body" sz="quarter" idx="35"/>
          </p:nvPr>
        </p:nvSpPr>
        <p:spPr>
          <a:xfrm>
            <a:off x="4376510" y="2707435"/>
            <a:ext cx="357982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2" name="Espace réservé du pied de page 1">
            <a:extLst>
              <a:ext uri="{FF2B5EF4-FFF2-40B4-BE49-F238E27FC236}">
                <a16:creationId xmlns:a16="http://schemas.microsoft.com/office/drawing/2014/main" id="{729F6889-8D8F-074B-8FA7-0B8697FE0220}"/>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C29AF802-059B-D24D-A710-52474B2AB7F0}"/>
              </a:ext>
            </a:extLst>
          </p:cNvPr>
          <p:cNvSpPr>
            <a:spLocks noGrp="1"/>
          </p:cNvSpPr>
          <p:nvPr>
            <p:ph type="body" sz="quarter" idx="36"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1F746D87-70A3-004F-9B9E-9DFA04CA7BB4}"/>
              </a:ext>
            </a:extLst>
          </p:cNvPr>
          <p:cNvSpPr>
            <a:spLocks noGrp="1"/>
          </p:cNvSpPr>
          <p:nvPr>
            <p:ph type="body" sz="quarter" idx="37" hasCustomPrompt="1"/>
          </p:nvPr>
        </p:nvSpPr>
        <p:spPr>
          <a:xfrm>
            <a:off x="337932" y="564022"/>
            <a:ext cx="7141199"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1440075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4_Specific-single wkeyword on black">
    <p:spTree>
      <p:nvGrpSpPr>
        <p:cNvPr id="1" name=""/>
        <p:cNvGrpSpPr/>
        <p:nvPr/>
      </p:nvGrpSpPr>
      <p:grpSpPr>
        <a:xfrm>
          <a:off x="0" y="0"/>
          <a:ext cx="0" cy="0"/>
          <a:chOff x="0" y="0"/>
          <a:chExt cx="0" cy="0"/>
        </a:xfrm>
      </p:grpSpPr>
      <p:sp>
        <p:nvSpPr>
          <p:cNvPr id="6" name="Espace réservé du texte 9"/>
          <p:cNvSpPr>
            <a:spLocks noGrp="1"/>
          </p:cNvSpPr>
          <p:nvPr>
            <p:ph type="body" sz="quarter" idx="41"/>
          </p:nvPr>
        </p:nvSpPr>
        <p:spPr>
          <a:xfrm>
            <a:off x="695915" y="2171701"/>
            <a:ext cx="5907186" cy="352509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9" name="Espace réservé pour une image  8"/>
          <p:cNvSpPr>
            <a:spLocks noGrp="1"/>
          </p:cNvSpPr>
          <p:nvPr>
            <p:ph type="pic" sz="quarter" idx="42"/>
          </p:nvPr>
        </p:nvSpPr>
        <p:spPr>
          <a:xfrm>
            <a:off x="7873521" y="1159498"/>
            <a:ext cx="3374407" cy="487362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13" name="Espace réservé du texte 11">
            <a:extLst>
              <a:ext uri="{FF2B5EF4-FFF2-40B4-BE49-F238E27FC236}">
                <a16:creationId xmlns:a16="http://schemas.microsoft.com/office/drawing/2014/main" id="{139AA832-AD31-4BC8-8075-ABF7649B064C}"/>
              </a:ext>
            </a:extLst>
          </p:cNvPr>
          <p:cNvSpPr>
            <a:spLocks noGrp="1"/>
          </p:cNvSpPr>
          <p:nvPr>
            <p:ph type="body" sz="quarter" idx="29" hasCustomPrompt="1"/>
          </p:nvPr>
        </p:nvSpPr>
        <p:spPr>
          <a:xfrm>
            <a:off x="9616966" y="5355813"/>
            <a:ext cx="2575034" cy="672662"/>
          </a:xfrm>
          <a:prstGeom prst="rect">
            <a:avLst/>
          </a:prstGeom>
          <a:solidFill>
            <a:schemeClr val="tx1"/>
          </a:solidFill>
          <a:ln>
            <a:solidFill>
              <a:schemeClr val="tx1"/>
            </a:solidFill>
          </a:ln>
        </p:spPr>
        <p:txBody>
          <a:bodyPr lIns="180000" bIns="108000" anchor="b" anchorCtr="0"/>
          <a:lstStyle>
            <a:lvl1pPr marL="0" indent="0" algn="l">
              <a:buNone/>
              <a:defRPr sz="2400" b="1" baseline="0">
                <a:solidFill>
                  <a:schemeClr val="bg1"/>
                </a:solidFill>
                <a:latin typeface="+mj-lt"/>
              </a:defRPr>
            </a:lvl1pPr>
          </a:lstStyle>
          <a:p>
            <a:pPr lvl="0"/>
            <a:r>
              <a:rPr lang="fr-FR" dirty="0"/>
              <a:t>Un mot clé</a:t>
            </a:r>
          </a:p>
        </p:txBody>
      </p:sp>
      <p:sp>
        <p:nvSpPr>
          <p:cNvPr id="7" name="Espace réservé du pied de page 1">
            <a:extLst>
              <a:ext uri="{FF2B5EF4-FFF2-40B4-BE49-F238E27FC236}">
                <a16:creationId xmlns:a16="http://schemas.microsoft.com/office/drawing/2014/main" id="{F592F759-9D04-AD41-8B36-EC37FE50394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4" name="Espace réservé du texte 4"/>
          <p:cNvSpPr>
            <a:spLocks noGrp="1"/>
          </p:cNvSpPr>
          <p:nvPr>
            <p:ph type="body" sz="quarter" idx="27"/>
          </p:nvPr>
        </p:nvSpPr>
        <p:spPr>
          <a:xfrm>
            <a:off x="333231" y="1163492"/>
            <a:ext cx="5606323" cy="6156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latin typeface="Arial Black" panose="020B0A04020102020204" pitchFamily="34" charset="0"/>
              </a:defRPr>
            </a:lvl1pPr>
            <a:lvl2pPr>
              <a:defRPr sz="2400">
                <a:latin typeface="Arial Black" panose="020B0A04020102020204" pitchFamily="34" charset="0"/>
              </a:defRPr>
            </a:lvl2pPr>
            <a:lvl3pPr>
              <a:defRPr sz="2400">
                <a:latin typeface="Arial Black" panose="020B0A04020102020204" pitchFamily="34" charset="0"/>
              </a:defRPr>
            </a:lvl3pPr>
            <a:lvl4pPr>
              <a:defRPr sz="2400">
                <a:latin typeface="Arial Black" panose="020B0A04020102020204" pitchFamily="34" charset="0"/>
              </a:defRPr>
            </a:lvl4pPr>
            <a:lvl5pPr>
              <a:defRPr sz="2400">
                <a:latin typeface="Arial Black" panose="020B0A04020102020204" pitchFamily="34" charset="0"/>
              </a:defRPr>
            </a:lvl5pPr>
          </a:lstStyle>
          <a:p>
            <a:pPr lvl="0"/>
            <a:r>
              <a:rPr lang="fr-FR"/>
              <a:t>Modifier les styles du texte du masque</a:t>
            </a:r>
          </a:p>
        </p:txBody>
      </p:sp>
    </p:spTree>
    <p:extLst>
      <p:ext uri="{BB962C8B-B14F-4D97-AF65-F5344CB8AC3E}">
        <p14:creationId xmlns:p14="http://schemas.microsoft.com/office/powerpoint/2010/main" val="25403829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4_Specific-4 ideas with images">
    <p:spTree>
      <p:nvGrpSpPr>
        <p:cNvPr id="1" name=""/>
        <p:cNvGrpSpPr/>
        <p:nvPr/>
      </p:nvGrpSpPr>
      <p:grpSpPr>
        <a:xfrm>
          <a:off x="0" y="0"/>
          <a:ext cx="0" cy="0"/>
          <a:chOff x="0" y="0"/>
          <a:chExt cx="0" cy="0"/>
        </a:xfrm>
      </p:grpSpPr>
      <p:sp>
        <p:nvSpPr>
          <p:cNvPr id="9" name="Espace réservé du texte 9"/>
          <p:cNvSpPr>
            <a:spLocks noGrp="1"/>
          </p:cNvSpPr>
          <p:nvPr>
            <p:ph type="body" sz="quarter" idx="22"/>
          </p:nvPr>
        </p:nvSpPr>
        <p:spPr>
          <a:xfrm>
            <a:off x="1206594" y="2285603"/>
            <a:ext cx="4416440"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4"/>
          <p:cNvSpPr>
            <a:spLocks noGrp="1"/>
          </p:cNvSpPr>
          <p:nvPr>
            <p:ph type="body" sz="quarter" idx="34"/>
          </p:nvPr>
        </p:nvSpPr>
        <p:spPr>
          <a:xfrm>
            <a:off x="1206594" y="2040287"/>
            <a:ext cx="441644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2" name="Espace réservé du texte 9"/>
          <p:cNvSpPr>
            <a:spLocks noGrp="1"/>
          </p:cNvSpPr>
          <p:nvPr>
            <p:ph type="body" sz="quarter" idx="36"/>
          </p:nvPr>
        </p:nvSpPr>
        <p:spPr>
          <a:xfrm>
            <a:off x="1196083" y="4077615"/>
            <a:ext cx="4426951"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4"/>
          <p:cNvSpPr>
            <a:spLocks noGrp="1"/>
          </p:cNvSpPr>
          <p:nvPr>
            <p:ph type="body" sz="quarter" idx="37"/>
          </p:nvPr>
        </p:nvSpPr>
        <p:spPr>
          <a:xfrm>
            <a:off x="1196083" y="3811279"/>
            <a:ext cx="4426951" cy="26633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5" name="Espace réservé pour une image  14"/>
          <p:cNvSpPr>
            <a:spLocks noGrp="1"/>
          </p:cNvSpPr>
          <p:nvPr>
            <p:ph type="pic" sz="quarter" idx="38"/>
          </p:nvPr>
        </p:nvSpPr>
        <p:spPr>
          <a:xfrm>
            <a:off x="525463" y="2041052"/>
            <a:ext cx="514350" cy="514350"/>
          </a:xfrm>
          <a:prstGeom prst="rect">
            <a:avLst/>
          </a:prstGeom>
        </p:spPr>
        <p:txBody>
          <a:bodyPr/>
          <a:lstStyle>
            <a:lvl1pPr>
              <a:defRPr sz="600"/>
            </a:lvl1pPr>
          </a:lstStyle>
          <a:p>
            <a:r>
              <a:rPr lang="fr-FR"/>
              <a:t>Cliquez sur l'icône pour ajouter une image</a:t>
            </a:r>
            <a:endParaRPr lang="fr-FR" dirty="0"/>
          </a:p>
        </p:txBody>
      </p:sp>
      <p:sp>
        <p:nvSpPr>
          <p:cNvPr id="16" name="Espace réservé pour une image  14"/>
          <p:cNvSpPr>
            <a:spLocks noGrp="1"/>
          </p:cNvSpPr>
          <p:nvPr>
            <p:ph type="pic" sz="quarter" idx="39"/>
          </p:nvPr>
        </p:nvSpPr>
        <p:spPr>
          <a:xfrm>
            <a:off x="525463" y="3811279"/>
            <a:ext cx="514350" cy="514350"/>
          </a:xfrm>
          <a:prstGeom prst="rect">
            <a:avLst/>
          </a:prstGeom>
        </p:spPr>
        <p:txBody>
          <a:bodyPr/>
          <a:lstStyle>
            <a:lvl1pPr>
              <a:defRPr sz="600"/>
            </a:lvl1pPr>
          </a:lstStyle>
          <a:p>
            <a:r>
              <a:rPr lang="fr-FR"/>
              <a:t>Cliquez sur l'icône pour ajouter une image</a:t>
            </a:r>
            <a:endParaRPr lang="fr-FR" dirty="0"/>
          </a:p>
        </p:txBody>
      </p:sp>
      <p:sp>
        <p:nvSpPr>
          <p:cNvPr id="17" name="Espace réservé du texte 9"/>
          <p:cNvSpPr>
            <a:spLocks noGrp="1"/>
          </p:cNvSpPr>
          <p:nvPr>
            <p:ph type="body" sz="quarter" idx="40"/>
          </p:nvPr>
        </p:nvSpPr>
        <p:spPr>
          <a:xfrm>
            <a:off x="7139683" y="2285603"/>
            <a:ext cx="4416440"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4"/>
          <p:cNvSpPr>
            <a:spLocks noGrp="1"/>
          </p:cNvSpPr>
          <p:nvPr>
            <p:ph type="body" sz="quarter" idx="41"/>
          </p:nvPr>
        </p:nvSpPr>
        <p:spPr>
          <a:xfrm>
            <a:off x="7139683" y="2040287"/>
            <a:ext cx="441644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9" name="Espace réservé du texte 9"/>
          <p:cNvSpPr>
            <a:spLocks noGrp="1"/>
          </p:cNvSpPr>
          <p:nvPr>
            <p:ph type="body" sz="quarter" idx="42"/>
          </p:nvPr>
        </p:nvSpPr>
        <p:spPr>
          <a:xfrm>
            <a:off x="7129172" y="4077615"/>
            <a:ext cx="4426951"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0" name="Espace réservé du texte 4"/>
          <p:cNvSpPr>
            <a:spLocks noGrp="1"/>
          </p:cNvSpPr>
          <p:nvPr>
            <p:ph type="body" sz="quarter" idx="43"/>
          </p:nvPr>
        </p:nvSpPr>
        <p:spPr>
          <a:xfrm>
            <a:off x="7129172" y="3811279"/>
            <a:ext cx="4426951" cy="26633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21" name="Espace réservé pour une image  14"/>
          <p:cNvSpPr>
            <a:spLocks noGrp="1"/>
          </p:cNvSpPr>
          <p:nvPr>
            <p:ph type="pic" sz="quarter" idx="44"/>
          </p:nvPr>
        </p:nvSpPr>
        <p:spPr>
          <a:xfrm>
            <a:off x="6458552" y="2041052"/>
            <a:ext cx="514350" cy="514350"/>
          </a:xfrm>
          <a:prstGeom prst="rect">
            <a:avLst/>
          </a:prstGeom>
        </p:spPr>
        <p:txBody>
          <a:bodyPr/>
          <a:lstStyle>
            <a:lvl1pPr>
              <a:defRPr sz="600"/>
            </a:lvl1pPr>
          </a:lstStyle>
          <a:p>
            <a:r>
              <a:rPr lang="fr-FR"/>
              <a:t>Cliquez sur l'icône pour ajouter une image</a:t>
            </a:r>
            <a:endParaRPr lang="fr-FR" dirty="0"/>
          </a:p>
        </p:txBody>
      </p:sp>
      <p:sp>
        <p:nvSpPr>
          <p:cNvPr id="22" name="Espace réservé pour une image  14"/>
          <p:cNvSpPr>
            <a:spLocks noGrp="1"/>
          </p:cNvSpPr>
          <p:nvPr>
            <p:ph type="pic" sz="quarter" idx="45"/>
          </p:nvPr>
        </p:nvSpPr>
        <p:spPr>
          <a:xfrm>
            <a:off x="6458552" y="3811279"/>
            <a:ext cx="514350" cy="514350"/>
          </a:xfrm>
          <a:prstGeom prst="rect">
            <a:avLst/>
          </a:prstGeom>
        </p:spPr>
        <p:txBody>
          <a:bodyPr/>
          <a:lstStyle>
            <a:lvl1pPr>
              <a:defRPr sz="600"/>
            </a:lvl1pPr>
          </a:lstStyle>
          <a:p>
            <a:r>
              <a:rPr lang="fr-FR"/>
              <a:t>Cliquez sur l'icône pour ajouter une image</a:t>
            </a:r>
            <a:endParaRPr lang="fr-FR" dirty="0"/>
          </a:p>
        </p:txBody>
      </p:sp>
      <p:sp>
        <p:nvSpPr>
          <p:cNvPr id="23" name="Espace réservé du pied de page 1">
            <a:extLst>
              <a:ext uri="{FF2B5EF4-FFF2-40B4-BE49-F238E27FC236}">
                <a16:creationId xmlns:a16="http://schemas.microsoft.com/office/drawing/2014/main" id="{5148ACA6-3274-7742-B700-B6FF2491275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26" name="Espace réservé du texte 6">
            <a:extLst>
              <a:ext uri="{FF2B5EF4-FFF2-40B4-BE49-F238E27FC236}">
                <a16:creationId xmlns:a16="http://schemas.microsoft.com/office/drawing/2014/main" id="{DC89AD55-6D6B-2548-860D-8579052B7094}"/>
              </a:ext>
            </a:extLst>
          </p:cNvPr>
          <p:cNvSpPr>
            <a:spLocks noGrp="1"/>
          </p:cNvSpPr>
          <p:nvPr>
            <p:ph type="body" sz="quarter" idx="10" hasCustomPrompt="1"/>
          </p:nvPr>
        </p:nvSpPr>
        <p:spPr>
          <a:xfrm>
            <a:off x="337932" y="564022"/>
            <a:ext cx="7129003"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4832811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4_Specific-3 ideas with one detached right image">
    <p:spTree>
      <p:nvGrpSpPr>
        <p:cNvPr id="1" name=""/>
        <p:cNvGrpSpPr/>
        <p:nvPr/>
      </p:nvGrpSpPr>
      <p:grpSpPr>
        <a:xfrm>
          <a:off x="0" y="0"/>
          <a:ext cx="0" cy="0"/>
          <a:chOff x="0" y="0"/>
          <a:chExt cx="0" cy="0"/>
        </a:xfrm>
      </p:grpSpPr>
      <p:sp>
        <p:nvSpPr>
          <p:cNvPr id="6" name="Espace réservé pour une image  5"/>
          <p:cNvSpPr>
            <a:spLocks noGrp="1"/>
          </p:cNvSpPr>
          <p:nvPr>
            <p:ph type="pic" sz="quarter" idx="33"/>
          </p:nvPr>
        </p:nvSpPr>
        <p:spPr>
          <a:xfrm>
            <a:off x="8177213" y="977900"/>
            <a:ext cx="3257550" cy="5170488"/>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7" name="Espace réservé du texte 9"/>
          <p:cNvSpPr>
            <a:spLocks noGrp="1"/>
          </p:cNvSpPr>
          <p:nvPr>
            <p:ph type="body" sz="quarter" idx="22"/>
          </p:nvPr>
        </p:nvSpPr>
        <p:spPr>
          <a:xfrm>
            <a:off x="333231" y="2392641"/>
            <a:ext cx="7001286" cy="507710"/>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8" name="Espace réservé du texte 4"/>
          <p:cNvSpPr>
            <a:spLocks noGrp="1"/>
          </p:cNvSpPr>
          <p:nvPr>
            <p:ph type="body" sz="quarter" idx="34"/>
          </p:nvPr>
        </p:nvSpPr>
        <p:spPr>
          <a:xfrm>
            <a:off x="333230" y="2147324"/>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9" name="Espace réservé du texte 9"/>
          <p:cNvSpPr>
            <a:spLocks noGrp="1"/>
          </p:cNvSpPr>
          <p:nvPr>
            <p:ph type="body" sz="quarter" idx="35"/>
          </p:nvPr>
        </p:nvSpPr>
        <p:spPr>
          <a:xfrm>
            <a:off x="333231" y="3514000"/>
            <a:ext cx="7001286" cy="469466"/>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4"/>
          <p:cNvSpPr>
            <a:spLocks noGrp="1"/>
          </p:cNvSpPr>
          <p:nvPr>
            <p:ph type="body" sz="quarter" idx="36"/>
          </p:nvPr>
        </p:nvSpPr>
        <p:spPr>
          <a:xfrm>
            <a:off x="333230" y="3268683"/>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1" name="Espace réservé du texte 9"/>
          <p:cNvSpPr>
            <a:spLocks noGrp="1"/>
          </p:cNvSpPr>
          <p:nvPr>
            <p:ph type="body" sz="quarter" idx="37"/>
          </p:nvPr>
        </p:nvSpPr>
        <p:spPr>
          <a:xfrm>
            <a:off x="333231" y="4635358"/>
            <a:ext cx="7001286" cy="522251"/>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4"/>
          <p:cNvSpPr>
            <a:spLocks noGrp="1"/>
          </p:cNvSpPr>
          <p:nvPr>
            <p:ph type="body" sz="quarter" idx="38"/>
          </p:nvPr>
        </p:nvSpPr>
        <p:spPr>
          <a:xfrm>
            <a:off x="333230" y="4390042"/>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3" name="Espace réservé du texte 6">
            <a:extLst>
              <a:ext uri="{FF2B5EF4-FFF2-40B4-BE49-F238E27FC236}">
                <a16:creationId xmlns:a16="http://schemas.microsoft.com/office/drawing/2014/main" id="{98ECCC5C-EBBC-4ACB-8B54-459CB5C01631}"/>
              </a:ext>
            </a:extLst>
          </p:cNvPr>
          <p:cNvSpPr>
            <a:spLocks noGrp="1"/>
          </p:cNvSpPr>
          <p:nvPr>
            <p:ph type="body" sz="quarter" idx="40" hasCustomPrompt="1"/>
          </p:nvPr>
        </p:nvSpPr>
        <p:spPr>
          <a:xfrm>
            <a:off x="337933" y="564022"/>
            <a:ext cx="6996584"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5" name="Espace réservé du pied de page 1">
            <a:extLst>
              <a:ext uri="{FF2B5EF4-FFF2-40B4-BE49-F238E27FC236}">
                <a16:creationId xmlns:a16="http://schemas.microsoft.com/office/drawing/2014/main" id="{A25ACEF5-7AE9-2645-87FC-F1D37896DF8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7688788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4_Specific-3 ideas with one detached left image">
    <p:spTree>
      <p:nvGrpSpPr>
        <p:cNvPr id="1" name=""/>
        <p:cNvGrpSpPr/>
        <p:nvPr/>
      </p:nvGrpSpPr>
      <p:grpSpPr>
        <a:xfrm>
          <a:off x="0" y="0"/>
          <a:ext cx="0" cy="0"/>
          <a:chOff x="0" y="0"/>
          <a:chExt cx="0" cy="0"/>
        </a:xfrm>
      </p:grpSpPr>
      <p:sp>
        <p:nvSpPr>
          <p:cNvPr id="6" name="Espace réservé du contenu 5"/>
          <p:cNvSpPr>
            <a:spLocks noGrp="1"/>
          </p:cNvSpPr>
          <p:nvPr>
            <p:ph sz="quarter" idx="33"/>
          </p:nvPr>
        </p:nvSpPr>
        <p:spPr>
          <a:xfrm>
            <a:off x="333231" y="1914524"/>
            <a:ext cx="4600719" cy="3751683"/>
          </a:xfrm>
          <a:prstGeom prst="rect">
            <a:avLst/>
          </a:prstGeom>
        </p:spPr>
        <p:txBody>
          <a:bodyPr/>
          <a:lstStyle>
            <a:lvl1pPr marL="0" indent="0">
              <a:buNone/>
              <a:defRPr sz="1200"/>
            </a:lvl1pPr>
          </a:lstStyle>
          <a:p>
            <a:pPr lvl="0"/>
            <a:r>
              <a:rPr lang="fr-FR"/>
              <a:t>Modifier les styles du texte du masque</a:t>
            </a:r>
          </a:p>
        </p:txBody>
      </p:sp>
      <p:sp>
        <p:nvSpPr>
          <p:cNvPr id="7" name="Espace réservé pour une image  14"/>
          <p:cNvSpPr>
            <a:spLocks noGrp="1"/>
          </p:cNvSpPr>
          <p:nvPr>
            <p:ph type="pic" sz="quarter" idx="38"/>
          </p:nvPr>
        </p:nvSpPr>
        <p:spPr>
          <a:xfrm>
            <a:off x="5516562" y="2279103"/>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0" name="Espace réservé du texte 9"/>
          <p:cNvSpPr>
            <a:spLocks noGrp="1"/>
          </p:cNvSpPr>
          <p:nvPr>
            <p:ph type="body" sz="quarter" idx="41"/>
          </p:nvPr>
        </p:nvSpPr>
        <p:spPr>
          <a:xfrm>
            <a:off x="6158608" y="2159841"/>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1" name="Espace réservé du texte 4"/>
          <p:cNvSpPr>
            <a:spLocks noGrp="1"/>
          </p:cNvSpPr>
          <p:nvPr>
            <p:ph type="body" sz="quarter" idx="42" hasCustomPrompt="1"/>
          </p:nvPr>
        </p:nvSpPr>
        <p:spPr>
          <a:xfrm>
            <a:off x="6158608" y="1914525"/>
            <a:ext cx="5709542"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mn-lt"/>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 1</a:t>
            </a:r>
          </a:p>
        </p:txBody>
      </p:sp>
      <p:sp>
        <p:nvSpPr>
          <p:cNvPr id="12" name="Espace réservé du texte 9"/>
          <p:cNvSpPr>
            <a:spLocks noGrp="1"/>
          </p:cNvSpPr>
          <p:nvPr>
            <p:ph type="body" sz="quarter" idx="43"/>
          </p:nvPr>
        </p:nvSpPr>
        <p:spPr>
          <a:xfrm>
            <a:off x="6158608" y="3494508"/>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3" name="Espace réservé du texte 4"/>
          <p:cNvSpPr>
            <a:spLocks noGrp="1"/>
          </p:cNvSpPr>
          <p:nvPr>
            <p:ph type="body" sz="quarter" idx="44" hasCustomPrompt="1"/>
          </p:nvPr>
        </p:nvSpPr>
        <p:spPr>
          <a:xfrm>
            <a:off x="6158608" y="3249192"/>
            <a:ext cx="5709542" cy="24531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n-lt"/>
              </a:defRPr>
            </a:lvl1pPr>
            <a:lvl2pPr>
              <a:defRPr sz="2400">
                <a:latin typeface="Arial Black" panose="020B0A04020102020204" pitchFamily="34" charset="0"/>
              </a:defRPr>
            </a:lvl2pPr>
            <a:lvl3pPr>
              <a:defRPr sz="2400">
                <a:latin typeface="Arial Black" panose="020B0A04020102020204" pitchFamily="34" charset="0"/>
              </a:defRPr>
            </a:lvl3pPr>
            <a:lvl4pPr>
              <a:defRPr sz="2400">
                <a:latin typeface="Arial Black" panose="020B0A04020102020204" pitchFamily="34" charset="0"/>
              </a:defRPr>
            </a:lvl4pPr>
            <a:lvl5pPr>
              <a:defRPr sz="2400">
                <a:latin typeface="Arial Black" panose="020B0A04020102020204" pitchFamily="34" charset="0"/>
              </a:defRPr>
            </a:lvl5pPr>
          </a:lstStyle>
          <a:p>
            <a:pPr lvl="0"/>
            <a:r>
              <a:rPr lang="fr-FR" dirty="0"/>
              <a:t>Critère 2</a:t>
            </a:r>
          </a:p>
        </p:txBody>
      </p:sp>
      <p:sp>
        <p:nvSpPr>
          <p:cNvPr id="14" name="Espace réservé du texte 9"/>
          <p:cNvSpPr>
            <a:spLocks noGrp="1"/>
          </p:cNvSpPr>
          <p:nvPr>
            <p:ph type="body" sz="quarter" idx="45"/>
          </p:nvPr>
        </p:nvSpPr>
        <p:spPr>
          <a:xfrm>
            <a:off x="6158608" y="4825674"/>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5" name="Espace réservé du texte 4"/>
          <p:cNvSpPr>
            <a:spLocks noGrp="1"/>
          </p:cNvSpPr>
          <p:nvPr>
            <p:ph type="body" sz="quarter" idx="46" hasCustomPrompt="1"/>
          </p:nvPr>
        </p:nvSpPr>
        <p:spPr>
          <a:xfrm>
            <a:off x="6158608" y="4580358"/>
            <a:ext cx="5709542" cy="24531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n-lt"/>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 3</a:t>
            </a:r>
          </a:p>
        </p:txBody>
      </p:sp>
      <p:sp>
        <p:nvSpPr>
          <p:cNvPr id="18" name="Espace réservé pour une image  14"/>
          <p:cNvSpPr>
            <a:spLocks noGrp="1"/>
          </p:cNvSpPr>
          <p:nvPr>
            <p:ph type="pic" sz="quarter" idx="47"/>
          </p:nvPr>
        </p:nvSpPr>
        <p:spPr>
          <a:xfrm>
            <a:off x="5516561" y="3573189"/>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9" name="Espace réservé pour une image  14"/>
          <p:cNvSpPr>
            <a:spLocks noGrp="1"/>
          </p:cNvSpPr>
          <p:nvPr>
            <p:ph type="pic" sz="quarter" idx="48"/>
          </p:nvPr>
        </p:nvSpPr>
        <p:spPr>
          <a:xfrm>
            <a:off x="5516561" y="4867275"/>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6" name="Espace réservé du texte 6">
            <a:extLst>
              <a:ext uri="{FF2B5EF4-FFF2-40B4-BE49-F238E27FC236}">
                <a16:creationId xmlns:a16="http://schemas.microsoft.com/office/drawing/2014/main" id="{98ECCC5C-EBBC-4ACB-8B54-459CB5C01631}"/>
              </a:ext>
            </a:extLst>
          </p:cNvPr>
          <p:cNvSpPr>
            <a:spLocks noGrp="1"/>
          </p:cNvSpPr>
          <p:nvPr>
            <p:ph type="body" sz="quarter" idx="40" hasCustomPrompt="1"/>
          </p:nvPr>
        </p:nvSpPr>
        <p:spPr>
          <a:xfrm>
            <a:off x="337933" y="564022"/>
            <a:ext cx="11414124"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7" name="Espace réservé du pied de page 1">
            <a:extLst>
              <a:ext uri="{FF2B5EF4-FFF2-40B4-BE49-F238E27FC236}">
                <a16:creationId xmlns:a16="http://schemas.microsoft.com/office/drawing/2014/main" id="{FFA83904-203E-1346-9FEB-8942D059F8E9}"/>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0470218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4_Specific-4 ideas with images + one big">
    <p:spTree>
      <p:nvGrpSpPr>
        <p:cNvPr id="1" name=""/>
        <p:cNvGrpSpPr/>
        <p:nvPr/>
      </p:nvGrpSpPr>
      <p:grpSpPr>
        <a:xfrm>
          <a:off x="0" y="0"/>
          <a:ext cx="0" cy="0"/>
          <a:chOff x="0" y="0"/>
          <a:chExt cx="0" cy="0"/>
        </a:xfrm>
      </p:grpSpPr>
      <p:sp>
        <p:nvSpPr>
          <p:cNvPr id="12" name="Espace réservé pour une image  11"/>
          <p:cNvSpPr>
            <a:spLocks noGrp="1"/>
          </p:cNvSpPr>
          <p:nvPr>
            <p:ph type="pic" sz="quarter" idx="42"/>
          </p:nvPr>
        </p:nvSpPr>
        <p:spPr>
          <a:xfrm>
            <a:off x="8439150" y="866775"/>
            <a:ext cx="3752850" cy="599122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13" name="Espace réservé du texte 9"/>
          <p:cNvSpPr>
            <a:spLocks noGrp="1"/>
          </p:cNvSpPr>
          <p:nvPr>
            <p:ph type="body" sz="quarter" idx="43"/>
          </p:nvPr>
        </p:nvSpPr>
        <p:spPr>
          <a:xfrm>
            <a:off x="1033220" y="290380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0" name="Espace réservé du texte 4"/>
          <p:cNvSpPr>
            <a:spLocks noGrp="1"/>
          </p:cNvSpPr>
          <p:nvPr>
            <p:ph type="body" sz="quarter" idx="47" hasCustomPrompt="1"/>
          </p:nvPr>
        </p:nvSpPr>
        <p:spPr>
          <a:xfrm>
            <a:off x="1033220" y="264663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2" name="Espace réservé du texte 9"/>
          <p:cNvSpPr>
            <a:spLocks noGrp="1"/>
          </p:cNvSpPr>
          <p:nvPr>
            <p:ph type="body" sz="quarter" idx="49"/>
          </p:nvPr>
        </p:nvSpPr>
        <p:spPr>
          <a:xfrm>
            <a:off x="1033220" y="463735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3" name="Espace réservé du texte 4"/>
          <p:cNvSpPr>
            <a:spLocks noGrp="1"/>
          </p:cNvSpPr>
          <p:nvPr>
            <p:ph type="body" sz="quarter" idx="50" hasCustomPrompt="1"/>
          </p:nvPr>
        </p:nvSpPr>
        <p:spPr>
          <a:xfrm>
            <a:off x="1033220" y="438018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5" name="Espace réservé du texte 9"/>
          <p:cNvSpPr>
            <a:spLocks noGrp="1"/>
          </p:cNvSpPr>
          <p:nvPr>
            <p:ph type="body" sz="quarter" idx="52"/>
          </p:nvPr>
        </p:nvSpPr>
        <p:spPr>
          <a:xfrm>
            <a:off x="4807122" y="2915664"/>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6" name="Espace réservé du texte 4"/>
          <p:cNvSpPr>
            <a:spLocks noGrp="1"/>
          </p:cNvSpPr>
          <p:nvPr>
            <p:ph type="body" sz="quarter" idx="53" hasCustomPrompt="1"/>
          </p:nvPr>
        </p:nvSpPr>
        <p:spPr>
          <a:xfrm>
            <a:off x="4807122" y="2658489"/>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8" name="Espace réservé du texte 9"/>
          <p:cNvSpPr>
            <a:spLocks noGrp="1"/>
          </p:cNvSpPr>
          <p:nvPr>
            <p:ph type="body" sz="quarter" idx="55"/>
          </p:nvPr>
        </p:nvSpPr>
        <p:spPr>
          <a:xfrm>
            <a:off x="4807122" y="463735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9" name="Espace réservé du texte 4"/>
          <p:cNvSpPr>
            <a:spLocks noGrp="1"/>
          </p:cNvSpPr>
          <p:nvPr>
            <p:ph type="body" sz="quarter" idx="56" hasCustomPrompt="1"/>
          </p:nvPr>
        </p:nvSpPr>
        <p:spPr>
          <a:xfrm>
            <a:off x="4807122" y="438018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33" name="Espace réservé pour une image  32"/>
          <p:cNvSpPr>
            <a:spLocks noGrp="1"/>
          </p:cNvSpPr>
          <p:nvPr>
            <p:ph type="pic" sz="quarter" idx="57" hasCustomPrompt="1"/>
          </p:nvPr>
        </p:nvSpPr>
        <p:spPr>
          <a:xfrm>
            <a:off x="1033220" y="2260543"/>
            <a:ext cx="360000" cy="360000"/>
          </a:xfrm>
          <a:prstGeom prst="rect">
            <a:avLst/>
          </a:prstGeom>
        </p:spPr>
        <p:txBody>
          <a:bodyPr/>
          <a:lstStyle>
            <a:lvl1pPr marL="0" indent="0">
              <a:buNone/>
              <a:defRPr sz="600"/>
            </a:lvl1pPr>
          </a:lstStyle>
          <a:p>
            <a:r>
              <a:rPr lang="fr-FR" dirty="0"/>
              <a:t>icone</a:t>
            </a:r>
          </a:p>
        </p:txBody>
      </p:sp>
      <p:sp>
        <p:nvSpPr>
          <p:cNvPr id="37" name="Espace réservé pour une image  32"/>
          <p:cNvSpPr>
            <a:spLocks noGrp="1"/>
          </p:cNvSpPr>
          <p:nvPr>
            <p:ph type="pic" sz="quarter" idx="58" hasCustomPrompt="1"/>
          </p:nvPr>
        </p:nvSpPr>
        <p:spPr>
          <a:xfrm>
            <a:off x="4807122" y="2265272"/>
            <a:ext cx="360000" cy="360000"/>
          </a:xfrm>
          <a:prstGeom prst="rect">
            <a:avLst/>
          </a:prstGeom>
        </p:spPr>
        <p:txBody>
          <a:bodyPr/>
          <a:lstStyle>
            <a:lvl1pPr marL="0" indent="0">
              <a:buNone/>
              <a:defRPr sz="600"/>
            </a:lvl1pPr>
          </a:lstStyle>
          <a:p>
            <a:r>
              <a:rPr lang="fr-FR" dirty="0"/>
              <a:t>icone</a:t>
            </a:r>
          </a:p>
        </p:txBody>
      </p:sp>
      <p:sp>
        <p:nvSpPr>
          <p:cNvPr id="38" name="Espace réservé pour une image  32"/>
          <p:cNvSpPr>
            <a:spLocks noGrp="1"/>
          </p:cNvSpPr>
          <p:nvPr>
            <p:ph type="pic" sz="quarter" idx="59" hasCustomPrompt="1"/>
          </p:nvPr>
        </p:nvSpPr>
        <p:spPr>
          <a:xfrm>
            <a:off x="1033220" y="3997607"/>
            <a:ext cx="360000" cy="360000"/>
          </a:xfrm>
          <a:prstGeom prst="rect">
            <a:avLst/>
          </a:prstGeom>
        </p:spPr>
        <p:txBody>
          <a:bodyPr/>
          <a:lstStyle>
            <a:lvl1pPr marL="0" indent="0">
              <a:buNone/>
              <a:defRPr sz="600"/>
            </a:lvl1pPr>
          </a:lstStyle>
          <a:p>
            <a:r>
              <a:rPr lang="fr-FR" dirty="0"/>
              <a:t>icone</a:t>
            </a:r>
          </a:p>
        </p:txBody>
      </p:sp>
      <p:sp>
        <p:nvSpPr>
          <p:cNvPr id="39" name="Espace réservé pour une image  32"/>
          <p:cNvSpPr>
            <a:spLocks noGrp="1"/>
          </p:cNvSpPr>
          <p:nvPr>
            <p:ph type="pic" sz="quarter" idx="60" hasCustomPrompt="1"/>
          </p:nvPr>
        </p:nvSpPr>
        <p:spPr>
          <a:xfrm>
            <a:off x="4807122" y="3997607"/>
            <a:ext cx="360000" cy="360000"/>
          </a:xfrm>
          <a:prstGeom prst="rect">
            <a:avLst/>
          </a:prstGeom>
        </p:spPr>
        <p:txBody>
          <a:bodyPr/>
          <a:lstStyle>
            <a:lvl1pPr marL="0" indent="0">
              <a:buNone/>
              <a:defRPr sz="600"/>
            </a:lvl1pPr>
          </a:lstStyle>
          <a:p>
            <a:r>
              <a:rPr lang="fr-FR" dirty="0"/>
              <a:t>icone</a:t>
            </a:r>
          </a:p>
        </p:txBody>
      </p:sp>
      <p:sp>
        <p:nvSpPr>
          <p:cNvPr id="19" name="Espace réservé du pied de page 1">
            <a:extLst>
              <a:ext uri="{FF2B5EF4-FFF2-40B4-BE49-F238E27FC236}">
                <a16:creationId xmlns:a16="http://schemas.microsoft.com/office/drawing/2014/main" id="{B9C9861B-9BEF-654F-81C7-3D554666978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30" name="Espace réservé du texte 4">
            <a:extLst>
              <a:ext uri="{FF2B5EF4-FFF2-40B4-BE49-F238E27FC236}">
                <a16:creationId xmlns:a16="http://schemas.microsoft.com/office/drawing/2014/main" id="{37C20484-7B42-914B-B5F6-4A0DFD90C8C5}"/>
              </a:ext>
            </a:extLst>
          </p:cNvPr>
          <p:cNvSpPr>
            <a:spLocks noGrp="1"/>
          </p:cNvSpPr>
          <p:nvPr>
            <p:ph type="body" sz="quarter" idx="35"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31" name="Espace réservé du texte 6">
            <a:extLst>
              <a:ext uri="{FF2B5EF4-FFF2-40B4-BE49-F238E27FC236}">
                <a16:creationId xmlns:a16="http://schemas.microsoft.com/office/drawing/2014/main" id="{F10CB560-F19E-E547-81DB-A5CB6EDA83E2}"/>
              </a:ext>
            </a:extLst>
          </p:cNvPr>
          <p:cNvSpPr>
            <a:spLocks noGrp="1"/>
          </p:cNvSpPr>
          <p:nvPr>
            <p:ph type="body" sz="quarter" idx="10" hasCustomPrompt="1"/>
          </p:nvPr>
        </p:nvSpPr>
        <p:spPr>
          <a:xfrm>
            <a:off x="337932" y="564022"/>
            <a:ext cx="7141199"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6180960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4_Specific-3 ideas in blue">
    <p:spTree>
      <p:nvGrpSpPr>
        <p:cNvPr id="1" name=""/>
        <p:cNvGrpSpPr/>
        <p:nvPr/>
      </p:nvGrpSpPr>
      <p:grpSpPr>
        <a:xfrm>
          <a:off x="0" y="0"/>
          <a:ext cx="0" cy="0"/>
          <a:chOff x="0" y="0"/>
          <a:chExt cx="0" cy="0"/>
        </a:xfrm>
      </p:grpSpPr>
      <p:sp>
        <p:nvSpPr>
          <p:cNvPr id="5" name="Espace réservé du texte 4"/>
          <p:cNvSpPr>
            <a:spLocks noGrp="1"/>
          </p:cNvSpPr>
          <p:nvPr>
            <p:ph type="body" sz="quarter" idx="32"/>
          </p:nvPr>
        </p:nvSpPr>
        <p:spPr>
          <a:xfrm>
            <a:off x="1596623" y="2836893"/>
            <a:ext cx="10155434" cy="647597"/>
          </a:xfrm>
          <a:prstGeom prst="rect">
            <a:avLst/>
          </a:prstGeom>
        </p:spPr>
        <p:txBody>
          <a:bodyPr/>
          <a:lstStyle>
            <a:lvl1pPr marL="0" indent="0">
              <a:lnSpc>
                <a:spcPts val="1500"/>
              </a:lnSpc>
              <a:spcBef>
                <a:spcPts val="0"/>
              </a:spcBef>
              <a:buFont typeface="Arial" panose="020B0604020202020204" pitchFamily="34" charset="0"/>
              <a:buNone/>
              <a:defRPr sz="1200"/>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15"/>
          <p:cNvSpPr>
            <a:spLocks noGrp="1"/>
          </p:cNvSpPr>
          <p:nvPr>
            <p:ph type="body" sz="quarter" idx="39" hasCustomPrompt="1"/>
          </p:nvPr>
        </p:nvSpPr>
        <p:spPr>
          <a:xfrm>
            <a:off x="688128" y="2819597"/>
            <a:ext cx="657581" cy="693300"/>
          </a:xfrm>
          <a:prstGeom prst="ellipse">
            <a:avLst/>
          </a:prstGeom>
          <a:solidFill>
            <a:schemeClr val="bg1"/>
          </a:solidFill>
          <a:ln>
            <a:solidFill>
              <a:srgbClr val="8CDDFF"/>
            </a:solidFill>
          </a:ln>
        </p:spPr>
        <p:txBody>
          <a:bodyPr anchor="ctr"/>
          <a:lstStyle>
            <a:lvl1pPr marL="0" indent="0" algn="ctr">
              <a:buNone/>
              <a:defRPr sz="1600">
                <a:solidFill>
                  <a:srgbClr val="8CDDFF"/>
                </a:solidFill>
                <a:latin typeface="+mj-lt"/>
              </a:defRPr>
            </a:lvl1pPr>
          </a:lstStyle>
          <a:p>
            <a:pPr lvl="0"/>
            <a:r>
              <a:rPr lang="fr-FR" dirty="0"/>
              <a:t>#1</a:t>
            </a:r>
          </a:p>
        </p:txBody>
      </p:sp>
      <p:sp>
        <p:nvSpPr>
          <p:cNvPr id="112" name="Espace réservé du texte 15"/>
          <p:cNvSpPr>
            <a:spLocks noGrp="1"/>
          </p:cNvSpPr>
          <p:nvPr>
            <p:ph type="body" sz="quarter" idx="40" hasCustomPrompt="1"/>
          </p:nvPr>
        </p:nvSpPr>
        <p:spPr>
          <a:xfrm>
            <a:off x="688128" y="3911966"/>
            <a:ext cx="657581" cy="693300"/>
          </a:xfrm>
          <a:prstGeom prst="ellipse">
            <a:avLst/>
          </a:prstGeom>
          <a:solidFill>
            <a:schemeClr val="bg1"/>
          </a:solidFill>
          <a:ln>
            <a:solidFill>
              <a:srgbClr val="98D5F0"/>
            </a:solidFill>
          </a:ln>
        </p:spPr>
        <p:txBody>
          <a:bodyPr anchor="ctr"/>
          <a:lstStyle>
            <a:lvl1pPr marL="0" indent="0" algn="ctr">
              <a:buNone/>
              <a:defRPr sz="1600">
                <a:solidFill>
                  <a:srgbClr val="98D5F0"/>
                </a:solidFill>
                <a:latin typeface="+mj-lt"/>
              </a:defRPr>
            </a:lvl1pPr>
          </a:lstStyle>
          <a:p>
            <a:pPr lvl="0"/>
            <a:r>
              <a:rPr lang="fr-FR" dirty="0"/>
              <a:t>#2</a:t>
            </a:r>
          </a:p>
        </p:txBody>
      </p:sp>
      <p:sp>
        <p:nvSpPr>
          <p:cNvPr id="113" name="Espace réservé du texte 15"/>
          <p:cNvSpPr>
            <a:spLocks noGrp="1"/>
          </p:cNvSpPr>
          <p:nvPr>
            <p:ph type="body" sz="quarter" idx="41" hasCustomPrompt="1"/>
          </p:nvPr>
        </p:nvSpPr>
        <p:spPr>
          <a:xfrm>
            <a:off x="688128" y="5004335"/>
            <a:ext cx="657581" cy="693300"/>
          </a:xfrm>
          <a:prstGeom prst="ellipse">
            <a:avLst/>
          </a:prstGeom>
          <a:solidFill>
            <a:schemeClr val="bg1"/>
          </a:solidFill>
          <a:ln>
            <a:solidFill>
              <a:srgbClr val="32AAE1"/>
            </a:solidFill>
          </a:ln>
        </p:spPr>
        <p:txBody>
          <a:bodyPr anchor="ctr"/>
          <a:lstStyle>
            <a:lvl1pPr marL="0" indent="0" algn="ctr">
              <a:buNone/>
              <a:defRPr sz="1600">
                <a:solidFill>
                  <a:srgbClr val="32AAE1"/>
                </a:solidFill>
                <a:latin typeface="+mj-lt"/>
              </a:defRPr>
            </a:lvl1pPr>
          </a:lstStyle>
          <a:p>
            <a:pPr lvl="0"/>
            <a:r>
              <a:rPr lang="fr-FR" dirty="0"/>
              <a:t>#3</a:t>
            </a:r>
          </a:p>
        </p:txBody>
      </p:sp>
      <p:sp>
        <p:nvSpPr>
          <p:cNvPr id="25" name="Espace réservé du texte 4"/>
          <p:cNvSpPr>
            <a:spLocks noGrp="1"/>
          </p:cNvSpPr>
          <p:nvPr>
            <p:ph type="body" sz="quarter" idx="42"/>
          </p:nvPr>
        </p:nvSpPr>
        <p:spPr>
          <a:xfrm>
            <a:off x="1596623" y="3929758"/>
            <a:ext cx="10155434" cy="647597"/>
          </a:xfrm>
          <a:prstGeom prst="rect">
            <a:avLst/>
          </a:prstGeom>
        </p:spPr>
        <p:txBody>
          <a:bodyPr/>
          <a:lstStyle>
            <a:lvl1pPr marL="0" indent="0">
              <a:lnSpc>
                <a:spcPct val="100000"/>
              </a:lnSpc>
              <a:spcBef>
                <a:spcPts val="0"/>
              </a:spcBef>
              <a:buFont typeface="Arial" panose="020B0604020202020204" pitchFamily="34" charset="0"/>
              <a:buNone/>
              <a:defRPr sz="1200"/>
            </a:lvl1pPr>
            <a:lvl2pPr>
              <a:defRPr sz="1100"/>
            </a:lvl2pPr>
            <a:lvl3pPr>
              <a:defRPr sz="1100"/>
            </a:lvl3pPr>
            <a:lvl4pPr>
              <a:defRPr sz="1100"/>
            </a:lvl4pPr>
            <a:lvl5pPr>
              <a:defRPr sz="1100"/>
            </a:lvl5pPr>
          </a:lstStyle>
          <a:p>
            <a:pPr lvl="0"/>
            <a:r>
              <a:rPr lang="fr-FR"/>
              <a:t>Modifier les styles du texte du masque</a:t>
            </a:r>
          </a:p>
        </p:txBody>
      </p:sp>
      <p:sp>
        <p:nvSpPr>
          <p:cNvPr id="26" name="Espace réservé du texte 4"/>
          <p:cNvSpPr>
            <a:spLocks noGrp="1"/>
          </p:cNvSpPr>
          <p:nvPr>
            <p:ph type="body" sz="quarter" idx="43"/>
          </p:nvPr>
        </p:nvSpPr>
        <p:spPr>
          <a:xfrm>
            <a:off x="1596623" y="5027186"/>
            <a:ext cx="10155434" cy="647597"/>
          </a:xfrm>
          <a:prstGeom prst="rect">
            <a:avLst/>
          </a:prstGeom>
        </p:spPr>
        <p:txBody>
          <a:bodyPr/>
          <a:lstStyle>
            <a:lvl1pPr marL="0" indent="0">
              <a:lnSpc>
                <a:spcPct val="100000"/>
              </a:lnSpc>
              <a:spcBef>
                <a:spcPts val="0"/>
              </a:spcBef>
              <a:buFont typeface="Arial" panose="020B0604020202020204" pitchFamily="34" charset="0"/>
              <a:buNone/>
              <a:defRPr sz="1200"/>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2">
            <a:extLst>
              <a:ext uri="{FF2B5EF4-FFF2-40B4-BE49-F238E27FC236}">
                <a16:creationId xmlns:a16="http://schemas.microsoft.com/office/drawing/2014/main" id="{2686BD5B-F9F1-461D-B44D-92D09B9BAC2D}"/>
              </a:ext>
            </a:extLst>
          </p:cNvPr>
          <p:cNvSpPr>
            <a:spLocks noGrp="1"/>
          </p:cNvSpPr>
          <p:nvPr>
            <p:ph type="body" sz="quarter" idx="44"/>
          </p:nvPr>
        </p:nvSpPr>
        <p:spPr>
          <a:xfrm>
            <a:off x="338138" y="2046289"/>
            <a:ext cx="11413919" cy="4216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a:defRPr sz="1100"/>
            </a:lvl2pPr>
            <a:lvl3pPr>
              <a:defRPr sz="1100"/>
            </a:lvl3pPr>
            <a:lvl4pPr>
              <a:defRPr sz="1100"/>
            </a:lvl4pPr>
            <a:lvl5pPr>
              <a:defRPr sz="1100"/>
            </a:lvl5pPr>
          </a:lstStyle>
          <a:p>
            <a:pPr lvl="0"/>
            <a:r>
              <a:rPr lang="fr-FR"/>
              <a:t>Modifier les styles du texte du masque</a:t>
            </a:r>
          </a:p>
        </p:txBody>
      </p:sp>
      <p:sp>
        <p:nvSpPr>
          <p:cNvPr id="14" name="Espace réservé du pied de page 1">
            <a:extLst>
              <a:ext uri="{FF2B5EF4-FFF2-40B4-BE49-F238E27FC236}">
                <a16:creationId xmlns:a16="http://schemas.microsoft.com/office/drawing/2014/main" id="{5E35B4B0-5A29-6948-BBB2-47519A339F7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8" name="Espace réservé du texte 4">
            <a:extLst>
              <a:ext uri="{FF2B5EF4-FFF2-40B4-BE49-F238E27FC236}">
                <a16:creationId xmlns:a16="http://schemas.microsoft.com/office/drawing/2014/main" id="{9CEB7E3D-4D9F-0D49-AB8C-95E8F60F4FEF}"/>
              </a:ext>
            </a:extLst>
          </p:cNvPr>
          <p:cNvSpPr>
            <a:spLocks noGrp="1"/>
          </p:cNvSpPr>
          <p:nvPr>
            <p:ph type="body" sz="quarter" idx="35" hasCustomPrompt="1"/>
          </p:nvPr>
        </p:nvSpPr>
        <p:spPr>
          <a:xfrm>
            <a:off x="337930" y="922713"/>
            <a:ext cx="1143365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9" name="Espace réservé du texte 6">
            <a:extLst>
              <a:ext uri="{FF2B5EF4-FFF2-40B4-BE49-F238E27FC236}">
                <a16:creationId xmlns:a16="http://schemas.microsoft.com/office/drawing/2014/main" id="{8E7ED1D0-FE4D-134C-A6D0-279F1C99A3C3}"/>
              </a:ext>
            </a:extLst>
          </p:cNvPr>
          <p:cNvSpPr>
            <a:spLocks noGrp="1"/>
          </p:cNvSpPr>
          <p:nvPr>
            <p:ph type="body" sz="quarter" idx="10" hasCustomPrompt="1"/>
          </p:nvPr>
        </p:nvSpPr>
        <p:spPr>
          <a:xfrm>
            <a:off x="337931" y="564022"/>
            <a:ext cx="11433653"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7413903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4_Specific-3 images and grey area">
    <p:spTree>
      <p:nvGrpSpPr>
        <p:cNvPr id="1" name=""/>
        <p:cNvGrpSpPr/>
        <p:nvPr/>
      </p:nvGrpSpPr>
      <p:grpSpPr>
        <a:xfrm>
          <a:off x="0" y="0"/>
          <a:ext cx="0" cy="0"/>
          <a:chOff x="0" y="0"/>
          <a:chExt cx="0" cy="0"/>
        </a:xfrm>
      </p:grpSpPr>
      <p:sp>
        <p:nvSpPr>
          <p:cNvPr id="3" name="Espace réservé du texte 2"/>
          <p:cNvSpPr>
            <a:spLocks noGrp="1"/>
          </p:cNvSpPr>
          <p:nvPr>
            <p:ph type="body" sz="quarter" idx="41"/>
          </p:nvPr>
        </p:nvSpPr>
        <p:spPr>
          <a:xfrm>
            <a:off x="638175" y="2167105"/>
            <a:ext cx="7820024" cy="2394386"/>
          </a:xfrm>
          <a:prstGeom prst="rect">
            <a:avLst/>
          </a:prstGeom>
          <a:solidFill>
            <a:schemeClr val="bg1">
              <a:lumMod val="90000"/>
            </a:schemeClr>
          </a:solidFill>
        </p:spPr>
        <p:txBody>
          <a:bodyPr/>
          <a:lstStyle>
            <a:lvl1pPr marL="0" indent="0">
              <a:lnSpc>
                <a:spcPts val="1500"/>
              </a:lnSpc>
              <a:buNone/>
              <a:defRPr sz="1200">
                <a:solidFill>
                  <a:schemeClr val="tx1"/>
                </a:solidFill>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5" name="Espace réservé du texte 4"/>
          <p:cNvSpPr>
            <a:spLocks noGrp="1"/>
          </p:cNvSpPr>
          <p:nvPr>
            <p:ph type="body" sz="quarter" idx="42"/>
          </p:nvPr>
        </p:nvSpPr>
        <p:spPr>
          <a:xfrm>
            <a:off x="641350" y="4792663"/>
            <a:ext cx="7820025" cy="1366837"/>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32" name="Espace réservé pour une image  38"/>
          <p:cNvSpPr>
            <a:spLocks noGrp="1"/>
          </p:cNvSpPr>
          <p:nvPr>
            <p:ph type="pic" sz="quarter" idx="38"/>
          </p:nvPr>
        </p:nvSpPr>
        <p:spPr>
          <a:xfrm>
            <a:off x="9841454" y="2345780"/>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33" name="Espace réservé pour une image  38"/>
          <p:cNvSpPr>
            <a:spLocks noGrp="1"/>
          </p:cNvSpPr>
          <p:nvPr>
            <p:ph type="pic" sz="quarter" idx="39"/>
          </p:nvPr>
        </p:nvSpPr>
        <p:spPr>
          <a:xfrm>
            <a:off x="9841454" y="3736665"/>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34" name="Espace réservé pour une image  38"/>
          <p:cNvSpPr>
            <a:spLocks noGrp="1"/>
          </p:cNvSpPr>
          <p:nvPr>
            <p:ph type="pic" sz="quarter" idx="40"/>
          </p:nvPr>
        </p:nvSpPr>
        <p:spPr>
          <a:xfrm>
            <a:off x="9841454" y="5184725"/>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10" name="Espace réservé du pied de page 1">
            <a:extLst>
              <a:ext uri="{FF2B5EF4-FFF2-40B4-BE49-F238E27FC236}">
                <a16:creationId xmlns:a16="http://schemas.microsoft.com/office/drawing/2014/main" id="{EF328428-03C6-224C-BBA0-FF5172968E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1" name="Espace réservé du texte 4">
            <a:extLst>
              <a:ext uri="{FF2B5EF4-FFF2-40B4-BE49-F238E27FC236}">
                <a16:creationId xmlns:a16="http://schemas.microsoft.com/office/drawing/2014/main" id="{9CEB7E3D-4D9F-0D49-AB8C-95E8F60F4FEF}"/>
              </a:ext>
            </a:extLst>
          </p:cNvPr>
          <p:cNvSpPr>
            <a:spLocks noGrp="1"/>
          </p:cNvSpPr>
          <p:nvPr>
            <p:ph type="body" sz="quarter" idx="35" hasCustomPrompt="1"/>
          </p:nvPr>
        </p:nvSpPr>
        <p:spPr>
          <a:xfrm>
            <a:off x="337930" y="922713"/>
            <a:ext cx="1143365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4" name="Espace réservé du texte 6">
            <a:extLst>
              <a:ext uri="{FF2B5EF4-FFF2-40B4-BE49-F238E27FC236}">
                <a16:creationId xmlns:a16="http://schemas.microsoft.com/office/drawing/2014/main" id="{8E7ED1D0-FE4D-134C-A6D0-279F1C99A3C3}"/>
              </a:ext>
            </a:extLst>
          </p:cNvPr>
          <p:cNvSpPr>
            <a:spLocks noGrp="1"/>
          </p:cNvSpPr>
          <p:nvPr>
            <p:ph type="body" sz="quarter" idx="10" hasCustomPrompt="1"/>
          </p:nvPr>
        </p:nvSpPr>
        <p:spPr>
          <a:xfrm>
            <a:off x="337931" y="564022"/>
            <a:ext cx="11433653"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8714946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5_Specific-Deliverable 01">
    <p:spTree>
      <p:nvGrpSpPr>
        <p:cNvPr id="1" name=""/>
        <p:cNvGrpSpPr/>
        <p:nvPr/>
      </p:nvGrpSpPr>
      <p:grpSpPr>
        <a:xfrm>
          <a:off x="0" y="0"/>
          <a:ext cx="0" cy="0"/>
          <a:chOff x="0" y="0"/>
          <a:chExt cx="0" cy="0"/>
        </a:xfrm>
      </p:grpSpPr>
      <p:sp>
        <p:nvSpPr>
          <p:cNvPr id="7" name="Espace réservé du texte 6"/>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livrables</a:t>
            </a:r>
          </a:p>
        </p:txBody>
      </p:sp>
      <p:sp>
        <p:nvSpPr>
          <p:cNvPr id="39" name="Espace réservé du texte 4"/>
          <p:cNvSpPr>
            <a:spLocks noGrp="1"/>
          </p:cNvSpPr>
          <p:nvPr>
            <p:ph type="body" sz="quarter" idx="42" hasCustomPrompt="1"/>
          </p:nvPr>
        </p:nvSpPr>
        <p:spPr>
          <a:xfrm>
            <a:off x="337932" y="2320299"/>
            <a:ext cx="7095404" cy="422902"/>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Illustration</a:t>
            </a:r>
          </a:p>
        </p:txBody>
      </p:sp>
      <p:sp>
        <p:nvSpPr>
          <p:cNvPr id="4" name="Espace réservé pour une image  3"/>
          <p:cNvSpPr>
            <a:spLocks noGrp="1"/>
          </p:cNvSpPr>
          <p:nvPr>
            <p:ph type="pic" sz="quarter" idx="73"/>
          </p:nvPr>
        </p:nvSpPr>
        <p:spPr>
          <a:xfrm>
            <a:off x="345174" y="2743201"/>
            <a:ext cx="7086404" cy="3130764"/>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41" name="Espace réservé du texte 15"/>
          <p:cNvSpPr>
            <a:spLocks noGrp="1"/>
          </p:cNvSpPr>
          <p:nvPr>
            <p:ph type="body" sz="quarter" idx="17"/>
          </p:nvPr>
        </p:nvSpPr>
        <p:spPr>
          <a:xfrm>
            <a:off x="7880465" y="2743201"/>
            <a:ext cx="3990080" cy="3130763"/>
          </a:xfrm>
          <a:prstGeom prst="rect">
            <a:avLst/>
          </a:prstGeom>
        </p:spPr>
        <p:txBody>
          <a:bodyPr>
            <a:noAutofit/>
          </a:bodyPr>
          <a:lstStyle>
            <a:lvl1pPr marL="0" indent="0">
              <a:lnSpc>
                <a:spcPts val="1500"/>
              </a:lnSpc>
              <a:spcBef>
                <a:spcPts val="0"/>
              </a:spcBef>
              <a:buFont typeface="Arial" panose="020B0604020202020204" pitchFamily="34" charset="0"/>
              <a:buNone/>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43" name="Espace réservé du texte 4"/>
          <p:cNvSpPr>
            <a:spLocks noGrp="1"/>
          </p:cNvSpPr>
          <p:nvPr>
            <p:ph type="body" sz="quarter" idx="74" hasCustomPrompt="1"/>
          </p:nvPr>
        </p:nvSpPr>
        <p:spPr>
          <a:xfrm>
            <a:off x="7880465" y="2320299"/>
            <a:ext cx="3990080" cy="422902"/>
          </a:xfrm>
          <a:prstGeom prst="rect">
            <a:avLst/>
          </a:prstGeom>
        </p:spPr>
        <p:txBody>
          <a:bodyPr/>
          <a:lstStyle>
            <a:lvl1pPr>
              <a:defRPr lang="fr-FR" sz="1400" b="1" baseline="0" dirty="0">
                <a:latin typeface="Arial" panose="020B0604020202020204" pitchFamily="34" charset="0"/>
                <a:cs typeface="Arial" panose="020B0604020202020204" pitchFamily="34" charset="0"/>
              </a:defRPr>
            </a:lvl1pPr>
          </a:lstStyle>
          <a:p>
            <a:pPr marL="0" marR="0" lvl="0" indent="0" fontAlgn="auto">
              <a:spcAft>
                <a:spcPts val="0"/>
              </a:spcAft>
              <a:buClrTx/>
              <a:buSzTx/>
              <a:buNone/>
              <a:tabLst/>
            </a:pPr>
            <a:r>
              <a:rPr lang="fr-FR" dirty="0"/>
              <a:t>Description / points d’attention / éléments de différenciation</a:t>
            </a:r>
          </a:p>
        </p:txBody>
      </p:sp>
      <p:sp>
        <p:nvSpPr>
          <p:cNvPr id="12"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4"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11414124"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livrable</a:t>
            </a:r>
          </a:p>
        </p:txBody>
      </p:sp>
      <p:sp>
        <p:nvSpPr>
          <p:cNvPr id="10" name="Espace réservé du pied de page 1">
            <a:extLst>
              <a:ext uri="{FF2B5EF4-FFF2-40B4-BE49-F238E27FC236}">
                <a16:creationId xmlns:a16="http://schemas.microsoft.com/office/drawing/2014/main" id="{CEAC2749-3726-D34B-8390-C83E0F5EE0A4}"/>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763175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_Basic full_two-lines title">
    <p:spTree>
      <p:nvGrpSpPr>
        <p:cNvPr id="1" name=""/>
        <p:cNvGrpSpPr/>
        <p:nvPr/>
      </p:nvGrpSpPr>
      <p:grpSpPr>
        <a:xfrm>
          <a:off x="0" y="0"/>
          <a:ext cx="0" cy="0"/>
          <a:chOff x="0" y="0"/>
          <a:chExt cx="0" cy="0"/>
        </a:xfrm>
      </p:grpSpPr>
      <p:sp>
        <p:nvSpPr>
          <p:cNvPr id="5" name="Espace réservé du contenu 4"/>
          <p:cNvSpPr>
            <a:spLocks noGrp="1"/>
          </p:cNvSpPr>
          <p:nvPr>
            <p:ph sz="quarter" idx="16" hasCustomPrompt="1"/>
          </p:nvPr>
        </p:nvSpPr>
        <p:spPr>
          <a:xfrm>
            <a:off x="342900" y="1700613"/>
            <a:ext cx="114286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0"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256005"/>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du pied de page 1">
            <a:extLst>
              <a:ext uri="{FF2B5EF4-FFF2-40B4-BE49-F238E27FC236}">
                <a16:creationId xmlns:a16="http://schemas.microsoft.com/office/drawing/2014/main" id="{0D5616C1-334D-49F8-AE31-292BDF57B69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41911235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5_Specific-Deliverable 02">
    <p:spTree>
      <p:nvGrpSpPr>
        <p:cNvPr id="1" name=""/>
        <p:cNvGrpSpPr/>
        <p:nvPr/>
      </p:nvGrpSpPr>
      <p:grpSpPr>
        <a:xfrm>
          <a:off x="0" y="0"/>
          <a:ext cx="0" cy="0"/>
          <a:chOff x="0" y="0"/>
          <a:chExt cx="0" cy="0"/>
        </a:xfrm>
      </p:grpSpPr>
      <p:sp>
        <p:nvSpPr>
          <p:cNvPr id="39" name="Espace réservé du texte 4"/>
          <p:cNvSpPr>
            <a:spLocks noGrp="1"/>
          </p:cNvSpPr>
          <p:nvPr>
            <p:ph type="body" sz="quarter" idx="42" hasCustomPrompt="1"/>
          </p:nvPr>
        </p:nvSpPr>
        <p:spPr>
          <a:xfrm>
            <a:off x="337932" y="2320299"/>
            <a:ext cx="3997296"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Exemple de sommaire</a:t>
            </a:r>
          </a:p>
        </p:txBody>
      </p:sp>
      <p:sp>
        <p:nvSpPr>
          <p:cNvPr id="4" name="Espace réservé pour une image  3"/>
          <p:cNvSpPr>
            <a:spLocks noGrp="1"/>
          </p:cNvSpPr>
          <p:nvPr>
            <p:ph type="pic" sz="quarter" idx="73"/>
          </p:nvPr>
        </p:nvSpPr>
        <p:spPr>
          <a:xfrm>
            <a:off x="5619404" y="2572195"/>
            <a:ext cx="6251141" cy="3130764"/>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41" name="Espace réservé du texte 15"/>
          <p:cNvSpPr>
            <a:spLocks noGrp="1"/>
          </p:cNvSpPr>
          <p:nvPr>
            <p:ph type="body" sz="quarter" idx="17"/>
          </p:nvPr>
        </p:nvSpPr>
        <p:spPr>
          <a:xfrm>
            <a:off x="345148" y="2572196"/>
            <a:ext cx="3990080" cy="3130763"/>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b="0"/>
              <a:t>Modifier les styles du texte du masque</a:t>
            </a:r>
          </a:p>
        </p:txBody>
      </p:sp>
      <p:sp>
        <p:nvSpPr>
          <p:cNvPr id="43" name="Espace réservé du texte 4"/>
          <p:cNvSpPr>
            <a:spLocks noGrp="1"/>
          </p:cNvSpPr>
          <p:nvPr>
            <p:ph type="body" sz="quarter" idx="74" hasCustomPrompt="1"/>
          </p:nvPr>
        </p:nvSpPr>
        <p:spPr>
          <a:xfrm>
            <a:off x="5619404" y="2320298"/>
            <a:ext cx="6251141" cy="251897"/>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Zoom sur le livrable</a:t>
            </a:r>
          </a:p>
        </p:txBody>
      </p:sp>
      <p:sp>
        <p:nvSpPr>
          <p:cNvPr id="13" name="Espace réservé du texte 6">
            <a:extLst>
              <a:ext uri="{FF2B5EF4-FFF2-40B4-BE49-F238E27FC236}">
                <a16:creationId xmlns:a16="http://schemas.microsoft.com/office/drawing/2014/main" id="{8545DEC4-0FB5-47FF-B1CE-C3FBE023A7FB}"/>
              </a:ext>
            </a:extLst>
          </p:cNvPr>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livrables</a:t>
            </a:r>
          </a:p>
        </p:txBody>
      </p:sp>
      <p:sp>
        <p:nvSpPr>
          <p:cNvPr id="11"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4"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11414124"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livrable</a:t>
            </a:r>
          </a:p>
        </p:txBody>
      </p:sp>
      <p:sp>
        <p:nvSpPr>
          <p:cNvPr id="10" name="Espace réservé du pied de page 1">
            <a:extLst>
              <a:ext uri="{FF2B5EF4-FFF2-40B4-BE49-F238E27FC236}">
                <a16:creationId xmlns:a16="http://schemas.microsoft.com/office/drawing/2014/main" id="{506254FB-97B2-824A-A79B-9A2139366A1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6168214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05_Specific-Credential 01">
    <p:spTree>
      <p:nvGrpSpPr>
        <p:cNvPr id="1" name=""/>
        <p:cNvGrpSpPr/>
        <p:nvPr/>
      </p:nvGrpSpPr>
      <p:grpSpPr>
        <a:xfrm>
          <a:off x="0" y="0"/>
          <a:ext cx="0" cy="0"/>
          <a:chOff x="0" y="0"/>
          <a:chExt cx="0" cy="0"/>
        </a:xfrm>
      </p:grpSpPr>
      <p:sp>
        <p:nvSpPr>
          <p:cNvPr id="11" name="Espace réservé du texte 9"/>
          <p:cNvSpPr>
            <a:spLocks noGrp="1"/>
          </p:cNvSpPr>
          <p:nvPr>
            <p:ph type="body" sz="quarter" idx="63" hasCustomPrompt="1"/>
          </p:nvPr>
        </p:nvSpPr>
        <p:spPr>
          <a:xfrm>
            <a:off x="352364" y="2133206"/>
            <a:ext cx="709674"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marL="0" indent="0">
              <a:buNone/>
              <a:defRPr lang="fr-FR" sz="1200" b="1" dirty="0" smtClean="0">
                <a:latin typeface="Arial" panose="020B0604020202020204" pitchFamily="34" charset="0"/>
                <a:cs typeface="Arial" panose="020B0604020202020204" pitchFamily="34" charset="0"/>
              </a:defRPr>
            </a:lvl1pPr>
          </a:lstStyle>
          <a:p>
            <a:pPr marL="228600" marR="0" lvl="0" indent="-228600" fontAlgn="auto">
              <a:spcAft>
                <a:spcPts val="0"/>
              </a:spcAft>
              <a:buClrTx/>
              <a:buSzTx/>
              <a:tabLst/>
            </a:pPr>
            <a:r>
              <a:rPr lang="fr-FR" dirty="0"/>
              <a:t>Objectifs</a:t>
            </a:r>
          </a:p>
          <a:p>
            <a:pPr marL="228600" marR="0" lvl="0" indent="-228600" fontAlgn="auto">
              <a:spcAft>
                <a:spcPts val="0"/>
              </a:spcAft>
              <a:buClrTx/>
              <a:buSzTx/>
              <a:tabLst/>
            </a:pPr>
            <a:endParaRPr lang="fr-FR" dirty="0"/>
          </a:p>
        </p:txBody>
      </p:sp>
      <p:sp>
        <p:nvSpPr>
          <p:cNvPr id="12" name="Espace réservé du texte 15"/>
          <p:cNvSpPr>
            <a:spLocks noGrp="1"/>
          </p:cNvSpPr>
          <p:nvPr>
            <p:ph type="body" sz="quarter" idx="15"/>
          </p:nvPr>
        </p:nvSpPr>
        <p:spPr>
          <a:xfrm>
            <a:off x="345149" y="2358875"/>
            <a:ext cx="8099486" cy="661673"/>
          </a:xfrm>
          <a:prstGeom prst="rect">
            <a:avLst/>
          </a:prstGeom>
        </p:spPr>
        <p:txBody>
          <a:bodyPr>
            <a:noAutofit/>
          </a:bodyPr>
          <a:lstStyle>
            <a:lvl1pPr marL="0" indent="0">
              <a:lnSpc>
                <a:spcPts val="1500"/>
              </a:lnSpc>
              <a:spcBef>
                <a:spcPts val="0"/>
              </a:spcBef>
              <a:buFont typeface="Arial" panose="020B0604020202020204" pitchFamily="34" charset="0"/>
              <a:buNone/>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9"/>
          <p:cNvSpPr>
            <a:spLocks noGrp="1"/>
          </p:cNvSpPr>
          <p:nvPr>
            <p:ph type="body" sz="quarter" idx="73" hasCustomPrompt="1"/>
          </p:nvPr>
        </p:nvSpPr>
        <p:spPr>
          <a:xfrm>
            <a:off x="359580" y="3251418"/>
            <a:ext cx="740558"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Activités</a:t>
            </a:r>
          </a:p>
          <a:p>
            <a:pPr marR="0" lvl="0" fontAlgn="auto">
              <a:spcAft>
                <a:spcPts val="0"/>
              </a:spcAft>
              <a:buClrTx/>
              <a:buSzTx/>
              <a:buNone/>
              <a:tabLst/>
            </a:pPr>
            <a:endParaRPr lang="fr-FR" dirty="0"/>
          </a:p>
        </p:txBody>
      </p:sp>
      <p:sp>
        <p:nvSpPr>
          <p:cNvPr id="14" name="Espace réservé du texte 15"/>
          <p:cNvSpPr>
            <a:spLocks noGrp="1"/>
          </p:cNvSpPr>
          <p:nvPr>
            <p:ph type="body" sz="quarter" idx="74"/>
          </p:nvPr>
        </p:nvSpPr>
        <p:spPr>
          <a:xfrm>
            <a:off x="352365" y="3477087"/>
            <a:ext cx="8099486" cy="1613806"/>
          </a:xfrm>
          <a:prstGeom prst="rect">
            <a:avLst/>
          </a:prstGeom>
        </p:spPr>
        <p:txBody>
          <a:bodyPr>
            <a:noAutofit/>
          </a:bodyPr>
          <a:lstStyle>
            <a:lvl1pPr marL="0" indent="0">
              <a:lnSpc>
                <a:spcPts val="1500"/>
              </a:lnSpc>
              <a:spcBef>
                <a:spcPts val="0"/>
              </a:spcBef>
              <a:buFont typeface="Arial" panose="020B0604020202020204" pitchFamily="34" charset="0"/>
              <a:buNone/>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75" hasCustomPrompt="1"/>
          </p:nvPr>
        </p:nvSpPr>
        <p:spPr>
          <a:xfrm>
            <a:off x="345148" y="5321763"/>
            <a:ext cx="3088616" cy="225669"/>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Sources et modalités de collaboration </a:t>
            </a:r>
          </a:p>
          <a:p>
            <a:pPr marR="0" lvl="0" fontAlgn="auto">
              <a:spcAft>
                <a:spcPts val="0"/>
              </a:spcAft>
              <a:buClrTx/>
              <a:buSzTx/>
              <a:buNone/>
              <a:tabLst/>
            </a:pPr>
            <a:endParaRPr lang="fr-FR" dirty="0"/>
          </a:p>
        </p:txBody>
      </p:sp>
      <p:sp>
        <p:nvSpPr>
          <p:cNvPr id="16" name="Espace réservé du texte 15"/>
          <p:cNvSpPr>
            <a:spLocks noGrp="1"/>
          </p:cNvSpPr>
          <p:nvPr>
            <p:ph type="body" sz="quarter" idx="76"/>
          </p:nvPr>
        </p:nvSpPr>
        <p:spPr>
          <a:xfrm>
            <a:off x="337933" y="5609968"/>
            <a:ext cx="8099486" cy="599137"/>
          </a:xfrm>
          <a:prstGeom prst="rect">
            <a:avLst/>
          </a:prstGeom>
        </p:spPr>
        <p:txBody>
          <a:bodyPr>
            <a:noAutofit/>
          </a:bodyPr>
          <a:lstStyle>
            <a:lvl1pPr marL="0" indent="0">
              <a:lnSpc>
                <a:spcPts val="1500"/>
              </a:lnSpc>
              <a:spcBef>
                <a:spcPts val="0"/>
              </a:spcBef>
              <a:buFont typeface="Arial" panose="020B0604020202020204" pitchFamily="34" charset="0"/>
              <a:buNone/>
              <a:defRPr sz="1000" b="0">
                <a:latin typeface="+mn-lt"/>
              </a:defRPr>
            </a:lvl1pPr>
          </a:lstStyle>
          <a:p>
            <a:pPr lvl="0"/>
            <a:r>
              <a:rPr lang="fr-FR"/>
              <a:t>Modifier les styles du texte du masque</a:t>
            </a:r>
          </a:p>
        </p:txBody>
      </p:sp>
      <p:sp>
        <p:nvSpPr>
          <p:cNvPr id="17" name="Rectangle 22"/>
          <p:cNvSpPr>
            <a:spLocks noChangeArrowheads="1"/>
          </p:cNvSpPr>
          <p:nvPr userDrawn="1"/>
        </p:nvSpPr>
        <p:spPr bwMode="auto">
          <a:xfrm>
            <a:off x="9248050" y="2495539"/>
            <a:ext cx="2633417" cy="3754198"/>
          </a:xfrm>
          <a:prstGeom prst="rect">
            <a:avLst/>
          </a:prstGeom>
          <a:solidFill>
            <a:schemeClr val="tx1"/>
          </a:solidFill>
          <a:ln w="12700">
            <a:noFill/>
            <a:miter lim="800000"/>
            <a:headEnd/>
            <a:tailEnd/>
          </a:ln>
        </p:spPr>
        <p:txBody>
          <a:bodyPr lIns="144000" rIns="144000"/>
          <a:lstStyle/>
          <a:p>
            <a:pPr marL="85725" lvl="2" indent="-85725" eaLnBrk="0" hangingPunct="0">
              <a:spcBef>
                <a:spcPts val="0"/>
              </a:spcBef>
              <a:spcAft>
                <a:spcPts val="0"/>
              </a:spcAft>
              <a:buFont typeface="Wingdings" pitchFamily="2" charset="2"/>
              <a:buChar char="§"/>
              <a:defRPr/>
            </a:pPr>
            <a:endParaRPr lang="fr-FR" sz="900" dirty="0">
              <a:ln>
                <a:solidFill>
                  <a:srgbClr val="53534D">
                    <a:alpha val="15000"/>
                  </a:srgbClr>
                </a:solidFill>
              </a:ln>
              <a:solidFill>
                <a:srgbClr val="000000">
                  <a:lumMod val="85000"/>
                  <a:lumOff val="15000"/>
                </a:srgbClr>
              </a:solidFill>
              <a:latin typeface="Century Gothic" pitchFamily="34" charset="0"/>
              <a:cs typeface="Arial" charset="0"/>
            </a:endParaRPr>
          </a:p>
          <a:p>
            <a:pPr marL="0" lvl="2" algn="just" eaLnBrk="0" hangingPunct="0">
              <a:spcBef>
                <a:spcPts val="600"/>
              </a:spcBef>
              <a:spcAft>
                <a:spcPts val="300"/>
              </a:spcAft>
              <a:buClr>
                <a:srgbClr val="C00000"/>
              </a:buClr>
              <a:defRPr/>
            </a:pPr>
            <a:endParaRPr lang="fr-FR" sz="1100" b="1" dirty="0">
              <a:ln>
                <a:solidFill>
                  <a:schemeClr val="accent3">
                    <a:alpha val="25000"/>
                  </a:schemeClr>
                </a:solidFill>
              </a:ln>
              <a:solidFill>
                <a:schemeClr val="accent3"/>
              </a:solidFill>
              <a:latin typeface="Century Gothic" pitchFamily="34" charset="0"/>
            </a:endParaRPr>
          </a:p>
          <a:p>
            <a:pPr marL="0" lvl="2" algn="just" eaLnBrk="0" hangingPunct="0">
              <a:spcBef>
                <a:spcPts val="900"/>
              </a:spcBef>
              <a:spcAft>
                <a:spcPts val="300"/>
              </a:spcAft>
              <a:buClr>
                <a:srgbClr val="C00000"/>
              </a:buClr>
              <a:buFont typeface="Arial" pitchFamily="34" charset="0"/>
              <a:buChar char="•"/>
              <a:defRPr/>
            </a:pPr>
            <a:endParaRPr lang="fr-FR" sz="1000" dirty="0">
              <a:ln>
                <a:solidFill>
                  <a:schemeClr val="tx2">
                    <a:alpha val="15000"/>
                  </a:schemeClr>
                </a:solidFill>
              </a:ln>
              <a:solidFill>
                <a:schemeClr val="tx1">
                  <a:lumMod val="85000"/>
                  <a:lumOff val="15000"/>
                </a:schemeClr>
              </a:solidFill>
              <a:latin typeface="Century Gothic" pitchFamily="34" charset="0"/>
            </a:endParaRPr>
          </a:p>
        </p:txBody>
      </p:sp>
      <p:sp>
        <p:nvSpPr>
          <p:cNvPr id="8" name="Espace réservé du graphique 7"/>
          <p:cNvSpPr>
            <a:spLocks noGrp="1"/>
          </p:cNvSpPr>
          <p:nvPr>
            <p:ph type="chart" sz="quarter" idx="77" hasCustomPrompt="1"/>
          </p:nvPr>
        </p:nvSpPr>
        <p:spPr>
          <a:xfrm>
            <a:off x="9248050" y="885809"/>
            <a:ext cx="2622495" cy="1432618"/>
          </a:xfrm>
          <a:prstGeom prst="rect">
            <a:avLst/>
          </a:prstGeom>
          <a:ln>
            <a:solidFill>
              <a:schemeClr val="tx1"/>
            </a:solidFill>
          </a:ln>
        </p:spPr>
        <p:txBody>
          <a:bodyPr/>
          <a:lstStyle>
            <a:lvl1pPr marL="0" indent="0">
              <a:buNone/>
              <a:defRPr sz="1100" baseline="0"/>
            </a:lvl1pPr>
          </a:lstStyle>
          <a:p>
            <a:r>
              <a:rPr lang="fr-FR" dirty="0"/>
              <a:t>Schéma indiquant la position dans la démarche</a:t>
            </a:r>
          </a:p>
        </p:txBody>
      </p:sp>
      <p:sp>
        <p:nvSpPr>
          <p:cNvPr id="10" name="Espace réservé du texte 9"/>
          <p:cNvSpPr>
            <a:spLocks noGrp="1"/>
          </p:cNvSpPr>
          <p:nvPr>
            <p:ph type="body" sz="quarter" idx="78" hasCustomPrompt="1"/>
          </p:nvPr>
        </p:nvSpPr>
        <p:spPr>
          <a:xfrm>
            <a:off x="9335110" y="2495538"/>
            <a:ext cx="2444063" cy="196468"/>
          </a:xfrm>
          <a:prstGeom prst="rect">
            <a:avLst/>
          </a:prstGeom>
        </p:spPr>
        <p:txBody>
          <a:bodyPr/>
          <a:lstStyle>
            <a:lvl1pPr marL="0" indent="0">
              <a:buNone/>
              <a:defRPr sz="1100">
                <a:solidFill>
                  <a:schemeClr val="bg1"/>
                </a:solidFill>
                <a:latin typeface="+mj-lt"/>
              </a:defRPr>
            </a:lvl1pPr>
          </a:lstStyle>
          <a:p>
            <a:pPr lvl="0"/>
            <a:r>
              <a:rPr lang="fr-FR" dirty="0"/>
              <a:t>Livrables</a:t>
            </a:r>
          </a:p>
        </p:txBody>
      </p:sp>
      <p:sp>
        <p:nvSpPr>
          <p:cNvPr id="23" name="Espace réservé du texte 9"/>
          <p:cNvSpPr>
            <a:spLocks noGrp="1"/>
          </p:cNvSpPr>
          <p:nvPr>
            <p:ph type="body" sz="quarter" idx="79"/>
          </p:nvPr>
        </p:nvSpPr>
        <p:spPr>
          <a:xfrm>
            <a:off x="9335110" y="2689711"/>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4" name="Espace réservé du texte 9"/>
          <p:cNvSpPr>
            <a:spLocks noGrp="1"/>
          </p:cNvSpPr>
          <p:nvPr>
            <p:ph type="body" sz="quarter" idx="80" hasCustomPrompt="1"/>
          </p:nvPr>
        </p:nvSpPr>
        <p:spPr>
          <a:xfrm>
            <a:off x="9346032" y="3731002"/>
            <a:ext cx="2444063" cy="196468"/>
          </a:xfrm>
          <a:prstGeom prst="rect">
            <a:avLst/>
          </a:prstGeom>
        </p:spPr>
        <p:txBody>
          <a:bodyPr/>
          <a:lstStyle>
            <a:lvl1pPr marL="0" indent="0">
              <a:buNone/>
              <a:defRPr sz="1100" baseline="0">
                <a:solidFill>
                  <a:schemeClr val="bg1"/>
                </a:solidFill>
                <a:latin typeface="+mj-lt"/>
              </a:defRPr>
            </a:lvl1pPr>
          </a:lstStyle>
          <a:p>
            <a:pPr lvl="0"/>
            <a:r>
              <a:rPr lang="fr-FR" dirty="0"/>
              <a:t>Points d’attention / risques</a:t>
            </a:r>
          </a:p>
        </p:txBody>
      </p:sp>
      <p:sp>
        <p:nvSpPr>
          <p:cNvPr id="25" name="Espace réservé du texte 9"/>
          <p:cNvSpPr>
            <a:spLocks noGrp="1"/>
          </p:cNvSpPr>
          <p:nvPr>
            <p:ph type="body" sz="quarter" idx="81"/>
          </p:nvPr>
        </p:nvSpPr>
        <p:spPr>
          <a:xfrm>
            <a:off x="9346032" y="3925175"/>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6" name="Espace réservé du texte 9"/>
          <p:cNvSpPr>
            <a:spLocks noGrp="1"/>
          </p:cNvSpPr>
          <p:nvPr>
            <p:ph type="body" sz="quarter" idx="82" hasCustomPrompt="1"/>
          </p:nvPr>
        </p:nvSpPr>
        <p:spPr>
          <a:xfrm>
            <a:off x="9356758" y="4966466"/>
            <a:ext cx="2444063" cy="196468"/>
          </a:xfrm>
          <a:prstGeom prst="rect">
            <a:avLst/>
          </a:prstGeom>
        </p:spPr>
        <p:txBody>
          <a:bodyPr/>
          <a:lstStyle>
            <a:lvl1pPr marL="0" indent="0">
              <a:buNone/>
              <a:defRPr sz="1100">
                <a:solidFill>
                  <a:schemeClr val="bg1"/>
                </a:solidFill>
                <a:latin typeface="+mj-lt"/>
              </a:defRPr>
            </a:lvl1pPr>
          </a:lstStyle>
          <a:p>
            <a:pPr lvl="0"/>
            <a:r>
              <a:rPr lang="fr-FR" dirty="0"/>
              <a:t>Autres documents produits</a:t>
            </a:r>
          </a:p>
        </p:txBody>
      </p:sp>
      <p:sp>
        <p:nvSpPr>
          <p:cNvPr id="27" name="Espace réservé du texte 9"/>
          <p:cNvSpPr>
            <a:spLocks noGrp="1"/>
          </p:cNvSpPr>
          <p:nvPr>
            <p:ph type="body" sz="quarter" idx="83"/>
          </p:nvPr>
        </p:nvSpPr>
        <p:spPr>
          <a:xfrm>
            <a:off x="9356758" y="5160639"/>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8" name="Espace réservé du texte 6">
            <a:extLst>
              <a:ext uri="{FF2B5EF4-FFF2-40B4-BE49-F238E27FC236}">
                <a16:creationId xmlns:a16="http://schemas.microsoft.com/office/drawing/2014/main" id="{FEBBFC3B-9039-4CFE-9E9A-94AFC628A184}"/>
              </a:ext>
            </a:extLst>
          </p:cNvPr>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prestations</a:t>
            </a:r>
          </a:p>
        </p:txBody>
      </p:sp>
      <p:sp>
        <p:nvSpPr>
          <p:cNvPr id="21"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vl6pPr>
              <a:defRPr sz="1200">
                <a:latin typeface="Arial Black" panose="020B0A04020102020204" pitchFamily="34" charset="0"/>
              </a:defRPr>
            </a:lvl6pPr>
          </a:lstStyle>
          <a:p>
            <a:pPr marL="171450" marR="0" lvl="0" indent="-171450" algn="l" defTabSz="914400" rtl="0" eaLnBrk="1" fontAlgn="auto" latinLnBrk="0" hangingPunct="1">
              <a:lnSpc>
                <a:spcPct val="90000"/>
              </a:lnSpc>
              <a:spcBef>
                <a:spcPts val="1000"/>
              </a:spcBef>
              <a:spcAft>
                <a:spcPts val="0"/>
              </a:spcAft>
              <a:buClrTx/>
              <a:buSzTx/>
              <a:tabLst/>
              <a:defRPr/>
            </a:pPr>
            <a:r>
              <a:rPr lang="fr-FR"/>
              <a:t>Modifier les styles du texte du masque</a:t>
            </a:r>
          </a:p>
        </p:txBody>
      </p:sp>
      <p:sp>
        <p:nvSpPr>
          <p:cNvPr id="29" name="Espace réservé du texte 6">
            <a:extLst>
              <a:ext uri="{FF2B5EF4-FFF2-40B4-BE49-F238E27FC236}">
                <a16:creationId xmlns:a16="http://schemas.microsoft.com/office/drawing/2014/main" id="{FD92F58E-2BB2-4716-AB6D-4E340CB32695}"/>
              </a:ext>
            </a:extLst>
          </p:cNvPr>
          <p:cNvSpPr>
            <a:spLocks noGrp="1"/>
          </p:cNvSpPr>
          <p:nvPr>
            <p:ph type="body" sz="quarter" idx="42" hasCustomPrompt="1"/>
          </p:nvPr>
        </p:nvSpPr>
        <p:spPr>
          <a:xfrm>
            <a:off x="337933" y="564022"/>
            <a:ext cx="11414124" cy="645000"/>
          </a:xfrm>
          <a:prstGeom prst="rect">
            <a:avLst/>
          </a:prstGeom>
        </p:spPr>
        <p:txBody>
          <a:bodyPr anchor="ctr"/>
          <a:lstStyle>
            <a:lvl1pPr marL="0" indent="0">
              <a:buNone/>
              <a:defRPr sz="2200" b="1" cap="all" spc="-150" baseline="0">
                <a:latin typeface="+mj-lt"/>
              </a:defRPr>
            </a:lvl1pPr>
          </a:lstStyle>
          <a:p>
            <a:pPr lvl="0"/>
            <a:r>
              <a:rPr lang="fr-FR" dirty="0"/>
              <a:t>Détails de la prestation</a:t>
            </a:r>
          </a:p>
        </p:txBody>
      </p:sp>
      <p:sp>
        <p:nvSpPr>
          <p:cNvPr id="32" name="Espace réservé du pied de page 1">
            <a:extLst>
              <a:ext uri="{FF2B5EF4-FFF2-40B4-BE49-F238E27FC236}">
                <a16:creationId xmlns:a16="http://schemas.microsoft.com/office/drawing/2014/main" id="{22D7A25F-7936-BC4F-9919-B3C440A84C9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2500888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05_Specific-Credential 02">
    <p:spTree>
      <p:nvGrpSpPr>
        <p:cNvPr id="1" name=""/>
        <p:cNvGrpSpPr/>
        <p:nvPr/>
      </p:nvGrpSpPr>
      <p:grpSpPr>
        <a:xfrm>
          <a:off x="0" y="0"/>
          <a:ext cx="0" cy="0"/>
          <a:chOff x="0" y="0"/>
          <a:chExt cx="0" cy="0"/>
        </a:xfrm>
      </p:grpSpPr>
      <p:sp>
        <p:nvSpPr>
          <p:cNvPr id="8" name="Espace réservé du texte 9"/>
          <p:cNvSpPr>
            <a:spLocks noGrp="1"/>
          </p:cNvSpPr>
          <p:nvPr>
            <p:ph type="body" sz="quarter" idx="43"/>
          </p:nvPr>
        </p:nvSpPr>
        <p:spPr>
          <a:xfrm>
            <a:off x="328368" y="2346398"/>
            <a:ext cx="3592465" cy="2002780"/>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100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9"/>
          <p:cNvSpPr>
            <a:spLocks noGrp="1"/>
          </p:cNvSpPr>
          <p:nvPr>
            <p:ph type="body" sz="quarter" idx="45"/>
          </p:nvPr>
        </p:nvSpPr>
        <p:spPr>
          <a:xfrm>
            <a:off x="345149" y="4849208"/>
            <a:ext cx="3592465" cy="1197053"/>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9"/>
          <p:cNvSpPr>
            <a:spLocks noGrp="1"/>
          </p:cNvSpPr>
          <p:nvPr>
            <p:ph type="body" sz="quarter" idx="47"/>
          </p:nvPr>
        </p:nvSpPr>
        <p:spPr>
          <a:xfrm>
            <a:off x="4289031" y="2346398"/>
            <a:ext cx="3604069" cy="2002779"/>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4" name="Espace réservé du texte 9"/>
          <p:cNvSpPr>
            <a:spLocks noGrp="1"/>
          </p:cNvSpPr>
          <p:nvPr>
            <p:ph type="body" sz="quarter" idx="49"/>
          </p:nvPr>
        </p:nvSpPr>
        <p:spPr>
          <a:xfrm>
            <a:off x="4305812" y="4832069"/>
            <a:ext cx="3604069" cy="1214192"/>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p:ph type="body" sz="quarter" idx="51"/>
          </p:nvPr>
        </p:nvSpPr>
        <p:spPr>
          <a:xfrm>
            <a:off x="8249695" y="2346398"/>
            <a:ext cx="3604069" cy="2002779"/>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9"/>
          <p:cNvSpPr>
            <a:spLocks noGrp="1"/>
          </p:cNvSpPr>
          <p:nvPr>
            <p:ph type="body" sz="quarter" idx="53"/>
          </p:nvPr>
        </p:nvSpPr>
        <p:spPr>
          <a:xfrm>
            <a:off x="8266475" y="4832068"/>
            <a:ext cx="3604069" cy="1214192"/>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marL="171450" marR="0" lvl="0" indent="-171450" algn="l" defTabSz="914400" rtl="0" eaLnBrk="1" fontAlgn="auto" latinLnBrk="0" hangingPunct="1">
              <a:lnSpc>
                <a:spcPct val="90000"/>
              </a:lnSpc>
              <a:spcBef>
                <a:spcPts val="1000"/>
              </a:spcBef>
              <a:spcAft>
                <a:spcPts val="0"/>
              </a:spcAft>
              <a:buClrTx/>
              <a:buSzTx/>
              <a:tabLst/>
              <a:defRPr/>
            </a:pPr>
            <a:r>
              <a:rPr lang="fr-FR"/>
              <a:t>Modifier les styles du texte du masque</a:t>
            </a:r>
          </a:p>
        </p:txBody>
      </p:sp>
      <p:grpSp>
        <p:nvGrpSpPr>
          <p:cNvPr id="20" name="Groupe 19"/>
          <p:cNvGrpSpPr/>
          <p:nvPr userDrawn="1"/>
        </p:nvGrpSpPr>
        <p:grpSpPr>
          <a:xfrm>
            <a:off x="6919990" y="912174"/>
            <a:ext cx="4933774" cy="511913"/>
            <a:chOff x="6924255" y="996837"/>
            <a:chExt cx="4933774" cy="511913"/>
          </a:xfrm>
        </p:grpSpPr>
        <p:grpSp>
          <p:nvGrpSpPr>
            <p:cNvPr id="21" name="Groupe 20"/>
            <p:cNvGrpSpPr/>
            <p:nvPr userDrawn="1"/>
          </p:nvGrpSpPr>
          <p:grpSpPr>
            <a:xfrm>
              <a:off x="6924255" y="996837"/>
              <a:ext cx="4933774" cy="511913"/>
              <a:chOff x="4106169" y="965163"/>
              <a:chExt cx="4727096" cy="429933"/>
            </a:xfrm>
          </p:grpSpPr>
          <p:grpSp>
            <p:nvGrpSpPr>
              <p:cNvPr id="24" name="Groupe"/>
              <p:cNvGrpSpPr/>
              <p:nvPr userDrawn="1"/>
            </p:nvGrpSpPr>
            <p:grpSpPr>
              <a:xfrm>
                <a:off x="4106169" y="997209"/>
                <a:ext cx="4727096" cy="397887"/>
                <a:chOff x="-913893" y="260384"/>
                <a:chExt cx="9273851" cy="884714"/>
              </a:xfrm>
            </p:grpSpPr>
            <p:pic>
              <p:nvPicPr>
                <p:cNvPr id="26"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232853" y="267224"/>
                  <a:ext cx="480221" cy="480222"/>
                </a:xfrm>
                <a:prstGeom prst="rect">
                  <a:avLst/>
                </a:prstGeom>
                <a:ln w="12700" cap="flat">
                  <a:noFill/>
                  <a:miter lim="400000"/>
                </a:ln>
                <a:effectLst/>
              </p:spPr>
            </p:pic>
            <p:pic>
              <p:nvPicPr>
                <p:cNvPr id="2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03415" y="260384"/>
                  <a:ext cx="620822" cy="491489"/>
                </a:xfrm>
                <a:prstGeom prst="rect">
                  <a:avLst/>
                </a:prstGeom>
                <a:ln w="12700" cap="flat">
                  <a:noFill/>
                  <a:miter lim="400000"/>
                </a:ln>
                <a:effectLst/>
              </p:spPr>
            </p:pic>
            <p:sp>
              <p:nvSpPr>
                <p:cNvPr id="28" name="Ligne"/>
                <p:cNvSpPr/>
                <p:nvPr/>
              </p:nvSpPr>
              <p:spPr>
                <a:xfrm flipV="1">
                  <a:off x="-913893" y="1046478"/>
                  <a:ext cx="9273851" cy="1739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29" name="Cercle"/>
                <p:cNvSpPr/>
                <p:nvPr/>
              </p:nvSpPr>
              <p:spPr>
                <a:xfrm>
                  <a:off x="-122214" y="880440"/>
                  <a:ext cx="258945" cy="258943"/>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0" name="Cercle"/>
                <p:cNvSpPr/>
                <p:nvPr/>
              </p:nvSpPr>
              <p:spPr>
                <a:xfrm>
                  <a:off x="1715655" y="880440"/>
                  <a:ext cx="258947"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1" name="Cercle"/>
                <p:cNvSpPr/>
                <p:nvPr/>
              </p:nvSpPr>
              <p:spPr>
                <a:xfrm>
                  <a:off x="3575856" y="884632"/>
                  <a:ext cx="258945"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2" name="Cercle"/>
                <p:cNvSpPr/>
                <p:nvPr/>
              </p:nvSpPr>
              <p:spPr>
                <a:xfrm>
                  <a:off x="5428698" y="886152"/>
                  <a:ext cx="258945" cy="258946"/>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3" name="Cercle"/>
                <p:cNvSpPr/>
                <p:nvPr/>
              </p:nvSpPr>
              <p:spPr>
                <a:xfrm>
                  <a:off x="7230505" y="880440"/>
                  <a:ext cx="258947"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grpSp>
          <p:pic>
            <p:nvPicPr>
              <p:cNvPr id="25" name="Image 2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211552" y="965163"/>
                <a:ext cx="223997" cy="226338"/>
              </a:xfrm>
              <a:prstGeom prst="rect">
                <a:avLst/>
              </a:prstGeom>
            </p:spPr>
          </p:pic>
        </p:grpSp>
        <p:pic>
          <p:nvPicPr>
            <p:cNvPr id="22" name="Imag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63214" y="1037721"/>
              <a:ext cx="257730" cy="257730"/>
            </a:xfrm>
            <a:prstGeom prst="rect">
              <a:avLst/>
            </a:prstGeom>
          </p:spPr>
        </p:pic>
        <p:pic>
          <p:nvPicPr>
            <p:cNvPr id="23" name="Imag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37071" y="1004105"/>
              <a:ext cx="265428" cy="265428"/>
            </a:xfrm>
            <a:prstGeom prst="rect">
              <a:avLst/>
            </a:prstGeom>
          </p:spPr>
        </p:pic>
      </p:grpSp>
      <p:sp>
        <p:nvSpPr>
          <p:cNvPr id="42" name="Espace réservé du texte 9"/>
          <p:cNvSpPr>
            <a:spLocks noGrp="1"/>
          </p:cNvSpPr>
          <p:nvPr>
            <p:ph type="body" sz="quarter" idx="58" hasCustomPrompt="1"/>
          </p:nvPr>
        </p:nvSpPr>
        <p:spPr>
          <a:xfrm>
            <a:off x="9891713" y="1480993"/>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Lieu de réalisation </a:t>
            </a:r>
          </a:p>
        </p:txBody>
      </p:sp>
      <p:sp>
        <p:nvSpPr>
          <p:cNvPr id="46" name="Espace réservé du texte 9"/>
          <p:cNvSpPr>
            <a:spLocks noGrp="1"/>
          </p:cNvSpPr>
          <p:nvPr>
            <p:ph type="body" sz="quarter" idx="60" hasCustomPrompt="1"/>
          </p:nvPr>
        </p:nvSpPr>
        <p:spPr>
          <a:xfrm>
            <a:off x="8893004"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&gt; Nb intervenants</a:t>
            </a:r>
          </a:p>
        </p:txBody>
      </p:sp>
      <p:sp>
        <p:nvSpPr>
          <p:cNvPr id="47" name="Espace réservé du texte 9"/>
          <p:cNvSpPr>
            <a:spLocks noGrp="1"/>
          </p:cNvSpPr>
          <p:nvPr>
            <p:ph type="body" sz="quarter" idx="61" hasCustomPrompt="1"/>
          </p:nvPr>
        </p:nvSpPr>
        <p:spPr>
          <a:xfrm>
            <a:off x="7906497"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&gt; XX JH</a:t>
            </a:r>
          </a:p>
        </p:txBody>
      </p:sp>
      <p:sp>
        <p:nvSpPr>
          <p:cNvPr id="48" name="Espace réservé du texte 9"/>
          <p:cNvSpPr>
            <a:spLocks noGrp="1"/>
          </p:cNvSpPr>
          <p:nvPr>
            <p:ph type="body" sz="quarter" idx="62" hasCustomPrompt="1"/>
          </p:nvPr>
        </p:nvSpPr>
        <p:spPr>
          <a:xfrm>
            <a:off x="6919990"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Dates</a:t>
            </a:r>
          </a:p>
        </p:txBody>
      </p:sp>
      <p:sp>
        <p:nvSpPr>
          <p:cNvPr id="53" name="Espace réservé du texte 9"/>
          <p:cNvSpPr>
            <a:spLocks noGrp="1"/>
          </p:cNvSpPr>
          <p:nvPr>
            <p:ph type="body" sz="quarter" idx="63" hasCustomPrompt="1"/>
          </p:nvPr>
        </p:nvSpPr>
        <p:spPr>
          <a:xfrm>
            <a:off x="328367" y="2035916"/>
            <a:ext cx="101147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Synthèse</a:t>
            </a:r>
          </a:p>
          <a:p>
            <a:pPr marR="0" lvl="0" fontAlgn="auto">
              <a:spcAft>
                <a:spcPts val="0"/>
              </a:spcAft>
              <a:buClrTx/>
              <a:buSzTx/>
              <a:buNone/>
              <a:tabLst/>
            </a:pPr>
            <a:endParaRPr lang="fr-FR" dirty="0"/>
          </a:p>
        </p:txBody>
      </p:sp>
      <p:sp>
        <p:nvSpPr>
          <p:cNvPr id="56" name="Espace réservé du texte 9"/>
          <p:cNvSpPr>
            <a:spLocks noGrp="1"/>
          </p:cNvSpPr>
          <p:nvPr>
            <p:ph type="body" sz="quarter" idx="65" hasCustomPrompt="1"/>
          </p:nvPr>
        </p:nvSpPr>
        <p:spPr>
          <a:xfrm>
            <a:off x="4289031" y="2048134"/>
            <a:ext cx="101147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Démarche</a:t>
            </a:r>
          </a:p>
          <a:p>
            <a:pPr marR="0" lvl="0" fontAlgn="auto">
              <a:spcAft>
                <a:spcPts val="0"/>
              </a:spcAft>
              <a:buClrTx/>
              <a:buSzTx/>
              <a:buNone/>
              <a:tabLst/>
            </a:pPr>
            <a:endParaRPr lang="fr-FR" dirty="0"/>
          </a:p>
        </p:txBody>
      </p:sp>
      <p:sp>
        <p:nvSpPr>
          <p:cNvPr id="57" name="Espace réservé du texte 9"/>
          <p:cNvSpPr>
            <a:spLocks noGrp="1"/>
          </p:cNvSpPr>
          <p:nvPr>
            <p:ph type="body" sz="quarter" idx="66" hasCustomPrompt="1"/>
          </p:nvPr>
        </p:nvSpPr>
        <p:spPr>
          <a:xfrm>
            <a:off x="8265220" y="2048133"/>
            <a:ext cx="1411800"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Bénéfice client</a:t>
            </a:r>
          </a:p>
          <a:p>
            <a:pPr marR="0" lvl="0" fontAlgn="auto">
              <a:spcAft>
                <a:spcPts val="0"/>
              </a:spcAft>
              <a:buClrTx/>
              <a:buSzTx/>
              <a:buNone/>
              <a:tabLst/>
            </a:pPr>
            <a:endParaRPr lang="fr-FR" dirty="0"/>
          </a:p>
        </p:txBody>
      </p:sp>
      <p:sp>
        <p:nvSpPr>
          <p:cNvPr id="58" name="Espace réservé du texte 9"/>
          <p:cNvSpPr>
            <a:spLocks noGrp="1"/>
          </p:cNvSpPr>
          <p:nvPr>
            <p:ph type="body" sz="quarter" idx="67" hasCustomPrompt="1"/>
          </p:nvPr>
        </p:nvSpPr>
        <p:spPr>
          <a:xfrm>
            <a:off x="345148" y="4560898"/>
            <a:ext cx="1411800"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Organisation</a:t>
            </a:r>
          </a:p>
          <a:p>
            <a:pPr marR="0" lvl="0" fontAlgn="auto">
              <a:spcAft>
                <a:spcPts val="0"/>
              </a:spcAft>
              <a:buClrTx/>
              <a:buSzTx/>
              <a:buNone/>
              <a:tabLst/>
            </a:pPr>
            <a:endParaRPr lang="fr-FR" dirty="0"/>
          </a:p>
        </p:txBody>
      </p:sp>
      <p:sp>
        <p:nvSpPr>
          <p:cNvPr id="59" name="Espace réservé du texte 9"/>
          <p:cNvSpPr>
            <a:spLocks noGrp="1"/>
          </p:cNvSpPr>
          <p:nvPr>
            <p:ph type="body" sz="quarter" idx="68" hasCustomPrompt="1"/>
          </p:nvPr>
        </p:nvSpPr>
        <p:spPr>
          <a:xfrm>
            <a:off x="4305811" y="4560898"/>
            <a:ext cx="2072725"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Périmètre technique / métier </a:t>
            </a:r>
          </a:p>
          <a:p>
            <a:pPr marR="0" lvl="0" fontAlgn="auto">
              <a:spcAft>
                <a:spcPts val="0"/>
              </a:spcAft>
              <a:buClrTx/>
              <a:buSzTx/>
              <a:buNone/>
              <a:tabLst/>
            </a:pPr>
            <a:endParaRPr lang="fr-FR" dirty="0"/>
          </a:p>
        </p:txBody>
      </p:sp>
      <p:sp>
        <p:nvSpPr>
          <p:cNvPr id="60" name="Espace réservé du texte 9"/>
          <p:cNvSpPr>
            <a:spLocks noGrp="1"/>
          </p:cNvSpPr>
          <p:nvPr>
            <p:ph type="body" sz="quarter" idx="69" hasCustomPrompt="1"/>
          </p:nvPr>
        </p:nvSpPr>
        <p:spPr>
          <a:xfrm>
            <a:off x="8266475" y="4585210"/>
            <a:ext cx="1411800"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Livrables</a:t>
            </a:r>
          </a:p>
          <a:p>
            <a:pPr marR="0" lvl="0" fontAlgn="auto">
              <a:spcAft>
                <a:spcPts val="0"/>
              </a:spcAft>
              <a:buClrTx/>
              <a:buSzTx/>
              <a:buNone/>
              <a:tabLst/>
            </a:pPr>
            <a:endParaRPr lang="fr-FR" dirty="0"/>
          </a:p>
        </p:txBody>
      </p:sp>
      <p:sp>
        <p:nvSpPr>
          <p:cNvPr id="61" name="Espace réservé du texte 9"/>
          <p:cNvSpPr>
            <a:spLocks noGrp="1"/>
          </p:cNvSpPr>
          <p:nvPr>
            <p:ph type="body" sz="quarter" idx="70" hasCustomPrompt="1"/>
          </p:nvPr>
        </p:nvSpPr>
        <p:spPr>
          <a:xfrm>
            <a:off x="10890422" y="1480993"/>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Secteur métier</a:t>
            </a:r>
          </a:p>
        </p:txBody>
      </p:sp>
      <p:sp>
        <p:nvSpPr>
          <p:cNvPr id="7" name="Espace réservé du texte 6"/>
          <p:cNvSpPr>
            <a:spLocks noGrp="1"/>
          </p:cNvSpPr>
          <p:nvPr>
            <p:ph type="body" sz="quarter" idx="72" hasCustomPrompt="1"/>
          </p:nvPr>
        </p:nvSpPr>
        <p:spPr>
          <a:xfrm>
            <a:off x="9231269" y="354234"/>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références client</a:t>
            </a:r>
          </a:p>
        </p:txBody>
      </p:sp>
      <p:sp>
        <p:nvSpPr>
          <p:cNvPr id="37" name="Espace réservé du texte 4">
            <a:extLst>
              <a:ext uri="{FF2B5EF4-FFF2-40B4-BE49-F238E27FC236}">
                <a16:creationId xmlns:a16="http://schemas.microsoft.com/office/drawing/2014/main" id="{DA16E3FC-8F3F-4DC0-A29C-B3D00336E8FB}"/>
              </a:ext>
            </a:extLst>
          </p:cNvPr>
          <p:cNvSpPr>
            <a:spLocks noGrp="1"/>
          </p:cNvSpPr>
          <p:nvPr>
            <p:ph type="body" sz="quarter" idx="73"/>
          </p:nvPr>
        </p:nvSpPr>
        <p:spPr>
          <a:xfrm>
            <a:off x="337933" y="1239612"/>
            <a:ext cx="6143280"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39"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6143390"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client</a:t>
            </a:r>
          </a:p>
        </p:txBody>
      </p:sp>
      <p:sp>
        <p:nvSpPr>
          <p:cNvPr id="40" name="Espace réservé du pied de page 1">
            <a:extLst>
              <a:ext uri="{FF2B5EF4-FFF2-40B4-BE49-F238E27FC236}">
                <a16:creationId xmlns:a16="http://schemas.microsoft.com/office/drawing/2014/main" id="{FE46DD3B-EFEC-B044-98DD-84934A3A80C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84607305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05_Specific-Credential 03">
    <p:spTree>
      <p:nvGrpSpPr>
        <p:cNvPr id="1" name=""/>
        <p:cNvGrpSpPr/>
        <p:nvPr/>
      </p:nvGrpSpPr>
      <p:grpSpPr>
        <a:xfrm>
          <a:off x="0" y="0"/>
          <a:ext cx="0" cy="0"/>
          <a:chOff x="0" y="0"/>
          <a:chExt cx="0" cy="0"/>
        </a:xfrm>
      </p:grpSpPr>
      <p:sp>
        <p:nvSpPr>
          <p:cNvPr id="5" name="Rectangle 22"/>
          <p:cNvSpPr>
            <a:spLocks noChangeArrowheads="1"/>
          </p:cNvSpPr>
          <p:nvPr userDrawn="1"/>
        </p:nvSpPr>
        <p:spPr bwMode="auto">
          <a:xfrm>
            <a:off x="337932" y="868412"/>
            <a:ext cx="2688300" cy="5381326"/>
          </a:xfrm>
          <a:prstGeom prst="rect">
            <a:avLst/>
          </a:prstGeom>
          <a:solidFill>
            <a:schemeClr val="tx1"/>
          </a:solidFill>
          <a:ln w="12700">
            <a:noFill/>
            <a:miter lim="800000"/>
            <a:headEnd/>
            <a:tailEnd/>
          </a:ln>
        </p:spPr>
        <p:txBody>
          <a:bodyPr lIns="144000" rIns="144000"/>
          <a:lstStyle/>
          <a:p>
            <a:pPr marL="85725" lvl="2" indent="-85725" eaLnBrk="0" hangingPunct="0">
              <a:spcBef>
                <a:spcPts val="0"/>
              </a:spcBef>
              <a:spcAft>
                <a:spcPts val="0"/>
              </a:spcAft>
              <a:buFont typeface="Wingdings" pitchFamily="2" charset="2"/>
              <a:buChar char="§"/>
              <a:defRPr/>
            </a:pPr>
            <a:endParaRPr lang="fr-FR" sz="900" dirty="0">
              <a:ln>
                <a:solidFill>
                  <a:srgbClr val="53534D">
                    <a:alpha val="15000"/>
                  </a:srgbClr>
                </a:solidFill>
              </a:ln>
              <a:solidFill>
                <a:srgbClr val="000000">
                  <a:lumMod val="85000"/>
                  <a:lumOff val="15000"/>
                </a:srgbClr>
              </a:solidFill>
              <a:latin typeface="Century Gothic" pitchFamily="34" charset="0"/>
              <a:cs typeface="Arial" charset="0"/>
            </a:endParaRPr>
          </a:p>
          <a:p>
            <a:pPr marL="0" lvl="2" algn="just" eaLnBrk="0" hangingPunct="0">
              <a:spcBef>
                <a:spcPts val="600"/>
              </a:spcBef>
              <a:spcAft>
                <a:spcPts val="300"/>
              </a:spcAft>
              <a:buClr>
                <a:srgbClr val="C00000"/>
              </a:buClr>
              <a:defRPr/>
            </a:pPr>
            <a:endParaRPr lang="fr-FR" sz="1100" b="1" dirty="0">
              <a:ln>
                <a:solidFill>
                  <a:schemeClr val="accent3">
                    <a:alpha val="25000"/>
                  </a:schemeClr>
                </a:solidFill>
              </a:ln>
              <a:solidFill>
                <a:schemeClr val="accent3"/>
              </a:solidFill>
              <a:latin typeface="Century Gothic" pitchFamily="34" charset="0"/>
            </a:endParaRPr>
          </a:p>
          <a:p>
            <a:pPr marL="0" lvl="2" algn="just" eaLnBrk="0" hangingPunct="0">
              <a:spcBef>
                <a:spcPts val="900"/>
              </a:spcBef>
              <a:spcAft>
                <a:spcPts val="300"/>
              </a:spcAft>
              <a:buClr>
                <a:srgbClr val="C00000"/>
              </a:buClr>
              <a:buFont typeface="Arial" pitchFamily="34" charset="0"/>
              <a:buChar char="•"/>
              <a:defRPr/>
            </a:pPr>
            <a:endParaRPr lang="fr-FR" sz="1000" dirty="0">
              <a:ln>
                <a:solidFill>
                  <a:schemeClr val="tx2">
                    <a:alpha val="15000"/>
                  </a:schemeClr>
                </a:solidFill>
              </a:ln>
              <a:solidFill>
                <a:schemeClr val="tx1">
                  <a:lumMod val="85000"/>
                  <a:lumOff val="15000"/>
                </a:schemeClr>
              </a:solidFill>
              <a:latin typeface="Century Gothic" pitchFamily="34" charset="0"/>
            </a:endParaRPr>
          </a:p>
        </p:txBody>
      </p:sp>
      <p:sp>
        <p:nvSpPr>
          <p:cNvPr id="6" name="Espace réservé du texte 10"/>
          <p:cNvSpPr>
            <a:spLocks noGrp="1"/>
          </p:cNvSpPr>
          <p:nvPr>
            <p:ph type="body" sz="quarter" idx="12" hasCustomPrompt="1"/>
          </p:nvPr>
        </p:nvSpPr>
        <p:spPr>
          <a:xfrm>
            <a:off x="550237" y="956225"/>
            <a:ext cx="2284704" cy="346798"/>
          </a:xfrm>
          <a:prstGeom prst="rect">
            <a:avLst/>
          </a:prstGeom>
        </p:spPr>
        <p:txBody>
          <a:bodyPr>
            <a:normAutofit/>
          </a:bodyPr>
          <a:lstStyle>
            <a:lvl1pPr marL="0" indent="0">
              <a:buNone/>
              <a:defRPr sz="1400" b="1" baseline="0">
                <a:solidFill>
                  <a:schemeClr val="bg1"/>
                </a:solidFill>
                <a:latin typeface="+mj-lt"/>
              </a:defRPr>
            </a:lvl1pPr>
          </a:lstStyle>
          <a:p>
            <a:pPr lvl="0"/>
            <a:r>
              <a:rPr lang="fr-FR" sz="1400" dirty="0"/>
              <a:t>Code e-synergie</a:t>
            </a:r>
            <a:endParaRPr lang="fr-FR" dirty="0"/>
          </a:p>
        </p:txBody>
      </p:sp>
      <p:sp>
        <p:nvSpPr>
          <p:cNvPr id="7" name="Espace réservé du texte 10"/>
          <p:cNvSpPr>
            <a:spLocks noGrp="1"/>
          </p:cNvSpPr>
          <p:nvPr>
            <p:ph type="body" sz="quarter" idx="13"/>
          </p:nvPr>
        </p:nvSpPr>
        <p:spPr>
          <a:xfrm>
            <a:off x="550237" y="1826193"/>
            <a:ext cx="2284704" cy="1455391"/>
          </a:xfrm>
          <a:prstGeom prst="rect">
            <a:avLst/>
          </a:prstGeom>
        </p:spPr>
        <p:txBody>
          <a:bodyPr>
            <a:noAutofit/>
          </a:bodyPr>
          <a:lstStyle>
            <a:lvl1pPr marL="0" indent="0">
              <a:lnSpc>
                <a:spcPts val="1500"/>
              </a:lnSpc>
              <a:buFont typeface="Arial" panose="020B0604020202020204" pitchFamily="34" charset="0"/>
              <a:buNone/>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8" name="Rectangle 22"/>
          <p:cNvSpPr>
            <a:spLocks noChangeArrowheads="1"/>
          </p:cNvSpPr>
          <p:nvPr userDrawn="1"/>
        </p:nvSpPr>
        <p:spPr bwMode="auto">
          <a:xfrm>
            <a:off x="3238537" y="996268"/>
            <a:ext cx="8679061" cy="4073833"/>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tIns="144000" anchor="t"/>
          <a:lstStyle/>
          <a:p>
            <a:pPr>
              <a:spcBef>
                <a:spcPts val="100"/>
              </a:spcBef>
              <a:spcAft>
                <a:spcPts val="100"/>
              </a:spcAft>
            </a:pPr>
            <a:endParaRPr lang="fr-FR" sz="800" dirty="0">
              <a:ln>
                <a:solidFill>
                  <a:schemeClr val="tx2">
                    <a:alpha val="15000"/>
                  </a:schemeClr>
                </a:solidFill>
              </a:ln>
              <a:solidFill>
                <a:schemeClr val="tx1"/>
              </a:solidFill>
              <a:latin typeface="+mn-lt"/>
            </a:endParaRPr>
          </a:p>
          <a:p>
            <a:pPr>
              <a:spcBef>
                <a:spcPts val="100"/>
              </a:spcBef>
              <a:spcAft>
                <a:spcPts val="100"/>
              </a:spcAft>
            </a:pPr>
            <a:endParaRPr lang="fr-FR" sz="800" dirty="0">
              <a:ln>
                <a:solidFill>
                  <a:schemeClr val="tx2">
                    <a:alpha val="15000"/>
                  </a:schemeClr>
                </a:solidFill>
              </a:ln>
              <a:solidFill>
                <a:schemeClr val="tx1"/>
              </a:solidFill>
              <a:latin typeface="+mn-lt"/>
            </a:endParaRPr>
          </a:p>
        </p:txBody>
      </p:sp>
      <p:sp>
        <p:nvSpPr>
          <p:cNvPr id="9" name="Text Box 23"/>
          <p:cNvSpPr txBox="1">
            <a:spLocks noChangeArrowheads="1"/>
          </p:cNvSpPr>
          <p:nvPr userDrawn="1"/>
        </p:nvSpPr>
        <p:spPr bwMode="auto">
          <a:xfrm>
            <a:off x="3334551" y="856395"/>
            <a:ext cx="3606576" cy="288032"/>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Arial" panose="020B0604020202020204" pitchFamily="34" charset="0"/>
                <a:cs typeface="Arial" panose="020B0604020202020204" pitchFamily="34" charset="0"/>
              </a:rPr>
              <a:t>Extrait des expériences professionnelles</a:t>
            </a:r>
          </a:p>
        </p:txBody>
      </p:sp>
      <p:sp>
        <p:nvSpPr>
          <p:cNvPr id="11" name="Espace réservé du texte 15"/>
          <p:cNvSpPr>
            <a:spLocks noGrp="1"/>
          </p:cNvSpPr>
          <p:nvPr userDrawn="1">
            <p:ph type="body" sz="quarter" idx="15"/>
          </p:nvPr>
        </p:nvSpPr>
        <p:spPr>
          <a:xfrm>
            <a:off x="3334185" y="1494141"/>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15"/>
          <p:cNvSpPr>
            <a:spLocks noGrp="1"/>
          </p:cNvSpPr>
          <p:nvPr userDrawn="1">
            <p:ph type="body" sz="quarter" idx="17"/>
          </p:nvPr>
        </p:nvSpPr>
        <p:spPr>
          <a:xfrm>
            <a:off x="3334185" y="2788200"/>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15"/>
          <p:cNvSpPr>
            <a:spLocks noGrp="1"/>
          </p:cNvSpPr>
          <p:nvPr userDrawn="1">
            <p:ph type="body" sz="quarter" idx="19"/>
          </p:nvPr>
        </p:nvSpPr>
        <p:spPr>
          <a:xfrm>
            <a:off x="3334185" y="4082259"/>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userDrawn="1">
            <p:ph type="body" sz="quarter" idx="63" hasCustomPrompt="1"/>
          </p:nvPr>
        </p:nvSpPr>
        <p:spPr>
          <a:xfrm>
            <a:off x="3528060" y="1274142"/>
            <a:ext cx="160664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7" name="Espace réservé du texte 9"/>
          <p:cNvSpPr>
            <a:spLocks noGrp="1"/>
          </p:cNvSpPr>
          <p:nvPr userDrawn="1">
            <p:ph type="body" sz="quarter" idx="64" hasCustomPrompt="1"/>
          </p:nvPr>
        </p:nvSpPr>
        <p:spPr>
          <a:xfrm>
            <a:off x="3528060" y="2561659"/>
            <a:ext cx="160664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8" name="Espace réservé du texte 9"/>
          <p:cNvSpPr>
            <a:spLocks noGrp="1"/>
          </p:cNvSpPr>
          <p:nvPr userDrawn="1">
            <p:ph type="body" sz="quarter" idx="65" hasCustomPrompt="1"/>
          </p:nvPr>
        </p:nvSpPr>
        <p:spPr>
          <a:xfrm>
            <a:off x="3528059" y="3849176"/>
            <a:ext cx="160664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9" name="Rectangle 22"/>
          <p:cNvSpPr>
            <a:spLocks noChangeArrowheads="1"/>
          </p:cNvSpPr>
          <p:nvPr userDrawn="1"/>
        </p:nvSpPr>
        <p:spPr bwMode="auto">
          <a:xfrm>
            <a:off x="3238537" y="5261398"/>
            <a:ext cx="6843789" cy="9883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nchor="t"/>
          <a:lstStyle/>
          <a:p>
            <a:pPr lvl="1"/>
            <a:endParaRPr lang="fr-FR" sz="1000" dirty="0">
              <a:ln>
                <a:solidFill>
                  <a:schemeClr val="tx2">
                    <a:alpha val="15000"/>
                  </a:schemeClr>
                </a:solidFill>
              </a:ln>
              <a:solidFill>
                <a:schemeClr val="tx1">
                  <a:lumMod val="85000"/>
                  <a:lumOff val="15000"/>
                </a:schemeClr>
              </a:solidFill>
              <a:latin typeface="+mn-lt"/>
            </a:endParaRPr>
          </a:p>
        </p:txBody>
      </p:sp>
      <p:sp>
        <p:nvSpPr>
          <p:cNvPr id="20" name="Text Box 23"/>
          <p:cNvSpPr txBox="1">
            <a:spLocks noChangeArrowheads="1"/>
          </p:cNvSpPr>
          <p:nvPr userDrawn="1"/>
        </p:nvSpPr>
        <p:spPr bwMode="auto">
          <a:xfrm>
            <a:off x="3392995" y="5137468"/>
            <a:ext cx="1741711" cy="240870"/>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mn-lt"/>
              </a:rPr>
              <a:t>Formation initiale</a:t>
            </a:r>
          </a:p>
        </p:txBody>
      </p:sp>
      <p:sp>
        <p:nvSpPr>
          <p:cNvPr id="21" name="Espace réservé du texte 15"/>
          <p:cNvSpPr>
            <a:spLocks noGrp="1"/>
          </p:cNvSpPr>
          <p:nvPr userDrawn="1">
            <p:ph type="body" sz="quarter" idx="20"/>
          </p:nvPr>
        </p:nvSpPr>
        <p:spPr>
          <a:xfrm>
            <a:off x="3379367" y="5459721"/>
            <a:ext cx="6559391" cy="712675"/>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2" name="Espace réservé du texte 10"/>
          <p:cNvSpPr>
            <a:spLocks noGrp="1"/>
          </p:cNvSpPr>
          <p:nvPr userDrawn="1">
            <p:ph type="body" sz="quarter" idx="66"/>
          </p:nvPr>
        </p:nvSpPr>
        <p:spPr>
          <a:xfrm>
            <a:off x="550237" y="3686927"/>
            <a:ext cx="2284704" cy="97907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5" name="Espace réservé du texte 10"/>
          <p:cNvSpPr>
            <a:spLocks noGrp="1"/>
          </p:cNvSpPr>
          <p:nvPr userDrawn="1">
            <p:ph type="body" sz="quarter" idx="67"/>
          </p:nvPr>
        </p:nvSpPr>
        <p:spPr>
          <a:xfrm>
            <a:off x="539730" y="4980986"/>
            <a:ext cx="2284704" cy="1091661"/>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7" name="Espace réservé du texte 10"/>
          <p:cNvSpPr>
            <a:spLocks noGrp="1"/>
          </p:cNvSpPr>
          <p:nvPr userDrawn="1">
            <p:ph type="body" sz="quarter" idx="68" hasCustomPrompt="1"/>
          </p:nvPr>
        </p:nvSpPr>
        <p:spPr>
          <a:xfrm>
            <a:off x="550237" y="1340571"/>
            <a:ext cx="2284704" cy="346798"/>
          </a:xfrm>
          <a:prstGeom prst="rect">
            <a:avLst/>
          </a:prstGeom>
        </p:spPr>
        <p:txBody>
          <a:bodyPr>
            <a:normAutofit/>
          </a:bodyPr>
          <a:lstStyle>
            <a:lvl1pPr marL="0" indent="0">
              <a:buNone/>
              <a:defRPr sz="1200" b="0" baseline="0">
                <a:solidFill>
                  <a:schemeClr val="bg1"/>
                </a:solidFill>
                <a:latin typeface="+mj-lt"/>
              </a:defRPr>
            </a:lvl1pPr>
          </a:lstStyle>
          <a:p>
            <a:pPr lvl="0"/>
            <a:r>
              <a:rPr lang="fr-FR" sz="1400" dirty="0"/>
              <a:t>Profil</a:t>
            </a:r>
            <a:endParaRPr lang="fr-FR" dirty="0"/>
          </a:p>
        </p:txBody>
      </p:sp>
      <p:sp>
        <p:nvSpPr>
          <p:cNvPr id="29" name="Rectangle 22"/>
          <p:cNvSpPr>
            <a:spLocks noChangeArrowheads="1"/>
          </p:cNvSpPr>
          <p:nvPr userDrawn="1"/>
        </p:nvSpPr>
        <p:spPr bwMode="auto">
          <a:xfrm>
            <a:off x="10246407" y="5261398"/>
            <a:ext cx="1671191" cy="9883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nchor="t"/>
          <a:lstStyle/>
          <a:p>
            <a:pPr lvl="1"/>
            <a:endParaRPr lang="fr-FR" sz="1000" dirty="0">
              <a:ln>
                <a:solidFill>
                  <a:schemeClr val="tx2">
                    <a:alpha val="15000"/>
                  </a:schemeClr>
                </a:solidFill>
              </a:ln>
              <a:solidFill>
                <a:schemeClr val="tx1">
                  <a:lumMod val="85000"/>
                  <a:lumOff val="15000"/>
                </a:schemeClr>
              </a:solidFill>
              <a:latin typeface="+mn-lt"/>
            </a:endParaRPr>
          </a:p>
        </p:txBody>
      </p:sp>
      <p:sp>
        <p:nvSpPr>
          <p:cNvPr id="30" name="Text Box 23"/>
          <p:cNvSpPr txBox="1">
            <a:spLocks noChangeArrowheads="1"/>
          </p:cNvSpPr>
          <p:nvPr userDrawn="1"/>
        </p:nvSpPr>
        <p:spPr bwMode="auto">
          <a:xfrm>
            <a:off x="10348860" y="5121283"/>
            <a:ext cx="1013416" cy="261770"/>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mn-lt"/>
              </a:rPr>
              <a:t>Langues</a:t>
            </a:r>
          </a:p>
        </p:txBody>
      </p:sp>
      <p:sp>
        <p:nvSpPr>
          <p:cNvPr id="31" name="Espace réservé du texte 15"/>
          <p:cNvSpPr>
            <a:spLocks noGrp="1"/>
          </p:cNvSpPr>
          <p:nvPr userDrawn="1">
            <p:ph type="body" sz="quarter" idx="69"/>
          </p:nvPr>
        </p:nvSpPr>
        <p:spPr>
          <a:xfrm>
            <a:off x="10363959" y="5474549"/>
            <a:ext cx="1429237" cy="686074"/>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34" name="Espace réservé du texte 6"/>
          <p:cNvSpPr>
            <a:spLocks noGrp="1"/>
          </p:cNvSpPr>
          <p:nvPr userDrawn="1">
            <p:ph type="body" sz="quarter" idx="72" hasCustomPrompt="1"/>
          </p:nvPr>
        </p:nvSpPr>
        <p:spPr>
          <a:xfrm>
            <a:off x="9295103" y="354234"/>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profils pressentis</a:t>
            </a:r>
          </a:p>
        </p:txBody>
      </p:sp>
      <p:sp>
        <p:nvSpPr>
          <p:cNvPr id="36" name="Espace réservé du texte 9"/>
          <p:cNvSpPr>
            <a:spLocks noGrp="1"/>
          </p:cNvSpPr>
          <p:nvPr userDrawn="1">
            <p:ph type="body" sz="quarter" idx="82" hasCustomPrompt="1"/>
          </p:nvPr>
        </p:nvSpPr>
        <p:spPr>
          <a:xfrm>
            <a:off x="539730" y="3452911"/>
            <a:ext cx="2295211" cy="196468"/>
          </a:xfrm>
          <a:prstGeom prst="rect">
            <a:avLst/>
          </a:prstGeom>
        </p:spPr>
        <p:txBody>
          <a:bodyPr/>
          <a:lstStyle>
            <a:lvl1pPr marL="0" indent="0">
              <a:buNone/>
              <a:defRPr sz="1100">
                <a:solidFill>
                  <a:schemeClr val="bg1"/>
                </a:solidFill>
                <a:latin typeface="+mj-lt"/>
              </a:defRPr>
            </a:lvl1pPr>
          </a:lstStyle>
          <a:p>
            <a:pPr lvl="0"/>
            <a:r>
              <a:rPr lang="fr-FR" dirty="0"/>
              <a:t>Les expertises</a:t>
            </a:r>
          </a:p>
        </p:txBody>
      </p:sp>
      <p:sp>
        <p:nvSpPr>
          <p:cNvPr id="37" name="Espace réservé du texte 9"/>
          <p:cNvSpPr>
            <a:spLocks noGrp="1"/>
          </p:cNvSpPr>
          <p:nvPr userDrawn="1">
            <p:ph type="body" sz="quarter" idx="83" hasCustomPrompt="1"/>
          </p:nvPr>
        </p:nvSpPr>
        <p:spPr>
          <a:xfrm>
            <a:off x="529223" y="4784518"/>
            <a:ext cx="2295211" cy="196468"/>
          </a:xfrm>
          <a:prstGeom prst="rect">
            <a:avLst/>
          </a:prstGeom>
        </p:spPr>
        <p:txBody>
          <a:bodyPr/>
          <a:lstStyle>
            <a:lvl1pPr marL="0" indent="0">
              <a:buNone/>
              <a:defRPr sz="1100">
                <a:solidFill>
                  <a:schemeClr val="bg1"/>
                </a:solidFill>
                <a:latin typeface="+mj-lt"/>
              </a:defRPr>
            </a:lvl1pPr>
          </a:lstStyle>
          <a:p>
            <a:pPr lvl="0"/>
            <a:r>
              <a:rPr lang="fr-FR" dirty="0"/>
              <a:t>Les certifications</a:t>
            </a:r>
          </a:p>
        </p:txBody>
      </p:sp>
      <p:sp>
        <p:nvSpPr>
          <p:cNvPr id="39" name="Espace réservé du pied de page 1">
            <a:extLst>
              <a:ext uri="{FF2B5EF4-FFF2-40B4-BE49-F238E27FC236}">
                <a16:creationId xmlns:a16="http://schemas.microsoft.com/office/drawing/2014/main" id="{CA3057A5-045C-2544-8A0D-D3BB97DE49DE}"/>
              </a:ext>
            </a:extLst>
          </p:cNvPr>
          <p:cNvSpPr>
            <a:spLocks noGrp="1"/>
          </p:cNvSpPr>
          <p:nvPr userDrawn="1">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32" name="Espace réservé du texte 9"/>
          <p:cNvSpPr>
            <a:spLocks noGrp="1"/>
          </p:cNvSpPr>
          <p:nvPr userDrawn="1">
            <p:ph type="body" sz="quarter" idx="84" hasCustomPrompt="1"/>
          </p:nvPr>
        </p:nvSpPr>
        <p:spPr>
          <a:xfrm>
            <a:off x="6276240" y="514848"/>
            <a:ext cx="101147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Synthèse</a:t>
            </a:r>
          </a:p>
          <a:p>
            <a:pPr marR="0" lvl="0" fontAlgn="auto">
              <a:spcAft>
                <a:spcPts val="0"/>
              </a:spcAft>
              <a:buClrTx/>
              <a:buSzTx/>
              <a:buNone/>
              <a:tabLst/>
            </a:pPr>
            <a:endParaRPr lang="fr-FR" dirty="0"/>
          </a:p>
        </p:txBody>
      </p:sp>
    </p:spTree>
    <p:extLst>
      <p:ext uri="{BB962C8B-B14F-4D97-AF65-F5344CB8AC3E}">
        <p14:creationId xmlns:p14="http://schemas.microsoft.com/office/powerpoint/2010/main" val="32298703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02_Summary">
    <p:spTree>
      <p:nvGrpSpPr>
        <p:cNvPr id="1" name=""/>
        <p:cNvGrpSpPr/>
        <p:nvPr/>
      </p:nvGrpSpPr>
      <p:grpSpPr>
        <a:xfrm>
          <a:off x="0" y="0"/>
          <a:ext cx="0" cy="0"/>
          <a:chOff x="0" y="0"/>
          <a:chExt cx="0" cy="0"/>
        </a:xfrm>
      </p:grpSpPr>
      <p:sp>
        <p:nvSpPr>
          <p:cNvPr id="8" name="Rectangle 7"/>
          <p:cNvSpPr/>
          <p:nvPr userDrawn="1"/>
        </p:nvSpPr>
        <p:spPr>
          <a:xfrm>
            <a:off x="8203963" y="0"/>
            <a:ext cx="39880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Espace réservé du pied de page 1">
            <a:extLst>
              <a:ext uri="{FF2B5EF4-FFF2-40B4-BE49-F238E27FC236}">
                <a16:creationId xmlns:a16="http://schemas.microsoft.com/office/drawing/2014/main" id="{331D98FA-6043-E048-9284-C11F3F24F88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a:t>Document Header</a:t>
            </a:r>
          </a:p>
        </p:txBody>
      </p:sp>
      <p:pic>
        <p:nvPicPr>
          <p:cNvPr id="11" name="Image 10">
            <a:extLst>
              <a:ext uri="{FF2B5EF4-FFF2-40B4-BE49-F238E27FC236}">
                <a16:creationId xmlns:a16="http://schemas.microsoft.com/office/drawing/2014/main" id="{4A0B998E-AF1D-944A-9E9A-A0B000B319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00590" y="6241486"/>
            <a:ext cx="1271844" cy="616768"/>
          </a:xfrm>
          <a:prstGeom prst="rect">
            <a:avLst/>
          </a:prstGeom>
        </p:spPr>
      </p:pic>
      <p:sp>
        <p:nvSpPr>
          <p:cNvPr id="10" name="Espace réservé pour une image  10"/>
          <p:cNvSpPr>
            <a:spLocks noGrp="1" noChangeAspect="1"/>
          </p:cNvSpPr>
          <p:nvPr>
            <p:ph type="pic" sz="quarter" idx="36"/>
          </p:nvPr>
        </p:nvSpPr>
        <p:spPr>
          <a:xfrm>
            <a:off x="5212820" y="0"/>
            <a:ext cx="2986216"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18466866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00_Full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1159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00_Empty with logo and Header">
    <p:spTree>
      <p:nvGrpSpPr>
        <p:cNvPr id="1" name=""/>
        <p:cNvGrpSpPr/>
        <p:nvPr/>
      </p:nvGrpSpPr>
      <p:grpSpPr>
        <a:xfrm>
          <a:off x="0" y="0"/>
          <a:ext cx="0" cy="0"/>
          <a:chOff x="0" y="0"/>
          <a:chExt cx="0" cy="0"/>
        </a:xfrm>
      </p:grpSpPr>
      <p:sp>
        <p:nvSpPr>
          <p:cNvPr id="4" name="Espace réservé du pied de page 1">
            <a:extLst>
              <a:ext uri="{FF2B5EF4-FFF2-40B4-BE49-F238E27FC236}">
                <a16:creationId xmlns:a16="http://schemas.microsoft.com/office/drawing/2014/main" id="{8376E364-0882-8740-9AE3-9B375975E0F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416978474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00_Empty with logo without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70744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01_Basic full_one-line title">
    <p:spTree>
      <p:nvGrpSpPr>
        <p:cNvPr id="1" name=""/>
        <p:cNvGrpSpPr/>
        <p:nvPr/>
      </p:nvGrpSpPr>
      <p:grpSpPr>
        <a:xfrm>
          <a:off x="0" y="0"/>
          <a:ext cx="0" cy="0"/>
          <a:chOff x="0" y="0"/>
          <a:chExt cx="0" cy="0"/>
        </a:xfrm>
      </p:grpSpPr>
      <p:sp>
        <p:nvSpPr>
          <p:cNvPr id="5" name="Espace réservé du contenu 4"/>
          <p:cNvSpPr>
            <a:spLocks noGrp="1"/>
          </p:cNvSpPr>
          <p:nvPr>
            <p:ph sz="quarter" idx="16" hasCustomPrompt="1"/>
          </p:nvPr>
        </p:nvSpPr>
        <p:spPr>
          <a:xfrm>
            <a:off x="342900" y="1700613"/>
            <a:ext cx="114286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0"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du pied de page 1">
            <a:extLst>
              <a:ext uri="{FF2B5EF4-FFF2-40B4-BE49-F238E27FC236}">
                <a16:creationId xmlns:a16="http://schemas.microsoft.com/office/drawing/2014/main" id="{0D5616C1-334D-49F8-AE31-292BDF57B69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4521397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01_Basic full_two-lines title">
    <p:spTree>
      <p:nvGrpSpPr>
        <p:cNvPr id="1" name=""/>
        <p:cNvGrpSpPr/>
        <p:nvPr/>
      </p:nvGrpSpPr>
      <p:grpSpPr>
        <a:xfrm>
          <a:off x="0" y="0"/>
          <a:ext cx="0" cy="0"/>
          <a:chOff x="0" y="0"/>
          <a:chExt cx="0" cy="0"/>
        </a:xfrm>
      </p:grpSpPr>
      <p:sp>
        <p:nvSpPr>
          <p:cNvPr id="5" name="Espace réservé du contenu 4"/>
          <p:cNvSpPr>
            <a:spLocks noGrp="1"/>
          </p:cNvSpPr>
          <p:nvPr>
            <p:ph sz="quarter" idx="16" hasCustomPrompt="1"/>
          </p:nvPr>
        </p:nvSpPr>
        <p:spPr>
          <a:xfrm>
            <a:off x="342900" y="1700613"/>
            <a:ext cx="114286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0"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256005"/>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du pied de page 1">
            <a:extLst>
              <a:ext uri="{FF2B5EF4-FFF2-40B4-BE49-F238E27FC236}">
                <a16:creationId xmlns:a16="http://schemas.microsoft.com/office/drawing/2014/main" id="{0D5616C1-334D-49F8-AE31-292BDF57B69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900487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1_Basic_without content_one-line title">
    <p:spTree>
      <p:nvGrpSpPr>
        <p:cNvPr id="1" name=""/>
        <p:cNvGrpSpPr/>
        <p:nvPr/>
      </p:nvGrpSpPr>
      <p:grpSpPr>
        <a:xfrm>
          <a:off x="0" y="0"/>
          <a:ext cx="0" cy="0"/>
          <a:chOff x="0" y="0"/>
          <a:chExt cx="0" cy="0"/>
        </a:xfrm>
      </p:grpSpPr>
      <p:sp>
        <p:nvSpPr>
          <p:cNvPr id="6" name="Espace réservé du pied de page 1">
            <a:extLst>
              <a:ext uri="{FF2B5EF4-FFF2-40B4-BE49-F238E27FC236}">
                <a16:creationId xmlns:a16="http://schemas.microsoft.com/office/drawing/2014/main" id="{6FC99BD5-6DA7-A047-B06E-9C4793317FE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9" name="Espace réservé du texte 4">
            <a:extLst>
              <a:ext uri="{FF2B5EF4-FFF2-40B4-BE49-F238E27FC236}">
                <a16:creationId xmlns:a16="http://schemas.microsoft.com/office/drawing/2014/main" id="{F023E6D2-3D22-9B48-8C21-FB41C7354235}"/>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1" name="Espace réservé du texte 6">
            <a:extLst>
              <a:ext uri="{FF2B5EF4-FFF2-40B4-BE49-F238E27FC236}">
                <a16:creationId xmlns:a16="http://schemas.microsoft.com/office/drawing/2014/main" id="{F3B92F5A-69A7-1745-A726-2A3838084F5D}"/>
              </a:ext>
            </a:extLst>
          </p:cNvPr>
          <p:cNvSpPr>
            <a:spLocks noGrp="1"/>
          </p:cNvSpPr>
          <p:nvPr>
            <p:ph type="body" sz="quarter" idx="10" hasCustomPrompt="1"/>
          </p:nvPr>
        </p:nvSpPr>
        <p:spPr>
          <a:xfrm>
            <a:off x="337933" y="564022"/>
            <a:ext cx="11433652"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411775374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01_Basic_without content_one-line title">
    <p:spTree>
      <p:nvGrpSpPr>
        <p:cNvPr id="1" name=""/>
        <p:cNvGrpSpPr/>
        <p:nvPr/>
      </p:nvGrpSpPr>
      <p:grpSpPr>
        <a:xfrm>
          <a:off x="0" y="0"/>
          <a:ext cx="0" cy="0"/>
          <a:chOff x="0" y="0"/>
          <a:chExt cx="0" cy="0"/>
        </a:xfrm>
      </p:grpSpPr>
      <p:sp>
        <p:nvSpPr>
          <p:cNvPr id="6" name="Espace réservé du pied de page 1">
            <a:extLst>
              <a:ext uri="{FF2B5EF4-FFF2-40B4-BE49-F238E27FC236}">
                <a16:creationId xmlns:a16="http://schemas.microsoft.com/office/drawing/2014/main" id="{6FC99BD5-6DA7-A047-B06E-9C4793317FE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9" name="Espace réservé du texte 4">
            <a:extLst>
              <a:ext uri="{FF2B5EF4-FFF2-40B4-BE49-F238E27FC236}">
                <a16:creationId xmlns:a16="http://schemas.microsoft.com/office/drawing/2014/main" id="{F023E6D2-3D22-9B48-8C21-FB41C7354235}"/>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1" name="Espace réservé du texte 6">
            <a:extLst>
              <a:ext uri="{FF2B5EF4-FFF2-40B4-BE49-F238E27FC236}">
                <a16:creationId xmlns:a16="http://schemas.microsoft.com/office/drawing/2014/main" id="{F3B92F5A-69A7-1745-A726-2A3838084F5D}"/>
              </a:ext>
            </a:extLst>
          </p:cNvPr>
          <p:cNvSpPr>
            <a:spLocks noGrp="1"/>
          </p:cNvSpPr>
          <p:nvPr>
            <p:ph type="body" sz="quarter" idx="10" hasCustomPrompt="1"/>
          </p:nvPr>
        </p:nvSpPr>
        <p:spPr>
          <a:xfrm>
            <a:off x="337933" y="564022"/>
            <a:ext cx="11433652"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9069757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01_Basic_without content_two-lines title">
    <p:spTree>
      <p:nvGrpSpPr>
        <p:cNvPr id="1" name=""/>
        <p:cNvGrpSpPr/>
        <p:nvPr/>
      </p:nvGrpSpPr>
      <p:grpSpPr>
        <a:xfrm>
          <a:off x="0" y="0"/>
          <a:ext cx="0" cy="0"/>
          <a:chOff x="0" y="0"/>
          <a:chExt cx="0" cy="0"/>
        </a:xfrm>
      </p:grpSpPr>
      <p:sp>
        <p:nvSpPr>
          <p:cNvPr id="6" name="Espace réservé du pied de page 1">
            <a:extLst>
              <a:ext uri="{FF2B5EF4-FFF2-40B4-BE49-F238E27FC236}">
                <a16:creationId xmlns:a16="http://schemas.microsoft.com/office/drawing/2014/main" id="{6FC99BD5-6DA7-A047-B06E-9C4793317FE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5"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256005"/>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28836013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01_Basic_with title alone">
    <p:spTree>
      <p:nvGrpSpPr>
        <p:cNvPr id="1" name=""/>
        <p:cNvGrpSpPr/>
        <p:nvPr/>
      </p:nvGrpSpPr>
      <p:grpSpPr>
        <a:xfrm>
          <a:off x="0" y="0"/>
          <a:ext cx="0" cy="0"/>
          <a:chOff x="0" y="0"/>
          <a:chExt cx="0" cy="0"/>
        </a:xfrm>
      </p:grpSpPr>
      <p:sp>
        <p:nvSpPr>
          <p:cNvPr id="5" name="Espace réservé du pied de page 1">
            <a:extLst>
              <a:ext uri="{FF2B5EF4-FFF2-40B4-BE49-F238E27FC236}">
                <a16:creationId xmlns:a16="http://schemas.microsoft.com/office/drawing/2014/main" id="{7CB1C8AD-2C0D-FD40-AC72-04498C77C22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8" name="Espace réservé du texte 6">
            <a:extLst>
              <a:ext uri="{FF2B5EF4-FFF2-40B4-BE49-F238E27FC236}">
                <a16:creationId xmlns:a16="http://schemas.microsoft.com/office/drawing/2014/main" id="{9D3FA305-28FB-2044-A036-CD928E823341}"/>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9206381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01_Basic_with title and content">
    <p:spTree>
      <p:nvGrpSpPr>
        <p:cNvPr id="1" name=""/>
        <p:cNvGrpSpPr/>
        <p:nvPr/>
      </p:nvGrpSpPr>
      <p:grpSpPr>
        <a:xfrm>
          <a:off x="0" y="0"/>
          <a:ext cx="0" cy="0"/>
          <a:chOff x="0" y="0"/>
          <a:chExt cx="0" cy="0"/>
        </a:xfrm>
      </p:grpSpPr>
      <p:sp>
        <p:nvSpPr>
          <p:cNvPr id="14" name="Espace réservé du contenu 4">
            <a:extLst>
              <a:ext uri="{FF2B5EF4-FFF2-40B4-BE49-F238E27FC236}">
                <a16:creationId xmlns:a16="http://schemas.microsoft.com/office/drawing/2014/main" id="{A7C77CF3-659B-45A2-B05C-892056073484}"/>
              </a:ext>
            </a:extLst>
          </p:cNvPr>
          <p:cNvSpPr>
            <a:spLocks noGrp="1"/>
          </p:cNvSpPr>
          <p:nvPr>
            <p:ph sz="quarter" idx="16" hasCustomPrompt="1"/>
          </p:nvPr>
        </p:nvSpPr>
        <p:spPr>
          <a:xfrm>
            <a:off x="342900" y="1435713"/>
            <a:ext cx="11428686" cy="464950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4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4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pied de page 1">
            <a:extLst>
              <a:ext uri="{FF2B5EF4-FFF2-40B4-BE49-F238E27FC236}">
                <a16:creationId xmlns:a16="http://schemas.microsoft.com/office/drawing/2014/main" id="{EC5ECFF2-9AE6-9545-A3E0-941A7A5ADCC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0" name="Espace réservé du texte 6">
            <a:extLst>
              <a:ext uri="{FF2B5EF4-FFF2-40B4-BE49-F238E27FC236}">
                <a16:creationId xmlns:a16="http://schemas.microsoft.com/office/drawing/2014/main" id="{11FA3CD6-E3F0-CF4B-A6FA-8168C505BBAF}"/>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81315311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01_Basic_2 subtitles and content">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42900" y="2371725"/>
            <a:ext cx="11408951" cy="3497263"/>
          </a:xfrm>
          <a:prstGeom prst="rect">
            <a:avLst/>
          </a:prstGeom>
        </p:spPr>
        <p:txBody>
          <a:bodyPr/>
          <a:lstStyle>
            <a:lvl1pPr marL="0" indent="0">
              <a:buNone/>
              <a:defRPr sz="12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dirty="0"/>
              <a:t>Modifier les styles du texte du masque</a:t>
            </a:r>
          </a:p>
        </p:txBody>
      </p:sp>
      <p:sp>
        <p:nvSpPr>
          <p:cNvPr id="8" name="Espace réservé du pied de page 1">
            <a:extLst>
              <a:ext uri="{FF2B5EF4-FFF2-40B4-BE49-F238E27FC236}">
                <a16:creationId xmlns:a16="http://schemas.microsoft.com/office/drawing/2014/main" id="{4C464621-0F8E-AA4B-B305-0B0912ACD2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5EC23F5B-360B-0445-8FD1-24409BDEEBF4}"/>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37CA94CC-E063-FD4B-9E73-7ADA95F5A08D}"/>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7" name="Espace réservé du texte 2"/>
          <p:cNvSpPr>
            <a:spLocks noGrp="1"/>
          </p:cNvSpPr>
          <p:nvPr>
            <p:ph type="body" sz="quarter" idx="31"/>
          </p:nvPr>
        </p:nvSpPr>
        <p:spPr>
          <a:xfrm>
            <a:off x="338138" y="1614922"/>
            <a:ext cx="11413919" cy="4667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Tree>
    <p:extLst>
      <p:ext uri="{BB962C8B-B14F-4D97-AF65-F5344CB8AC3E}">
        <p14:creationId xmlns:p14="http://schemas.microsoft.com/office/powerpoint/2010/main" val="6661178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01_Basic_2 subtitles and content  two-lines title">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42900" y="2371725"/>
            <a:ext cx="11408951" cy="3497263"/>
          </a:xfrm>
          <a:prstGeom prst="rect">
            <a:avLst/>
          </a:prstGeom>
        </p:spPr>
        <p:txBody>
          <a:bodyPr/>
          <a:lstStyle>
            <a:lvl1pPr marL="0" indent="0">
              <a:buNone/>
              <a:defRPr sz="12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dirty="0"/>
              <a:t>Modifier les styles du texte du masque</a:t>
            </a:r>
          </a:p>
        </p:txBody>
      </p:sp>
      <p:sp>
        <p:nvSpPr>
          <p:cNvPr id="3" name="Espace réservé du texte 2"/>
          <p:cNvSpPr>
            <a:spLocks noGrp="1"/>
          </p:cNvSpPr>
          <p:nvPr>
            <p:ph type="body" sz="quarter" idx="31"/>
          </p:nvPr>
        </p:nvSpPr>
        <p:spPr>
          <a:xfrm>
            <a:off x="338138" y="1614922"/>
            <a:ext cx="11413919" cy="4667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8" name="Espace réservé du pied de page 1">
            <a:extLst>
              <a:ext uri="{FF2B5EF4-FFF2-40B4-BE49-F238E27FC236}">
                <a16:creationId xmlns:a16="http://schemas.microsoft.com/office/drawing/2014/main" id="{4C464621-0F8E-AA4B-B305-0B0912ACD2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256005"/>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9"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75816338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02_Hom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8" name="Rectangle 7"/>
          <p:cNvSpPr/>
          <p:nvPr userDrawn="1"/>
        </p:nvSpPr>
        <p:spPr>
          <a:xfrm>
            <a:off x="213270" y="179462"/>
            <a:ext cx="11771627" cy="648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1"/>
          <p:cNvSpPr>
            <a:spLocks noGrp="1"/>
          </p:cNvSpPr>
          <p:nvPr>
            <p:ph type="body" sz="quarter" idx="11" hasCustomPrompt="1"/>
          </p:nvPr>
        </p:nvSpPr>
        <p:spPr>
          <a:xfrm>
            <a:off x="213270" y="2830512"/>
            <a:ext cx="11771627" cy="1196975"/>
          </a:xfrm>
          <a:prstGeom prst="rect">
            <a:avLst/>
          </a:prstGeom>
        </p:spPr>
        <p:txBody>
          <a:bodyPr anchor="ctr"/>
          <a:lstStyle>
            <a:lvl1pPr marL="0" indent="0" algn="ctr">
              <a:buNone/>
              <a:defRPr sz="7200" b="1" cap="none" spc="-150" baseline="0">
                <a:ln w="1905">
                  <a:solidFill>
                    <a:schemeClr val="tx1">
                      <a:alpha val="32000"/>
                    </a:schemeClr>
                  </a:solidFill>
                  <a:prstDash val="solid"/>
                </a:ln>
                <a:solidFill>
                  <a:srgbClr val="FFFFFF"/>
                </a:solidFill>
                <a:effectLst/>
                <a:latin typeface="+mj-lt"/>
              </a:defRPr>
            </a:lvl1pPr>
          </a:lstStyle>
          <a:p>
            <a:pPr lvl="0"/>
            <a:r>
              <a:rPr lang="fr-FR" dirty="0"/>
              <a:t>TITRE PRESENTATION</a:t>
            </a:r>
          </a:p>
        </p:txBody>
      </p:sp>
      <p:sp>
        <p:nvSpPr>
          <p:cNvPr id="10" name="Espace réservé du texte 9"/>
          <p:cNvSpPr>
            <a:spLocks noGrp="1"/>
          </p:cNvSpPr>
          <p:nvPr>
            <p:ph type="body" sz="quarter" idx="10" hasCustomPrompt="1"/>
          </p:nvPr>
        </p:nvSpPr>
        <p:spPr>
          <a:xfrm>
            <a:off x="1876756" y="3081337"/>
            <a:ext cx="8506883" cy="939800"/>
          </a:xfrm>
          <a:prstGeom prst="rect">
            <a:avLst/>
          </a:prstGeom>
        </p:spPr>
        <p:txBody>
          <a:bodyPr anchor="ctr"/>
          <a:lstStyle>
            <a:lvl1pPr marL="0" indent="0" algn="ctr">
              <a:buNone/>
              <a:defRPr sz="5400" b="1" spc="-150" baseline="0">
                <a:solidFill>
                  <a:schemeClr val="tx1"/>
                </a:solidFill>
                <a:latin typeface="+mj-lt"/>
              </a:defRPr>
            </a:lvl1pPr>
          </a:lstStyle>
          <a:p>
            <a:pPr lvl="0"/>
            <a:r>
              <a:rPr lang="fr-FR" dirty="0"/>
              <a:t>TITRE PRESENTATION</a:t>
            </a:r>
          </a:p>
        </p:txBody>
      </p:sp>
      <p:pic>
        <p:nvPicPr>
          <p:cNvPr id="14" name="Image 13">
            <a:extLst>
              <a:ext uri="{FF2B5EF4-FFF2-40B4-BE49-F238E27FC236}">
                <a16:creationId xmlns:a16="http://schemas.microsoft.com/office/drawing/2014/main" id="{FEA2AF23-9837-B940-8ACF-A964AC1B56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9643" y="5919594"/>
            <a:ext cx="1565026" cy="758943"/>
          </a:xfrm>
          <a:prstGeom prst="rect">
            <a:avLst/>
          </a:prstGeom>
        </p:spPr>
      </p:pic>
    </p:spTree>
    <p:extLst>
      <p:ext uri="{BB962C8B-B14F-4D97-AF65-F5344CB8AC3E}">
        <p14:creationId xmlns:p14="http://schemas.microsoft.com/office/powerpoint/2010/main" val="8276966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02_Home Full Image">
    <p:spTree>
      <p:nvGrpSpPr>
        <p:cNvPr id="1" name=""/>
        <p:cNvGrpSpPr/>
        <p:nvPr/>
      </p:nvGrpSpPr>
      <p:grpSpPr>
        <a:xfrm>
          <a:off x="0" y="0"/>
          <a:ext cx="0" cy="0"/>
          <a:chOff x="0" y="0"/>
          <a:chExt cx="0" cy="0"/>
        </a:xfrm>
      </p:grpSpPr>
      <p:sp>
        <p:nvSpPr>
          <p:cNvPr id="9" name="Espace réservé pour une image  10"/>
          <p:cNvSpPr>
            <a:spLocks noGrp="1" noChangeAspect="1"/>
          </p:cNvSpPr>
          <p:nvPr>
            <p:ph type="pic" sz="quarter" idx="36"/>
          </p:nvPr>
        </p:nvSpPr>
        <p:spPr>
          <a:xfrm>
            <a:off x="0" y="0"/>
            <a:ext cx="12192000"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18576882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02_Summary">
    <p:spTree>
      <p:nvGrpSpPr>
        <p:cNvPr id="1" name=""/>
        <p:cNvGrpSpPr/>
        <p:nvPr/>
      </p:nvGrpSpPr>
      <p:grpSpPr>
        <a:xfrm>
          <a:off x="0" y="0"/>
          <a:ext cx="0" cy="0"/>
          <a:chOff x="0" y="0"/>
          <a:chExt cx="0" cy="0"/>
        </a:xfrm>
      </p:grpSpPr>
      <p:sp>
        <p:nvSpPr>
          <p:cNvPr id="8" name="Rectangle 7"/>
          <p:cNvSpPr/>
          <p:nvPr userDrawn="1"/>
        </p:nvSpPr>
        <p:spPr>
          <a:xfrm>
            <a:off x="8203963" y="0"/>
            <a:ext cx="39880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Espace réservé du pied de page 1">
            <a:extLst>
              <a:ext uri="{FF2B5EF4-FFF2-40B4-BE49-F238E27FC236}">
                <a16:creationId xmlns:a16="http://schemas.microsoft.com/office/drawing/2014/main" id="{331D98FA-6043-E048-9284-C11F3F24F88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a:t>Document Header</a:t>
            </a:r>
          </a:p>
        </p:txBody>
      </p:sp>
      <p:pic>
        <p:nvPicPr>
          <p:cNvPr id="11" name="Image 10">
            <a:extLst>
              <a:ext uri="{FF2B5EF4-FFF2-40B4-BE49-F238E27FC236}">
                <a16:creationId xmlns:a16="http://schemas.microsoft.com/office/drawing/2014/main" id="{4A0B998E-AF1D-944A-9E9A-A0B000B319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00590" y="6241486"/>
            <a:ext cx="1271844" cy="616768"/>
          </a:xfrm>
          <a:prstGeom prst="rect">
            <a:avLst/>
          </a:prstGeom>
        </p:spPr>
      </p:pic>
      <p:sp>
        <p:nvSpPr>
          <p:cNvPr id="10" name="Espace réservé pour une image  10"/>
          <p:cNvSpPr>
            <a:spLocks noGrp="1" noChangeAspect="1"/>
          </p:cNvSpPr>
          <p:nvPr>
            <p:ph type="pic" sz="quarter" idx="36"/>
          </p:nvPr>
        </p:nvSpPr>
        <p:spPr>
          <a:xfrm>
            <a:off x="5212820" y="0"/>
            <a:ext cx="2986216"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39969117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02_Chapter 01">
    <p:spTree>
      <p:nvGrpSpPr>
        <p:cNvPr id="1" name=""/>
        <p:cNvGrpSpPr/>
        <p:nvPr/>
      </p:nvGrpSpPr>
      <p:grpSpPr>
        <a:xfrm>
          <a:off x="0" y="0"/>
          <a:ext cx="0" cy="0"/>
          <a:chOff x="0" y="0"/>
          <a:chExt cx="0" cy="0"/>
        </a:xfrm>
      </p:grpSpPr>
      <p:sp>
        <p:nvSpPr>
          <p:cNvPr id="4" name="Espace réservé du texte 3"/>
          <p:cNvSpPr>
            <a:spLocks noGrp="1"/>
          </p:cNvSpPr>
          <p:nvPr>
            <p:ph type="body" sz="quarter" idx="10" hasCustomPrompt="1"/>
          </p:nvPr>
        </p:nvSpPr>
        <p:spPr>
          <a:xfrm>
            <a:off x="4333341" y="2435383"/>
            <a:ext cx="2444750" cy="1503158"/>
          </a:xfrm>
          <a:prstGeom prst="rect">
            <a:avLst/>
          </a:prstGeom>
        </p:spPr>
        <p:txBody>
          <a:bodyPr anchor="ctr"/>
          <a:lstStyle>
            <a:lvl1pPr marL="0" indent="0" algn="r">
              <a:buNone/>
              <a:defRPr sz="12000">
                <a:latin typeface="+mj-lt"/>
              </a:defRPr>
            </a:lvl1pPr>
            <a:lvl2pPr>
              <a:defRPr sz="3000">
                <a:latin typeface="+mj-lt"/>
              </a:defRPr>
            </a:lvl2pPr>
            <a:lvl3pPr>
              <a:defRPr sz="3000">
                <a:latin typeface="+mj-lt"/>
              </a:defRPr>
            </a:lvl3pPr>
            <a:lvl4pPr>
              <a:defRPr sz="3000">
                <a:latin typeface="+mj-lt"/>
              </a:defRPr>
            </a:lvl4pPr>
            <a:lvl5pPr>
              <a:defRPr sz="3000">
                <a:latin typeface="+mj-lt"/>
              </a:defRPr>
            </a:lvl5pPr>
          </a:lstStyle>
          <a:p>
            <a:pPr lvl="0"/>
            <a:r>
              <a:rPr lang="fr-FR" dirty="0"/>
              <a:t>00</a:t>
            </a:r>
          </a:p>
        </p:txBody>
      </p:sp>
      <p:sp>
        <p:nvSpPr>
          <p:cNvPr id="5" name="Espace réservé du texte 11"/>
          <p:cNvSpPr>
            <a:spLocks noGrp="1"/>
          </p:cNvSpPr>
          <p:nvPr>
            <p:ph type="body" sz="quarter" idx="38" hasCustomPrompt="1"/>
          </p:nvPr>
        </p:nvSpPr>
        <p:spPr>
          <a:xfrm>
            <a:off x="1997704" y="4010969"/>
            <a:ext cx="4780387" cy="533871"/>
          </a:xfrm>
          <a:prstGeom prst="rect">
            <a:avLst/>
          </a:prstGeom>
        </p:spPr>
        <p:txBody>
          <a:bodyPr/>
          <a:lstStyle>
            <a:lvl1pPr marL="0" indent="0" algn="r">
              <a:buNone/>
              <a:defRPr sz="1800" baseline="0">
                <a:solidFill>
                  <a:schemeClr val="tx1"/>
                </a:solidFill>
                <a:latin typeface="+mn-lt"/>
              </a:defRPr>
            </a:lvl1pPr>
          </a:lstStyle>
          <a:p>
            <a:pPr lvl="0"/>
            <a:r>
              <a:rPr lang="fr-FR" dirty="0"/>
              <a:t>Cliquez pour ajouter un titre </a:t>
            </a:r>
          </a:p>
        </p:txBody>
      </p:sp>
      <p:sp>
        <p:nvSpPr>
          <p:cNvPr id="7" name="Espace réservé pour une image  6"/>
          <p:cNvSpPr>
            <a:spLocks noGrp="1"/>
          </p:cNvSpPr>
          <p:nvPr>
            <p:ph type="pic" sz="quarter" idx="39"/>
          </p:nvPr>
        </p:nvSpPr>
        <p:spPr>
          <a:xfrm>
            <a:off x="7315200" y="0"/>
            <a:ext cx="4876800" cy="6858000"/>
          </a:xfrm>
          <a:prstGeom prst="rect">
            <a:avLst/>
          </a:prstGeom>
        </p:spPr>
        <p:txBody>
          <a:bodyPr/>
          <a:lstStyle/>
          <a:p>
            <a:endParaRPr lang="fr-FR"/>
          </a:p>
        </p:txBody>
      </p:sp>
      <p:sp>
        <p:nvSpPr>
          <p:cNvPr id="8" name="Espace réservé du pied de page 1">
            <a:extLst>
              <a:ext uri="{FF2B5EF4-FFF2-40B4-BE49-F238E27FC236}">
                <a16:creationId xmlns:a16="http://schemas.microsoft.com/office/drawing/2014/main" id="{7658AEEE-32DF-B149-A5C9-A72EC0343F4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5757679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1_Basic_without content_two-lines title">
    <p:spTree>
      <p:nvGrpSpPr>
        <p:cNvPr id="1" name=""/>
        <p:cNvGrpSpPr/>
        <p:nvPr/>
      </p:nvGrpSpPr>
      <p:grpSpPr>
        <a:xfrm>
          <a:off x="0" y="0"/>
          <a:ext cx="0" cy="0"/>
          <a:chOff x="0" y="0"/>
          <a:chExt cx="0" cy="0"/>
        </a:xfrm>
      </p:grpSpPr>
      <p:sp>
        <p:nvSpPr>
          <p:cNvPr id="6" name="Espace réservé du pied de page 1">
            <a:extLst>
              <a:ext uri="{FF2B5EF4-FFF2-40B4-BE49-F238E27FC236}">
                <a16:creationId xmlns:a16="http://schemas.microsoft.com/office/drawing/2014/main" id="{6FC99BD5-6DA7-A047-B06E-9C4793317FE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5"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256005"/>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86948925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02_Chapter 02">
    <p:spTree>
      <p:nvGrpSpPr>
        <p:cNvPr id="1" name=""/>
        <p:cNvGrpSpPr/>
        <p:nvPr/>
      </p:nvGrpSpPr>
      <p:grpSpPr>
        <a:xfrm>
          <a:off x="0" y="0"/>
          <a:ext cx="0" cy="0"/>
          <a:chOff x="0" y="0"/>
          <a:chExt cx="0" cy="0"/>
        </a:xfrm>
      </p:grpSpPr>
      <p:sp>
        <p:nvSpPr>
          <p:cNvPr id="11" name="bk object 17"/>
          <p:cNvSpPr/>
          <p:nvPr userDrawn="1"/>
        </p:nvSpPr>
        <p:spPr>
          <a:xfrm>
            <a:off x="260350" y="260350"/>
            <a:ext cx="11758083" cy="6424083"/>
          </a:xfrm>
          <a:custGeom>
            <a:avLst/>
            <a:gdLst/>
            <a:ahLst/>
            <a:cxnLst/>
            <a:rect l="l" t="t" r="r" b="b"/>
            <a:pathLst>
              <a:path w="14109700" h="7708900">
                <a:moveTo>
                  <a:pt x="0" y="7708900"/>
                </a:moveTo>
                <a:lnTo>
                  <a:pt x="14109700" y="7708900"/>
                </a:lnTo>
                <a:lnTo>
                  <a:pt x="14109700" y="0"/>
                </a:lnTo>
                <a:lnTo>
                  <a:pt x="0" y="0"/>
                </a:lnTo>
                <a:lnTo>
                  <a:pt x="0" y="7708900"/>
                </a:lnTo>
                <a:close/>
              </a:path>
            </a:pathLst>
          </a:custGeom>
          <a:solidFill>
            <a:schemeClr val="bg1">
              <a:alpha val="94999"/>
            </a:schemeClr>
          </a:solidFill>
        </p:spPr>
        <p:txBody>
          <a:bodyPr wrap="square" lIns="0" tIns="0" rIns="0" bIns="0" rtlCol="0"/>
          <a:lstStyle/>
          <a:p>
            <a:endParaRPr/>
          </a:p>
        </p:txBody>
      </p:sp>
      <p:sp>
        <p:nvSpPr>
          <p:cNvPr id="12" name="Espace réservé du texte 11"/>
          <p:cNvSpPr>
            <a:spLocks noGrp="1"/>
          </p:cNvSpPr>
          <p:nvPr>
            <p:ph type="body" sz="quarter" idx="38" hasCustomPrompt="1"/>
          </p:nvPr>
        </p:nvSpPr>
        <p:spPr>
          <a:xfrm>
            <a:off x="2407572" y="2678012"/>
            <a:ext cx="7376855" cy="815244"/>
          </a:xfrm>
          <a:prstGeom prst="rect">
            <a:avLst/>
          </a:prstGeom>
        </p:spPr>
        <p:txBody>
          <a:bodyPr/>
          <a:lstStyle>
            <a:lvl1pPr marL="0" indent="0" algn="ctr">
              <a:buNone/>
              <a:defRPr sz="5400" baseline="0">
                <a:solidFill>
                  <a:schemeClr val="tx1"/>
                </a:solidFill>
                <a:latin typeface="+mj-lt"/>
              </a:defRPr>
            </a:lvl1pPr>
          </a:lstStyle>
          <a:p>
            <a:pPr lvl="0"/>
            <a:r>
              <a:rPr lang="fr-FR" dirty="0"/>
              <a:t>Titre de la partie 1</a:t>
            </a:r>
          </a:p>
        </p:txBody>
      </p:sp>
      <p:sp>
        <p:nvSpPr>
          <p:cNvPr id="15" name="Espace réservé du texte 11"/>
          <p:cNvSpPr>
            <a:spLocks noGrp="1"/>
          </p:cNvSpPr>
          <p:nvPr>
            <p:ph type="body" sz="quarter" idx="39" hasCustomPrompt="1"/>
          </p:nvPr>
        </p:nvSpPr>
        <p:spPr>
          <a:xfrm>
            <a:off x="2407570" y="3636293"/>
            <a:ext cx="7376855" cy="815244"/>
          </a:xfrm>
          <a:prstGeom prst="rect">
            <a:avLst/>
          </a:prstGeom>
        </p:spPr>
        <p:txBody>
          <a:bodyPr/>
          <a:lstStyle>
            <a:lvl1pPr marL="0" indent="0" algn="ctr">
              <a:buNone/>
              <a:defRPr sz="3600" baseline="0">
                <a:solidFill>
                  <a:schemeClr val="tx1"/>
                </a:solidFill>
                <a:latin typeface="+mj-lt"/>
              </a:defRPr>
            </a:lvl1pPr>
          </a:lstStyle>
          <a:p>
            <a:pPr lvl="0"/>
            <a:r>
              <a:rPr lang="fr-FR" dirty="0"/>
              <a:t>Sous-titre de la partie</a:t>
            </a:r>
          </a:p>
        </p:txBody>
      </p:sp>
      <p:pic>
        <p:nvPicPr>
          <p:cNvPr id="9" name="Image 8">
            <a:extLst>
              <a:ext uri="{FF2B5EF4-FFF2-40B4-BE49-F238E27FC236}">
                <a16:creationId xmlns:a16="http://schemas.microsoft.com/office/drawing/2014/main" id="{FEA2AF23-9837-B940-8ACF-A964AC1B56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8619" y="5914818"/>
            <a:ext cx="1575576" cy="764059"/>
          </a:xfrm>
          <a:prstGeom prst="rect">
            <a:avLst/>
          </a:prstGeom>
        </p:spPr>
      </p:pic>
    </p:spTree>
    <p:extLst>
      <p:ext uri="{BB962C8B-B14F-4D97-AF65-F5344CB8AC3E}">
        <p14:creationId xmlns:p14="http://schemas.microsoft.com/office/powerpoint/2010/main" val="204748112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02_Chapter 03">
    <p:spTree>
      <p:nvGrpSpPr>
        <p:cNvPr id="1" name=""/>
        <p:cNvGrpSpPr/>
        <p:nvPr/>
      </p:nvGrpSpPr>
      <p:grpSpPr>
        <a:xfrm>
          <a:off x="0" y="0"/>
          <a:ext cx="0" cy="0"/>
          <a:chOff x="0" y="0"/>
          <a:chExt cx="0" cy="0"/>
        </a:xfrm>
      </p:grpSpPr>
      <p:sp>
        <p:nvSpPr>
          <p:cNvPr id="26" name="Espace réservé pour une image  25"/>
          <p:cNvSpPr>
            <a:spLocks noGrp="1"/>
          </p:cNvSpPr>
          <p:nvPr>
            <p:ph type="pic" sz="quarter" idx="15"/>
          </p:nvPr>
        </p:nvSpPr>
        <p:spPr>
          <a:xfrm>
            <a:off x="-9525" y="0"/>
            <a:ext cx="6930189" cy="6858000"/>
          </a:xfrm>
          <a:prstGeom prst="rect">
            <a:avLst/>
          </a:prstGeom>
        </p:spPr>
        <p:txBody>
          <a:bodyPr/>
          <a:lstStyle>
            <a:lvl1pPr marL="0" indent="0">
              <a:buNone/>
              <a:defRPr sz="1200"/>
            </a:lvl1pPr>
          </a:lstStyle>
          <a:p>
            <a:r>
              <a:rPr lang="fr-FR" dirty="0"/>
              <a:t>Cliquez sur l'icône pour ajouter une image</a:t>
            </a:r>
          </a:p>
        </p:txBody>
      </p:sp>
      <p:sp>
        <p:nvSpPr>
          <p:cNvPr id="22" name="Espace réservé du texte 21"/>
          <p:cNvSpPr>
            <a:spLocks noGrp="1"/>
          </p:cNvSpPr>
          <p:nvPr>
            <p:ph type="body" sz="quarter" idx="14" hasCustomPrompt="1"/>
          </p:nvPr>
        </p:nvSpPr>
        <p:spPr>
          <a:xfrm>
            <a:off x="529473" y="785813"/>
            <a:ext cx="4924425" cy="744537"/>
          </a:xfrm>
          <a:prstGeom prst="rect">
            <a:avLst/>
          </a:prstGeom>
        </p:spPr>
        <p:txBody>
          <a:bodyPr/>
          <a:lstStyle>
            <a:lvl1pPr marL="0" indent="0">
              <a:buNone/>
              <a:defRPr sz="2200" b="1" cap="all" baseline="0">
                <a:solidFill>
                  <a:schemeClr val="bg1"/>
                </a:solidFill>
                <a:latin typeface="+mj-lt"/>
              </a:defRPr>
            </a:lvl1pPr>
          </a:lstStyle>
          <a:p>
            <a:pPr lvl="0"/>
            <a:r>
              <a:rPr lang="fr-FR" dirty="0" err="1"/>
              <a:t>Context</a:t>
            </a:r>
            <a:endParaRPr lang="fr-FR" dirty="0"/>
          </a:p>
        </p:txBody>
      </p:sp>
      <p:sp>
        <p:nvSpPr>
          <p:cNvPr id="28" name="Espace réservé du texte 27"/>
          <p:cNvSpPr>
            <a:spLocks noGrp="1"/>
          </p:cNvSpPr>
          <p:nvPr>
            <p:ph type="body" sz="quarter" idx="16" hasCustomPrompt="1"/>
          </p:nvPr>
        </p:nvSpPr>
        <p:spPr>
          <a:xfrm>
            <a:off x="529473" y="4427954"/>
            <a:ext cx="2156577" cy="2004929"/>
          </a:xfrm>
          <a:prstGeom prst="rect">
            <a:avLst/>
          </a:prstGeom>
        </p:spPr>
        <p:txBody>
          <a:bodyP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fr-FR" dirty="0"/>
              <a:t>Key message</a:t>
            </a:r>
          </a:p>
        </p:txBody>
      </p:sp>
      <p:sp>
        <p:nvSpPr>
          <p:cNvPr id="13" name="Espace réservé du texte 9"/>
          <p:cNvSpPr>
            <a:spLocks noGrp="1"/>
          </p:cNvSpPr>
          <p:nvPr>
            <p:ph type="body" sz="quarter" idx="20"/>
          </p:nvPr>
        </p:nvSpPr>
        <p:spPr>
          <a:xfrm>
            <a:off x="7385948" y="1746464"/>
            <a:ext cx="4528684" cy="633477"/>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a:latin typeface="+mj-lt"/>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6" name="Espace réservé du texte 9"/>
          <p:cNvSpPr>
            <a:spLocks noGrp="1"/>
          </p:cNvSpPr>
          <p:nvPr>
            <p:ph type="body" sz="quarter" idx="29"/>
          </p:nvPr>
        </p:nvSpPr>
        <p:spPr>
          <a:xfrm>
            <a:off x="7385948" y="2551391"/>
            <a:ext cx="4525127" cy="1725333"/>
          </a:xfrm>
          <a:prstGeom prst="rect">
            <a:avLst/>
          </a:prstGeom>
        </p:spPr>
        <p:txBody>
          <a:bodyPr/>
          <a:lstStyle>
            <a:lvl1pPr marL="0" marR="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4198" y="977101"/>
            <a:ext cx="1465952" cy="710898"/>
          </a:xfrm>
          <a:prstGeom prst="rect">
            <a:avLst/>
          </a:prstGeom>
        </p:spPr>
      </p:pic>
    </p:spTree>
    <p:extLst>
      <p:ext uri="{BB962C8B-B14F-4D97-AF65-F5344CB8AC3E}">
        <p14:creationId xmlns:p14="http://schemas.microsoft.com/office/powerpoint/2010/main" val="25121412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02_Contact - 2 people">
    <p:spTree>
      <p:nvGrpSpPr>
        <p:cNvPr id="1" name=""/>
        <p:cNvGrpSpPr/>
        <p:nvPr/>
      </p:nvGrpSpPr>
      <p:grpSpPr>
        <a:xfrm>
          <a:off x="0" y="0"/>
          <a:ext cx="0" cy="0"/>
          <a:chOff x="0" y="0"/>
          <a:chExt cx="0" cy="0"/>
        </a:xfrm>
      </p:grpSpPr>
      <p:sp>
        <p:nvSpPr>
          <p:cNvPr id="6" name="object 11"/>
          <p:cNvSpPr/>
          <p:nvPr userDrawn="1"/>
        </p:nvSpPr>
        <p:spPr>
          <a:xfrm>
            <a:off x="0" y="3406024"/>
            <a:ext cx="5067778" cy="34519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p>
            <a:endParaRPr/>
          </a:p>
        </p:txBody>
      </p:sp>
      <p:sp>
        <p:nvSpPr>
          <p:cNvPr id="21" name="Espace réservé pour une image  2"/>
          <p:cNvSpPr>
            <a:spLocks noGrp="1"/>
          </p:cNvSpPr>
          <p:nvPr>
            <p:ph type="pic" sz="quarter" idx="41" hasCustomPrompt="1"/>
          </p:nvPr>
        </p:nvSpPr>
        <p:spPr>
          <a:xfrm>
            <a:off x="5733612" y="4865250"/>
            <a:ext cx="716838" cy="716838"/>
          </a:xfrm>
          <a:prstGeom prst="ellipse">
            <a:avLst/>
          </a:prstGeom>
        </p:spPr>
        <p:txBody>
          <a:bodyPr/>
          <a:lstStyle>
            <a:lvl1pPr marL="0" indent="0">
              <a:buNone/>
              <a:defRPr sz="1100"/>
            </a:lvl1pPr>
          </a:lstStyle>
          <a:p>
            <a:r>
              <a:rPr lang="fr-FR"/>
              <a:t>Image</a:t>
            </a:r>
          </a:p>
        </p:txBody>
      </p:sp>
      <p:sp>
        <p:nvSpPr>
          <p:cNvPr id="22" name="Espace réservé pour une image  2"/>
          <p:cNvSpPr>
            <a:spLocks noGrp="1"/>
          </p:cNvSpPr>
          <p:nvPr>
            <p:ph type="pic" sz="quarter" idx="42" hasCustomPrompt="1"/>
          </p:nvPr>
        </p:nvSpPr>
        <p:spPr>
          <a:xfrm>
            <a:off x="5733612" y="5639512"/>
            <a:ext cx="716838" cy="716838"/>
          </a:xfrm>
          <a:prstGeom prst="ellipse">
            <a:avLst/>
          </a:prstGeom>
        </p:spPr>
        <p:txBody>
          <a:bodyPr/>
          <a:lstStyle>
            <a:lvl1pPr marL="0" indent="0">
              <a:buNone/>
              <a:defRPr sz="1100"/>
            </a:lvl1pPr>
          </a:lstStyle>
          <a:p>
            <a:r>
              <a:rPr lang="fr-FR"/>
              <a:t>Image</a:t>
            </a:r>
          </a:p>
        </p:txBody>
      </p:sp>
      <p:graphicFrame>
        <p:nvGraphicFramePr>
          <p:cNvPr id="7" name="object 21"/>
          <p:cNvGraphicFramePr>
            <a:graphicFrameLocks noGrp="1"/>
          </p:cNvGraphicFramePr>
          <p:nvPr userDrawn="1">
            <p:extLst>
              <p:ext uri="{D42A27DB-BD31-4B8C-83A1-F6EECF244321}">
                <p14:modId xmlns:p14="http://schemas.microsoft.com/office/powerpoint/2010/main" val="617407290"/>
              </p:ext>
            </p:extLst>
          </p:nvPr>
        </p:nvGraphicFramePr>
        <p:xfrm>
          <a:off x="905282" y="4032988"/>
          <a:ext cx="3122295" cy="2289174"/>
        </p:xfrm>
        <a:graphic>
          <a:graphicData uri="http://schemas.openxmlformats.org/drawingml/2006/table">
            <a:tbl>
              <a:tblPr firstRow="1" bandRow="1">
                <a:tableStyleId>{2D5ABB26-0587-4C30-8999-92F81FD0307C}</a:tableStyleId>
              </a:tblPr>
              <a:tblGrid>
                <a:gridCol w="3122295">
                  <a:extLst>
                    <a:ext uri="{9D8B030D-6E8A-4147-A177-3AD203B41FA5}">
                      <a16:colId xmlns:a16="http://schemas.microsoft.com/office/drawing/2014/main" val="20000"/>
                    </a:ext>
                  </a:extLst>
                </a:gridCol>
              </a:tblGrid>
              <a:tr h="450742">
                <a:tc>
                  <a:txBody>
                    <a:bodyPr/>
                    <a:lstStyle/>
                    <a:p>
                      <a:pPr marL="128270">
                        <a:lnSpc>
                          <a:spcPct val="100000"/>
                        </a:lnSpc>
                        <a:spcBef>
                          <a:spcPts val="325"/>
                        </a:spcBef>
                      </a:pPr>
                      <a:endParaRPr sz="1950" dirty="0">
                        <a:latin typeface="Roboto"/>
                        <a:cs typeface="Roboto"/>
                      </a:endParaRPr>
                    </a:p>
                  </a:txBody>
                  <a:tcPr marL="0" marR="0" marT="41275" marB="0">
                    <a:lnB w="38100">
                      <a:solidFill>
                        <a:srgbClr val="FFFFFF"/>
                      </a:solidFill>
                      <a:prstDash val="solid"/>
                    </a:lnB>
                    <a:solidFill>
                      <a:srgbClr val="282827"/>
                    </a:solidFill>
                  </a:tcPr>
                </a:tc>
                <a:extLst>
                  <a:ext uri="{0D108BD9-81ED-4DB2-BD59-A6C34878D82A}">
                    <a16:rowId xmlns:a16="http://schemas.microsoft.com/office/drawing/2014/main" val="10000"/>
                  </a:ext>
                </a:extLst>
              </a:tr>
              <a:tr h="465220">
                <a:tc>
                  <a:txBody>
                    <a:bodyPr/>
                    <a:lstStyle/>
                    <a:p>
                      <a:pPr marL="128270">
                        <a:lnSpc>
                          <a:spcPct val="100000"/>
                        </a:lnSpc>
                        <a:spcBef>
                          <a:spcPts val="455"/>
                        </a:spcBef>
                      </a:pPr>
                      <a:endParaRPr sz="1950" dirty="0">
                        <a:latin typeface="Roboto"/>
                        <a:cs typeface="Roboto"/>
                      </a:endParaRPr>
                    </a:p>
                  </a:txBody>
                  <a:tcPr marL="0" marR="0" marT="5778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1"/>
                  </a:ext>
                </a:extLst>
              </a:tr>
              <a:tr h="463156">
                <a:tc>
                  <a:txBody>
                    <a:bodyPr/>
                    <a:lstStyle/>
                    <a:p>
                      <a:pPr marL="128270">
                        <a:lnSpc>
                          <a:spcPct val="100000"/>
                        </a:lnSpc>
                        <a:spcBef>
                          <a:spcPts val="465"/>
                        </a:spcBef>
                      </a:pPr>
                      <a:endParaRPr sz="1950" dirty="0">
                        <a:latin typeface="Roboto"/>
                        <a:cs typeface="Roboto"/>
                      </a:endParaRPr>
                    </a:p>
                  </a:txBody>
                  <a:tcPr marL="0" marR="0" marT="5905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2"/>
                  </a:ext>
                </a:extLst>
              </a:tr>
              <a:tr h="462267">
                <a:tc>
                  <a:txBody>
                    <a:bodyPr/>
                    <a:lstStyle/>
                    <a:p>
                      <a:pPr marL="128270">
                        <a:lnSpc>
                          <a:spcPct val="100000"/>
                        </a:lnSpc>
                        <a:spcBef>
                          <a:spcPts val="495"/>
                        </a:spcBef>
                      </a:pPr>
                      <a:endParaRPr sz="1950" dirty="0">
                        <a:latin typeface="Roboto"/>
                        <a:cs typeface="Roboto"/>
                      </a:endParaRPr>
                    </a:p>
                  </a:txBody>
                  <a:tcPr marL="0" marR="0" marT="62865" marB="0">
                    <a:lnT w="38100">
                      <a:solidFill>
                        <a:srgbClr val="FFFFFF"/>
                      </a:solidFill>
                      <a:prstDash val="solid"/>
                    </a:lnT>
                    <a:lnB w="28575">
                      <a:solidFill>
                        <a:srgbClr val="FFFFFF"/>
                      </a:solidFill>
                      <a:prstDash val="solid"/>
                    </a:lnB>
                    <a:solidFill>
                      <a:srgbClr val="282827"/>
                    </a:solidFill>
                  </a:tcPr>
                </a:tc>
                <a:extLst>
                  <a:ext uri="{0D108BD9-81ED-4DB2-BD59-A6C34878D82A}">
                    <a16:rowId xmlns:a16="http://schemas.microsoft.com/office/drawing/2014/main" val="10003"/>
                  </a:ext>
                </a:extLst>
              </a:tr>
              <a:tr h="447789">
                <a:tc>
                  <a:txBody>
                    <a:bodyPr/>
                    <a:lstStyle/>
                    <a:p>
                      <a:pPr marL="128270">
                        <a:lnSpc>
                          <a:spcPct val="100000"/>
                        </a:lnSpc>
                        <a:spcBef>
                          <a:spcPts val="530"/>
                        </a:spcBef>
                      </a:pPr>
                      <a:endParaRPr sz="1950" dirty="0">
                        <a:solidFill>
                          <a:schemeClr val="bg1"/>
                        </a:solidFill>
                        <a:latin typeface="Roboto"/>
                        <a:cs typeface="Roboto"/>
                      </a:endParaRPr>
                    </a:p>
                  </a:txBody>
                  <a:tcPr marL="0" marR="0" marT="67310" marB="0">
                    <a:lnT w="28575">
                      <a:solidFill>
                        <a:srgbClr val="FFFFFF"/>
                      </a:solidFill>
                      <a:prstDash val="solid"/>
                    </a:lnT>
                    <a:solidFill>
                      <a:srgbClr val="282827"/>
                    </a:solidFill>
                  </a:tcPr>
                </a:tc>
                <a:extLst>
                  <a:ext uri="{0D108BD9-81ED-4DB2-BD59-A6C34878D82A}">
                    <a16:rowId xmlns:a16="http://schemas.microsoft.com/office/drawing/2014/main" val="10004"/>
                  </a:ext>
                </a:extLst>
              </a:tr>
            </a:tbl>
          </a:graphicData>
        </a:graphic>
      </p:graphicFrame>
      <p:sp>
        <p:nvSpPr>
          <p:cNvPr id="3" name="Espace réservé du texte 2"/>
          <p:cNvSpPr>
            <a:spLocks noGrp="1"/>
          </p:cNvSpPr>
          <p:nvPr>
            <p:ph type="body" sz="quarter" idx="43" hasCustomPrompt="1"/>
          </p:nvPr>
        </p:nvSpPr>
        <p:spPr>
          <a:xfrm>
            <a:off x="945157" y="407641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3" name="Espace réservé du texte 2"/>
          <p:cNvSpPr>
            <a:spLocks noGrp="1"/>
          </p:cNvSpPr>
          <p:nvPr>
            <p:ph type="body" sz="quarter" idx="44" hasCustomPrompt="1"/>
          </p:nvPr>
        </p:nvSpPr>
        <p:spPr>
          <a:xfrm>
            <a:off x="945157" y="454090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4" name="Espace réservé du texte 2"/>
          <p:cNvSpPr>
            <a:spLocks noGrp="1"/>
          </p:cNvSpPr>
          <p:nvPr>
            <p:ph type="body" sz="quarter" idx="45" hasCustomPrompt="1"/>
          </p:nvPr>
        </p:nvSpPr>
        <p:spPr>
          <a:xfrm>
            <a:off x="945157" y="500540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5" name="Espace réservé du texte 2"/>
          <p:cNvSpPr>
            <a:spLocks noGrp="1"/>
          </p:cNvSpPr>
          <p:nvPr>
            <p:ph type="body" sz="quarter" idx="46" hasCustomPrompt="1"/>
          </p:nvPr>
        </p:nvSpPr>
        <p:spPr>
          <a:xfrm>
            <a:off x="945157" y="546989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6" name="Espace réservé du texte 2"/>
          <p:cNvSpPr>
            <a:spLocks noGrp="1"/>
          </p:cNvSpPr>
          <p:nvPr>
            <p:ph type="body" sz="quarter" idx="47" hasCustomPrompt="1"/>
          </p:nvPr>
        </p:nvSpPr>
        <p:spPr>
          <a:xfrm>
            <a:off x="945157" y="5934395"/>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cxnSp>
        <p:nvCxnSpPr>
          <p:cNvPr id="18" name="Connecteur droit 17"/>
          <p:cNvCxnSpPr/>
          <p:nvPr userDrawn="1"/>
        </p:nvCxnSpPr>
        <p:spPr>
          <a:xfrm>
            <a:off x="5596491" y="4888684"/>
            <a:ext cx="0" cy="1433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userDrawn="1"/>
        </p:nvSpPr>
        <p:spPr>
          <a:xfrm>
            <a:off x="5682751" y="4381298"/>
            <a:ext cx="1562159" cy="215444"/>
          </a:xfrm>
          <a:prstGeom prst="rect">
            <a:avLst/>
          </a:prstGeom>
          <a:noFill/>
        </p:spPr>
        <p:txBody>
          <a:bodyPr wrap="none" lIns="0" tIns="0" rIns="0" bIns="0" rtlCol="0">
            <a:spAutoFit/>
          </a:bodyPr>
          <a:lstStyle/>
          <a:p>
            <a:r>
              <a:rPr lang="fr-FR" sz="1400" b="1" cap="all" dirty="0">
                <a:latin typeface="+mj-lt"/>
                <a:cs typeface="Arial" panose="020B0604020202020204" pitchFamily="34" charset="0"/>
              </a:rPr>
              <a:t>Vos contacts</a:t>
            </a:r>
          </a:p>
        </p:txBody>
      </p:sp>
      <p:sp>
        <p:nvSpPr>
          <p:cNvPr id="25" name="Espace réservé du texte 2"/>
          <p:cNvSpPr>
            <a:spLocks noGrp="1"/>
          </p:cNvSpPr>
          <p:nvPr>
            <p:ph type="body" sz="quarter" idx="48" hasCustomPrompt="1"/>
          </p:nvPr>
        </p:nvSpPr>
        <p:spPr>
          <a:xfrm>
            <a:off x="6587571" y="48892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6" name="Espace réservé pour une image  10"/>
          <p:cNvSpPr>
            <a:spLocks noGrp="1" noChangeAspect="1"/>
          </p:cNvSpPr>
          <p:nvPr>
            <p:ph type="pic" sz="quarter" idx="36"/>
          </p:nvPr>
        </p:nvSpPr>
        <p:spPr>
          <a:xfrm>
            <a:off x="0" y="0"/>
            <a:ext cx="5063706" cy="3406023"/>
          </a:xfrm>
          <a:prstGeom prst="rect">
            <a:avLst/>
          </a:prstGeom>
        </p:spPr>
        <p:txBody>
          <a:bodyPr/>
          <a:lstStyle>
            <a:lvl1pPr>
              <a:defRPr sz="1100"/>
            </a:lvl1pPr>
          </a:lstStyle>
          <a:p>
            <a:r>
              <a:rPr lang="fr-FR"/>
              <a:t>Cliquez sur l'icône pour ajouter une image</a:t>
            </a:r>
            <a:endParaRPr lang="fr-FR" dirty="0"/>
          </a:p>
        </p:txBody>
      </p:sp>
      <p:sp>
        <p:nvSpPr>
          <p:cNvPr id="29" name="Espace réservé du texte 2"/>
          <p:cNvSpPr>
            <a:spLocks noGrp="1"/>
          </p:cNvSpPr>
          <p:nvPr>
            <p:ph type="body" sz="quarter" idx="49" hasCustomPrompt="1"/>
          </p:nvPr>
        </p:nvSpPr>
        <p:spPr>
          <a:xfrm>
            <a:off x="6587571" y="57401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Tree>
    <p:extLst>
      <p:ext uri="{BB962C8B-B14F-4D97-AF65-F5344CB8AC3E}">
        <p14:creationId xmlns:p14="http://schemas.microsoft.com/office/powerpoint/2010/main" val="388434541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02_Contact - 4 people">
    <p:spTree>
      <p:nvGrpSpPr>
        <p:cNvPr id="1" name=""/>
        <p:cNvGrpSpPr/>
        <p:nvPr/>
      </p:nvGrpSpPr>
      <p:grpSpPr>
        <a:xfrm>
          <a:off x="0" y="0"/>
          <a:ext cx="0" cy="0"/>
          <a:chOff x="0" y="0"/>
          <a:chExt cx="0" cy="0"/>
        </a:xfrm>
      </p:grpSpPr>
      <p:sp>
        <p:nvSpPr>
          <p:cNvPr id="6" name="object 11"/>
          <p:cNvSpPr/>
          <p:nvPr userDrawn="1"/>
        </p:nvSpPr>
        <p:spPr>
          <a:xfrm>
            <a:off x="0" y="3406024"/>
            <a:ext cx="5067778" cy="34519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p>
            <a:endParaRPr/>
          </a:p>
        </p:txBody>
      </p:sp>
      <p:sp>
        <p:nvSpPr>
          <p:cNvPr id="21" name="Espace réservé pour une image  2"/>
          <p:cNvSpPr>
            <a:spLocks noGrp="1"/>
          </p:cNvSpPr>
          <p:nvPr>
            <p:ph type="pic" sz="quarter" idx="41" hasCustomPrompt="1"/>
          </p:nvPr>
        </p:nvSpPr>
        <p:spPr>
          <a:xfrm>
            <a:off x="5733612" y="4865250"/>
            <a:ext cx="716838" cy="716838"/>
          </a:xfrm>
          <a:prstGeom prst="ellipse">
            <a:avLst/>
          </a:prstGeom>
        </p:spPr>
        <p:txBody>
          <a:bodyPr/>
          <a:lstStyle>
            <a:lvl1pPr marL="0" indent="0">
              <a:buNone/>
              <a:defRPr sz="1100"/>
            </a:lvl1pPr>
          </a:lstStyle>
          <a:p>
            <a:r>
              <a:rPr lang="fr-FR"/>
              <a:t>Image</a:t>
            </a:r>
          </a:p>
        </p:txBody>
      </p:sp>
      <p:sp>
        <p:nvSpPr>
          <p:cNvPr id="22" name="Espace réservé pour une image  2"/>
          <p:cNvSpPr>
            <a:spLocks noGrp="1"/>
          </p:cNvSpPr>
          <p:nvPr>
            <p:ph type="pic" sz="quarter" idx="42" hasCustomPrompt="1"/>
          </p:nvPr>
        </p:nvSpPr>
        <p:spPr>
          <a:xfrm>
            <a:off x="5733612" y="5639512"/>
            <a:ext cx="716838" cy="716838"/>
          </a:xfrm>
          <a:prstGeom prst="ellipse">
            <a:avLst/>
          </a:prstGeom>
        </p:spPr>
        <p:txBody>
          <a:bodyPr/>
          <a:lstStyle>
            <a:lvl1pPr marL="0" indent="0">
              <a:buNone/>
              <a:defRPr sz="1100"/>
            </a:lvl1pPr>
          </a:lstStyle>
          <a:p>
            <a:r>
              <a:rPr lang="fr-FR"/>
              <a:t>Image</a:t>
            </a:r>
          </a:p>
        </p:txBody>
      </p:sp>
      <p:graphicFrame>
        <p:nvGraphicFramePr>
          <p:cNvPr id="7" name="object 21"/>
          <p:cNvGraphicFramePr>
            <a:graphicFrameLocks noGrp="1"/>
          </p:cNvGraphicFramePr>
          <p:nvPr userDrawn="1"/>
        </p:nvGraphicFramePr>
        <p:xfrm>
          <a:off x="905282" y="4032988"/>
          <a:ext cx="3122295" cy="2289174"/>
        </p:xfrm>
        <a:graphic>
          <a:graphicData uri="http://schemas.openxmlformats.org/drawingml/2006/table">
            <a:tbl>
              <a:tblPr firstRow="1" bandRow="1">
                <a:tableStyleId>{2D5ABB26-0587-4C30-8999-92F81FD0307C}</a:tableStyleId>
              </a:tblPr>
              <a:tblGrid>
                <a:gridCol w="3122295">
                  <a:extLst>
                    <a:ext uri="{9D8B030D-6E8A-4147-A177-3AD203B41FA5}">
                      <a16:colId xmlns:a16="http://schemas.microsoft.com/office/drawing/2014/main" val="20000"/>
                    </a:ext>
                  </a:extLst>
                </a:gridCol>
              </a:tblGrid>
              <a:tr h="450742">
                <a:tc>
                  <a:txBody>
                    <a:bodyPr/>
                    <a:lstStyle/>
                    <a:p>
                      <a:pPr marL="128270">
                        <a:lnSpc>
                          <a:spcPct val="100000"/>
                        </a:lnSpc>
                        <a:spcBef>
                          <a:spcPts val="325"/>
                        </a:spcBef>
                      </a:pPr>
                      <a:endParaRPr sz="1950" dirty="0">
                        <a:latin typeface="Roboto"/>
                        <a:cs typeface="Roboto"/>
                      </a:endParaRPr>
                    </a:p>
                  </a:txBody>
                  <a:tcPr marL="0" marR="0" marT="41275" marB="0">
                    <a:lnB w="38100">
                      <a:solidFill>
                        <a:srgbClr val="FFFFFF"/>
                      </a:solidFill>
                      <a:prstDash val="solid"/>
                    </a:lnB>
                    <a:solidFill>
                      <a:srgbClr val="282827"/>
                    </a:solidFill>
                  </a:tcPr>
                </a:tc>
                <a:extLst>
                  <a:ext uri="{0D108BD9-81ED-4DB2-BD59-A6C34878D82A}">
                    <a16:rowId xmlns:a16="http://schemas.microsoft.com/office/drawing/2014/main" val="10000"/>
                  </a:ext>
                </a:extLst>
              </a:tr>
              <a:tr h="465220">
                <a:tc>
                  <a:txBody>
                    <a:bodyPr/>
                    <a:lstStyle/>
                    <a:p>
                      <a:pPr marL="128270">
                        <a:lnSpc>
                          <a:spcPct val="100000"/>
                        </a:lnSpc>
                        <a:spcBef>
                          <a:spcPts val="455"/>
                        </a:spcBef>
                      </a:pPr>
                      <a:endParaRPr sz="1950" dirty="0">
                        <a:latin typeface="Roboto"/>
                        <a:cs typeface="Roboto"/>
                      </a:endParaRPr>
                    </a:p>
                  </a:txBody>
                  <a:tcPr marL="0" marR="0" marT="5778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1"/>
                  </a:ext>
                </a:extLst>
              </a:tr>
              <a:tr h="463156">
                <a:tc>
                  <a:txBody>
                    <a:bodyPr/>
                    <a:lstStyle/>
                    <a:p>
                      <a:pPr marL="128270">
                        <a:lnSpc>
                          <a:spcPct val="100000"/>
                        </a:lnSpc>
                        <a:spcBef>
                          <a:spcPts val="465"/>
                        </a:spcBef>
                      </a:pPr>
                      <a:endParaRPr sz="1950" dirty="0">
                        <a:latin typeface="Roboto"/>
                        <a:cs typeface="Roboto"/>
                      </a:endParaRPr>
                    </a:p>
                  </a:txBody>
                  <a:tcPr marL="0" marR="0" marT="5905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2"/>
                  </a:ext>
                </a:extLst>
              </a:tr>
              <a:tr h="462267">
                <a:tc>
                  <a:txBody>
                    <a:bodyPr/>
                    <a:lstStyle/>
                    <a:p>
                      <a:pPr marL="128270">
                        <a:lnSpc>
                          <a:spcPct val="100000"/>
                        </a:lnSpc>
                        <a:spcBef>
                          <a:spcPts val="495"/>
                        </a:spcBef>
                      </a:pPr>
                      <a:endParaRPr sz="1950" dirty="0">
                        <a:latin typeface="Roboto"/>
                        <a:cs typeface="Roboto"/>
                      </a:endParaRPr>
                    </a:p>
                  </a:txBody>
                  <a:tcPr marL="0" marR="0" marT="62865" marB="0">
                    <a:lnT w="38100">
                      <a:solidFill>
                        <a:srgbClr val="FFFFFF"/>
                      </a:solidFill>
                      <a:prstDash val="solid"/>
                    </a:lnT>
                    <a:lnB w="28575">
                      <a:solidFill>
                        <a:srgbClr val="FFFFFF"/>
                      </a:solidFill>
                      <a:prstDash val="solid"/>
                    </a:lnB>
                    <a:solidFill>
                      <a:srgbClr val="282827"/>
                    </a:solidFill>
                  </a:tcPr>
                </a:tc>
                <a:extLst>
                  <a:ext uri="{0D108BD9-81ED-4DB2-BD59-A6C34878D82A}">
                    <a16:rowId xmlns:a16="http://schemas.microsoft.com/office/drawing/2014/main" val="10003"/>
                  </a:ext>
                </a:extLst>
              </a:tr>
              <a:tr h="447789">
                <a:tc>
                  <a:txBody>
                    <a:bodyPr/>
                    <a:lstStyle/>
                    <a:p>
                      <a:pPr marL="128270">
                        <a:lnSpc>
                          <a:spcPct val="100000"/>
                        </a:lnSpc>
                        <a:spcBef>
                          <a:spcPts val="530"/>
                        </a:spcBef>
                      </a:pPr>
                      <a:endParaRPr sz="1950" dirty="0">
                        <a:solidFill>
                          <a:schemeClr val="bg1"/>
                        </a:solidFill>
                        <a:latin typeface="Roboto"/>
                        <a:cs typeface="Roboto"/>
                      </a:endParaRPr>
                    </a:p>
                  </a:txBody>
                  <a:tcPr marL="0" marR="0" marT="67310" marB="0">
                    <a:lnT w="28575">
                      <a:solidFill>
                        <a:srgbClr val="FFFFFF"/>
                      </a:solidFill>
                      <a:prstDash val="solid"/>
                    </a:lnT>
                    <a:solidFill>
                      <a:srgbClr val="282827"/>
                    </a:solidFill>
                  </a:tcPr>
                </a:tc>
                <a:extLst>
                  <a:ext uri="{0D108BD9-81ED-4DB2-BD59-A6C34878D82A}">
                    <a16:rowId xmlns:a16="http://schemas.microsoft.com/office/drawing/2014/main" val="10004"/>
                  </a:ext>
                </a:extLst>
              </a:tr>
            </a:tbl>
          </a:graphicData>
        </a:graphic>
      </p:graphicFrame>
      <p:sp>
        <p:nvSpPr>
          <p:cNvPr id="3" name="Espace réservé du texte 2"/>
          <p:cNvSpPr>
            <a:spLocks noGrp="1"/>
          </p:cNvSpPr>
          <p:nvPr>
            <p:ph type="body" sz="quarter" idx="43" hasCustomPrompt="1"/>
          </p:nvPr>
        </p:nvSpPr>
        <p:spPr>
          <a:xfrm>
            <a:off x="945157" y="407641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3" name="Espace réservé du texte 2"/>
          <p:cNvSpPr>
            <a:spLocks noGrp="1"/>
          </p:cNvSpPr>
          <p:nvPr>
            <p:ph type="body" sz="quarter" idx="44" hasCustomPrompt="1"/>
          </p:nvPr>
        </p:nvSpPr>
        <p:spPr>
          <a:xfrm>
            <a:off x="945157" y="454090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4" name="Espace réservé du texte 2"/>
          <p:cNvSpPr>
            <a:spLocks noGrp="1"/>
          </p:cNvSpPr>
          <p:nvPr>
            <p:ph type="body" sz="quarter" idx="45" hasCustomPrompt="1"/>
          </p:nvPr>
        </p:nvSpPr>
        <p:spPr>
          <a:xfrm>
            <a:off x="945157" y="500540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5" name="Espace réservé du texte 2"/>
          <p:cNvSpPr>
            <a:spLocks noGrp="1"/>
          </p:cNvSpPr>
          <p:nvPr>
            <p:ph type="body" sz="quarter" idx="46" hasCustomPrompt="1"/>
          </p:nvPr>
        </p:nvSpPr>
        <p:spPr>
          <a:xfrm>
            <a:off x="945157" y="546989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6" name="Espace réservé du texte 2"/>
          <p:cNvSpPr>
            <a:spLocks noGrp="1"/>
          </p:cNvSpPr>
          <p:nvPr>
            <p:ph type="body" sz="quarter" idx="47" hasCustomPrompt="1"/>
          </p:nvPr>
        </p:nvSpPr>
        <p:spPr>
          <a:xfrm>
            <a:off x="945157" y="5934395"/>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cxnSp>
        <p:nvCxnSpPr>
          <p:cNvPr id="18" name="Connecteur droit 17"/>
          <p:cNvCxnSpPr/>
          <p:nvPr userDrawn="1"/>
        </p:nvCxnSpPr>
        <p:spPr>
          <a:xfrm>
            <a:off x="5596491" y="4888684"/>
            <a:ext cx="0" cy="1433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userDrawn="1"/>
        </p:nvSpPr>
        <p:spPr>
          <a:xfrm>
            <a:off x="5682751" y="4381298"/>
            <a:ext cx="1562159" cy="215444"/>
          </a:xfrm>
          <a:prstGeom prst="rect">
            <a:avLst/>
          </a:prstGeom>
          <a:noFill/>
        </p:spPr>
        <p:txBody>
          <a:bodyPr wrap="none" lIns="0" tIns="0" rIns="0" bIns="0" rtlCol="0">
            <a:spAutoFit/>
          </a:bodyPr>
          <a:lstStyle/>
          <a:p>
            <a:r>
              <a:rPr lang="fr-FR" sz="1400" b="1" cap="all" dirty="0">
                <a:latin typeface="+mj-lt"/>
                <a:cs typeface="Arial" panose="020B0604020202020204" pitchFamily="34" charset="0"/>
              </a:rPr>
              <a:t>Vos contacts</a:t>
            </a:r>
          </a:p>
        </p:txBody>
      </p:sp>
      <p:sp>
        <p:nvSpPr>
          <p:cNvPr id="25" name="Espace réservé du texte 2"/>
          <p:cNvSpPr>
            <a:spLocks noGrp="1"/>
          </p:cNvSpPr>
          <p:nvPr>
            <p:ph type="body" sz="quarter" idx="48" hasCustomPrompt="1"/>
          </p:nvPr>
        </p:nvSpPr>
        <p:spPr>
          <a:xfrm>
            <a:off x="6587571" y="48892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6" name="Espace réservé pour une image  10"/>
          <p:cNvSpPr>
            <a:spLocks noGrp="1" noChangeAspect="1"/>
          </p:cNvSpPr>
          <p:nvPr>
            <p:ph type="pic" sz="quarter" idx="36"/>
          </p:nvPr>
        </p:nvSpPr>
        <p:spPr>
          <a:xfrm>
            <a:off x="0" y="0"/>
            <a:ext cx="5063706" cy="3406023"/>
          </a:xfrm>
          <a:prstGeom prst="rect">
            <a:avLst/>
          </a:prstGeom>
        </p:spPr>
        <p:txBody>
          <a:bodyPr/>
          <a:lstStyle>
            <a:lvl1pPr>
              <a:defRPr sz="1100"/>
            </a:lvl1pPr>
          </a:lstStyle>
          <a:p>
            <a:r>
              <a:rPr lang="fr-FR"/>
              <a:t>Cliquez sur l'icône pour ajouter une image</a:t>
            </a:r>
            <a:endParaRPr lang="fr-FR" dirty="0"/>
          </a:p>
        </p:txBody>
      </p:sp>
      <p:sp>
        <p:nvSpPr>
          <p:cNvPr id="29" name="Espace réservé du texte 2"/>
          <p:cNvSpPr>
            <a:spLocks noGrp="1"/>
          </p:cNvSpPr>
          <p:nvPr>
            <p:ph type="body" sz="quarter" idx="49" hasCustomPrompt="1"/>
          </p:nvPr>
        </p:nvSpPr>
        <p:spPr>
          <a:xfrm>
            <a:off x="6587571" y="57401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17" name="Espace réservé pour une image  2"/>
          <p:cNvSpPr>
            <a:spLocks noGrp="1"/>
          </p:cNvSpPr>
          <p:nvPr>
            <p:ph type="pic" sz="quarter" idx="50" hasCustomPrompt="1"/>
          </p:nvPr>
        </p:nvSpPr>
        <p:spPr>
          <a:xfrm>
            <a:off x="9000687" y="4865250"/>
            <a:ext cx="716838" cy="716838"/>
          </a:xfrm>
          <a:prstGeom prst="ellipse">
            <a:avLst/>
          </a:prstGeom>
        </p:spPr>
        <p:txBody>
          <a:bodyPr/>
          <a:lstStyle>
            <a:lvl1pPr marL="0" indent="0">
              <a:buNone/>
              <a:defRPr sz="1100"/>
            </a:lvl1pPr>
          </a:lstStyle>
          <a:p>
            <a:r>
              <a:rPr lang="fr-FR"/>
              <a:t>Image</a:t>
            </a:r>
          </a:p>
        </p:txBody>
      </p:sp>
      <p:sp>
        <p:nvSpPr>
          <p:cNvPr id="19" name="Espace réservé pour une image  2"/>
          <p:cNvSpPr>
            <a:spLocks noGrp="1"/>
          </p:cNvSpPr>
          <p:nvPr>
            <p:ph type="pic" sz="quarter" idx="51" hasCustomPrompt="1"/>
          </p:nvPr>
        </p:nvSpPr>
        <p:spPr>
          <a:xfrm>
            <a:off x="9000687" y="5639512"/>
            <a:ext cx="716838" cy="716838"/>
          </a:xfrm>
          <a:prstGeom prst="ellipse">
            <a:avLst/>
          </a:prstGeom>
        </p:spPr>
        <p:txBody>
          <a:bodyPr/>
          <a:lstStyle>
            <a:lvl1pPr marL="0" indent="0">
              <a:buNone/>
              <a:defRPr sz="1100"/>
            </a:lvl1pPr>
          </a:lstStyle>
          <a:p>
            <a:r>
              <a:rPr lang="fr-FR"/>
              <a:t>Image</a:t>
            </a:r>
          </a:p>
        </p:txBody>
      </p:sp>
      <p:sp>
        <p:nvSpPr>
          <p:cNvPr id="20" name="Espace réservé du texte 2"/>
          <p:cNvSpPr>
            <a:spLocks noGrp="1"/>
          </p:cNvSpPr>
          <p:nvPr>
            <p:ph type="body" sz="quarter" idx="52" hasCustomPrompt="1"/>
          </p:nvPr>
        </p:nvSpPr>
        <p:spPr>
          <a:xfrm>
            <a:off x="9854646" y="48892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3" name="Espace réservé du texte 2"/>
          <p:cNvSpPr>
            <a:spLocks noGrp="1"/>
          </p:cNvSpPr>
          <p:nvPr>
            <p:ph type="body" sz="quarter" idx="53" hasCustomPrompt="1"/>
          </p:nvPr>
        </p:nvSpPr>
        <p:spPr>
          <a:xfrm>
            <a:off x="9854646" y="57401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Tree>
    <p:extLst>
      <p:ext uri="{BB962C8B-B14F-4D97-AF65-F5344CB8AC3E}">
        <p14:creationId xmlns:p14="http://schemas.microsoft.com/office/powerpoint/2010/main" val="32337908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02_Contact - 4 people large img">
    <p:spTree>
      <p:nvGrpSpPr>
        <p:cNvPr id="1" name=""/>
        <p:cNvGrpSpPr/>
        <p:nvPr/>
      </p:nvGrpSpPr>
      <p:grpSpPr>
        <a:xfrm>
          <a:off x="0" y="0"/>
          <a:ext cx="0" cy="0"/>
          <a:chOff x="0" y="0"/>
          <a:chExt cx="0" cy="0"/>
        </a:xfrm>
      </p:grpSpPr>
      <p:sp>
        <p:nvSpPr>
          <p:cNvPr id="17" name="Espace réservé pour une image  2"/>
          <p:cNvSpPr>
            <a:spLocks noGrp="1"/>
          </p:cNvSpPr>
          <p:nvPr>
            <p:ph type="pic" sz="quarter" idx="50" hasCustomPrompt="1"/>
          </p:nvPr>
        </p:nvSpPr>
        <p:spPr>
          <a:xfrm>
            <a:off x="102211" y="3613576"/>
            <a:ext cx="855875" cy="855875"/>
          </a:xfrm>
          <a:prstGeom prst="ellipse">
            <a:avLst/>
          </a:prstGeom>
        </p:spPr>
        <p:txBody>
          <a:bodyPr/>
          <a:lstStyle>
            <a:lvl1pPr marL="0" indent="0">
              <a:buNone/>
              <a:defRPr sz="1100"/>
            </a:lvl1pPr>
          </a:lstStyle>
          <a:p>
            <a:r>
              <a:rPr lang="fr-FR"/>
              <a:t>Image</a:t>
            </a:r>
          </a:p>
        </p:txBody>
      </p:sp>
      <p:sp>
        <p:nvSpPr>
          <p:cNvPr id="20" name="Espace réservé du texte 2"/>
          <p:cNvSpPr>
            <a:spLocks noGrp="1"/>
          </p:cNvSpPr>
          <p:nvPr>
            <p:ph type="body" sz="quarter" idx="52" hasCustomPrompt="1"/>
          </p:nvPr>
        </p:nvSpPr>
        <p:spPr>
          <a:xfrm>
            <a:off x="1095207" y="3613576"/>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8" name="Espace réservé pour une image  10"/>
          <p:cNvSpPr>
            <a:spLocks noGrp="1" noChangeAspect="1"/>
          </p:cNvSpPr>
          <p:nvPr>
            <p:ph type="pic" sz="quarter" idx="36"/>
          </p:nvPr>
        </p:nvSpPr>
        <p:spPr>
          <a:xfrm>
            <a:off x="0" y="0"/>
            <a:ext cx="12192000" cy="3200401"/>
          </a:xfrm>
          <a:prstGeom prst="rect">
            <a:avLst/>
          </a:prstGeom>
        </p:spPr>
        <p:txBody>
          <a:bodyPr/>
          <a:lstStyle>
            <a:lvl1pPr>
              <a:defRPr sz="1100"/>
            </a:lvl1pPr>
          </a:lstStyle>
          <a:p>
            <a:r>
              <a:rPr lang="fr-FR"/>
              <a:t>Cliquez sur l'icône pour ajouter une image</a:t>
            </a:r>
            <a:endParaRPr lang="fr-FR" dirty="0"/>
          </a:p>
        </p:txBody>
      </p:sp>
      <p:sp>
        <p:nvSpPr>
          <p:cNvPr id="31" name="Espace réservé pour une image  2"/>
          <p:cNvSpPr>
            <a:spLocks noGrp="1"/>
          </p:cNvSpPr>
          <p:nvPr>
            <p:ph type="pic" sz="quarter" idx="54" hasCustomPrompt="1"/>
          </p:nvPr>
        </p:nvSpPr>
        <p:spPr>
          <a:xfrm>
            <a:off x="3024257" y="3613576"/>
            <a:ext cx="855875" cy="855875"/>
          </a:xfrm>
          <a:prstGeom prst="ellipse">
            <a:avLst/>
          </a:prstGeom>
        </p:spPr>
        <p:txBody>
          <a:bodyPr/>
          <a:lstStyle>
            <a:lvl1pPr marL="0" indent="0">
              <a:buNone/>
              <a:defRPr sz="1100"/>
            </a:lvl1pPr>
          </a:lstStyle>
          <a:p>
            <a:r>
              <a:rPr lang="fr-FR"/>
              <a:t>Image</a:t>
            </a:r>
          </a:p>
        </p:txBody>
      </p:sp>
      <p:sp>
        <p:nvSpPr>
          <p:cNvPr id="32" name="Espace réservé du texte 2"/>
          <p:cNvSpPr>
            <a:spLocks noGrp="1"/>
          </p:cNvSpPr>
          <p:nvPr>
            <p:ph type="body" sz="quarter" idx="55" hasCustomPrompt="1"/>
          </p:nvPr>
        </p:nvSpPr>
        <p:spPr>
          <a:xfrm>
            <a:off x="4017253" y="3613576"/>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33" name="Espace réservé pour une image  2"/>
          <p:cNvSpPr>
            <a:spLocks noGrp="1"/>
          </p:cNvSpPr>
          <p:nvPr>
            <p:ph type="pic" sz="quarter" idx="56" hasCustomPrompt="1"/>
          </p:nvPr>
        </p:nvSpPr>
        <p:spPr>
          <a:xfrm>
            <a:off x="6034596" y="3613576"/>
            <a:ext cx="855875" cy="855875"/>
          </a:xfrm>
          <a:prstGeom prst="ellipse">
            <a:avLst/>
          </a:prstGeom>
        </p:spPr>
        <p:txBody>
          <a:bodyPr/>
          <a:lstStyle>
            <a:lvl1pPr marL="0" indent="0">
              <a:buNone/>
              <a:defRPr sz="1100"/>
            </a:lvl1pPr>
          </a:lstStyle>
          <a:p>
            <a:r>
              <a:rPr lang="fr-FR"/>
              <a:t>Image</a:t>
            </a:r>
          </a:p>
        </p:txBody>
      </p:sp>
      <p:sp>
        <p:nvSpPr>
          <p:cNvPr id="34" name="Espace réservé du texte 2"/>
          <p:cNvSpPr>
            <a:spLocks noGrp="1"/>
          </p:cNvSpPr>
          <p:nvPr>
            <p:ph type="body" sz="quarter" idx="57" hasCustomPrompt="1"/>
          </p:nvPr>
        </p:nvSpPr>
        <p:spPr>
          <a:xfrm>
            <a:off x="7027592" y="3613576"/>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35" name="Espace réservé pour une image  2"/>
          <p:cNvSpPr>
            <a:spLocks noGrp="1"/>
          </p:cNvSpPr>
          <p:nvPr>
            <p:ph type="pic" sz="quarter" idx="58" hasCustomPrompt="1"/>
          </p:nvPr>
        </p:nvSpPr>
        <p:spPr>
          <a:xfrm>
            <a:off x="9044935" y="3608814"/>
            <a:ext cx="855875" cy="855875"/>
          </a:xfrm>
          <a:prstGeom prst="ellipse">
            <a:avLst/>
          </a:prstGeom>
        </p:spPr>
        <p:txBody>
          <a:bodyPr/>
          <a:lstStyle>
            <a:lvl1pPr marL="0" indent="0">
              <a:buNone/>
              <a:defRPr sz="1100"/>
            </a:lvl1pPr>
          </a:lstStyle>
          <a:p>
            <a:r>
              <a:rPr lang="fr-FR"/>
              <a:t>Image</a:t>
            </a:r>
          </a:p>
        </p:txBody>
      </p:sp>
      <p:sp>
        <p:nvSpPr>
          <p:cNvPr id="36" name="Espace réservé du texte 2"/>
          <p:cNvSpPr>
            <a:spLocks noGrp="1"/>
          </p:cNvSpPr>
          <p:nvPr>
            <p:ph type="body" sz="quarter" idx="59" hasCustomPrompt="1"/>
          </p:nvPr>
        </p:nvSpPr>
        <p:spPr>
          <a:xfrm>
            <a:off x="10037931" y="3608814"/>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37" name="Rectangle 36"/>
          <p:cNvSpPr/>
          <p:nvPr userDrawn="1"/>
        </p:nvSpPr>
        <p:spPr>
          <a:xfrm>
            <a:off x="-9577" y="5039662"/>
            <a:ext cx="12192000" cy="1015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all" spc="0" normalizeH="0" baseline="0" noProof="0" dirty="0">
                <a:ln>
                  <a:noFill/>
                </a:ln>
                <a:solidFill>
                  <a:schemeClr val="tx1"/>
                </a:solidFill>
                <a:effectLst/>
                <a:uLnTx/>
                <a:uFillTx/>
                <a:latin typeface="+mj-lt"/>
                <a:ea typeface="+mn-ea"/>
                <a:cs typeface="+mn-cs"/>
              </a:rPr>
              <a:t>Vos contacts privilégiés </a:t>
            </a:r>
          </a:p>
        </p:txBody>
      </p:sp>
    </p:spTree>
    <p:extLst>
      <p:ext uri="{BB962C8B-B14F-4D97-AF65-F5344CB8AC3E}">
        <p14:creationId xmlns:p14="http://schemas.microsoft.com/office/powerpoint/2010/main" val="230001253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02_Contact - Bigger - 4 people">
    <p:spTree>
      <p:nvGrpSpPr>
        <p:cNvPr id="1" name=""/>
        <p:cNvGrpSpPr/>
        <p:nvPr/>
      </p:nvGrpSpPr>
      <p:grpSpPr>
        <a:xfrm>
          <a:off x="0" y="0"/>
          <a:ext cx="0" cy="0"/>
          <a:chOff x="0" y="0"/>
          <a:chExt cx="0" cy="0"/>
        </a:xfrm>
      </p:grpSpPr>
      <p:sp>
        <p:nvSpPr>
          <p:cNvPr id="6" name="object 11"/>
          <p:cNvSpPr/>
          <p:nvPr userDrawn="1"/>
        </p:nvSpPr>
        <p:spPr>
          <a:xfrm>
            <a:off x="0" y="3406024"/>
            <a:ext cx="5067778" cy="34519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p>
            <a:endParaRPr/>
          </a:p>
        </p:txBody>
      </p:sp>
      <p:sp>
        <p:nvSpPr>
          <p:cNvPr id="21" name="Espace réservé pour une image  2"/>
          <p:cNvSpPr>
            <a:spLocks noGrp="1"/>
          </p:cNvSpPr>
          <p:nvPr>
            <p:ph type="pic" sz="quarter" idx="41" hasCustomPrompt="1"/>
          </p:nvPr>
        </p:nvSpPr>
        <p:spPr>
          <a:xfrm>
            <a:off x="6493330" y="1616598"/>
            <a:ext cx="986956" cy="986956"/>
          </a:xfrm>
          <a:prstGeom prst="ellipse">
            <a:avLst/>
          </a:prstGeom>
        </p:spPr>
        <p:txBody>
          <a:bodyPr/>
          <a:lstStyle>
            <a:lvl1pPr marL="0" indent="0">
              <a:buNone/>
              <a:defRPr sz="1100"/>
            </a:lvl1pPr>
          </a:lstStyle>
          <a:p>
            <a:r>
              <a:rPr lang="fr-FR"/>
              <a:t>Image</a:t>
            </a:r>
          </a:p>
        </p:txBody>
      </p:sp>
      <p:graphicFrame>
        <p:nvGraphicFramePr>
          <p:cNvPr id="7" name="object 21"/>
          <p:cNvGraphicFramePr>
            <a:graphicFrameLocks noGrp="1"/>
          </p:cNvGraphicFramePr>
          <p:nvPr userDrawn="1"/>
        </p:nvGraphicFramePr>
        <p:xfrm>
          <a:off x="905282" y="4032988"/>
          <a:ext cx="3122295" cy="2289174"/>
        </p:xfrm>
        <a:graphic>
          <a:graphicData uri="http://schemas.openxmlformats.org/drawingml/2006/table">
            <a:tbl>
              <a:tblPr firstRow="1" bandRow="1">
                <a:tableStyleId>{2D5ABB26-0587-4C30-8999-92F81FD0307C}</a:tableStyleId>
              </a:tblPr>
              <a:tblGrid>
                <a:gridCol w="3122295">
                  <a:extLst>
                    <a:ext uri="{9D8B030D-6E8A-4147-A177-3AD203B41FA5}">
                      <a16:colId xmlns:a16="http://schemas.microsoft.com/office/drawing/2014/main" val="20000"/>
                    </a:ext>
                  </a:extLst>
                </a:gridCol>
              </a:tblGrid>
              <a:tr h="450742">
                <a:tc>
                  <a:txBody>
                    <a:bodyPr/>
                    <a:lstStyle/>
                    <a:p>
                      <a:pPr marL="128270">
                        <a:lnSpc>
                          <a:spcPct val="100000"/>
                        </a:lnSpc>
                        <a:spcBef>
                          <a:spcPts val="325"/>
                        </a:spcBef>
                      </a:pPr>
                      <a:endParaRPr sz="1950" dirty="0">
                        <a:latin typeface="Roboto"/>
                        <a:cs typeface="Roboto"/>
                      </a:endParaRPr>
                    </a:p>
                  </a:txBody>
                  <a:tcPr marL="0" marR="0" marT="41275" marB="0">
                    <a:lnB w="38100">
                      <a:solidFill>
                        <a:srgbClr val="FFFFFF"/>
                      </a:solidFill>
                      <a:prstDash val="solid"/>
                    </a:lnB>
                    <a:solidFill>
                      <a:srgbClr val="282827"/>
                    </a:solidFill>
                  </a:tcPr>
                </a:tc>
                <a:extLst>
                  <a:ext uri="{0D108BD9-81ED-4DB2-BD59-A6C34878D82A}">
                    <a16:rowId xmlns:a16="http://schemas.microsoft.com/office/drawing/2014/main" val="10000"/>
                  </a:ext>
                </a:extLst>
              </a:tr>
              <a:tr h="465220">
                <a:tc>
                  <a:txBody>
                    <a:bodyPr/>
                    <a:lstStyle/>
                    <a:p>
                      <a:pPr marL="128270">
                        <a:lnSpc>
                          <a:spcPct val="100000"/>
                        </a:lnSpc>
                        <a:spcBef>
                          <a:spcPts val="455"/>
                        </a:spcBef>
                      </a:pPr>
                      <a:endParaRPr sz="1950" dirty="0">
                        <a:latin typeface="Roboto"/>
                        <a:cs typeface="Roboto"/>
                      </a:endParaRPr>
                    </a:p>
                  </a:txBody>
                  <a:tcPr marL="0" marR="0" marT="5778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1"/>
                  </a:ext>
                </a:extLst>
              </a:tr>
              <a:tr h="463156">
                <a:tc>
                  <a:txBody>
                    <a:bodyPr/>
                    <a:lstStyle/>
                    <a:p>
                      <a:pPr marL="128270">
                        <a:lnSpc>
                          <a:spcPct val="100000"/>
                        </a:lnSpc>
                        <a:spcBef>
                          <a:spcPts val="465"/>
                        </a:spcBef>
                      </a:pPr>
                      <a:endParaRPr sz="1950" dirty="0">
                        <a:latin typeface="Roboto"/>
                        <a:cs typeface="Roboto"/>
                      </a:endParaRPr>
                    </a:p>
                  </a:txBody>
                  <a:tcPr marL="0" marR="0" marT="5905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2"/>
                  </a:ext>
                </a:extLst>
              </a:tr>
              <a:tr h="462267">
                <a:tc>
                  <a:txBody>
                    <a:bodyPr/>
                    <a:lstStyle/>
                    <a:p>
                      <a:pPr marL="128270">
                        <a:lnSpc>
                          <a:spcPct val="100000"/>
                        </a:lnSpc>
                        <a:spcBef>
                          <a:spcPts val="495"/>
                        </a:spcBef>
                      </a:pPr>
                      <a:endParaRPr sz="1950" dirty="0">
                        <a:latin typeface="Roboto"/>
                        <a:cs typeface="Roboto"/>
                      </a:endParaRPr>
                    </a:p>
                  </a:txBody>
                  <a:tcPr marL="0" marR="0" marT="62865" marB="0">
                    <a:lnT w="38100">
                      <a:solidFill>
                        <a:srgbClr val="FFFFFF"/>
                      </a:solidFill>
                      <a:prstDash val="solid"/>
                    </a:lnT>
                    <a:lnB w="28575">
                      <a:solidFill>
                        <a:srgbClr val="FFFFFF"/>
                      </a:solidFill>
                      <a:prstDash val="solid"/>
                    </a:lnB>
                    <a:solidFill>
                      <a:srgbClr val="282827"/>
                    </a:solidFill>
                  </a:tcPr>
                </a:tc>
                <a:extLst>
                  <a:ext uri="{0D108BD9-81ED-4DB2-BD59-A6C34878D82A}">
                    <a16:rowId xmlns:a16="http://schemas.microsoft.com/office/drawing/2014/main" val="10003"/>
                  </a:ext>
                </a:extLst>
              </a:tr>
              <a:tr h="447789">
                <a:tc>
                  <a:txBody>
                    <a:bodyPr/>
                    <a:lstStyle/>
                    <a:p>
                      <a:pPr marL="128270">
                        <a:lnSpc>
                          <a:spcPct val="100000"/>
                        </a:lnSpc>
                        <a:spcBef>
                          <a:spcPts val="530"/>
                        </a:spcBef>
                      </a:pPr>
                      <a:endParaRPr sz="1950" dirty="0">
                        <a:solidFill>
                          <a:schemeClr val="bg1"/>
                        </a:solidFill>
                        <a:latin typeface="Roboto"/>
                        <a:cs typeface="Roboto"/>
                      </a:endParaRPr>
                    </a:p>
                  </a:txBody>
                  <a:tcPr marL="0" marR="0" marT="67310" marB="0">
                    <a:lnT w="28575">
                      <a:solidFill>
                        <a:srgbClr val="FFFFFF"/>
                      </a:solidFill>
                      <a:prstDash val="solid"/>
                    </a:lnT>
                    <a:solidFill>
                      <a:srgbClr val="282827"/>
                    </a:solidFill>
                  </a:tcPr>
                </a:tc>
                <a:extLst>
                  <a:ext uri="{0D108BD9-81ED-4DB2-BD59-A6C34878D82A}">
                    <a16:rowId xmlns:a16="http://schemas.microsoft.com/office/drawing/2014/main" val="10004"/>
                  </a:ext>
                </a:extLst>
              </a:tr>
            </a:tbl>
          </a:graphicData>
        </a:graphic>
      </p:graphicFrame>
      <p:sp>
        <p:nvSpPr>
          <p:cNvPr id="3" name="Espace réservé du texte 2"/>
          <p:cNvSpPr>
            <a:spLocks noGrp="1"/>
          </p:cNvSpPr>
          <p:nvPr>
            <p:ph type="body" sz="quarter" idx="43" hasCustomPrompt="1"/>
          </p:nvPr>
        </p:nvSpPr>
        <p:spPr>
          <a:xfrm>
            <a:off x="945157" y="407641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3" name="Espace réservé du texte 2"/>
          <p:cNvSpPr>
            <a:spLocks noGrp="1"/>
          </p:cNvSpPr>
          <p:nvPr>
            <p:ph type="body" sz="quarter" idx="44" hasCustomPrompt="1"/>
          </p:nvPr>
        </p:nvSpPr>
        <p:spPr>
          <a:xfrm>
            <a:off x="945157" y="454090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4" name="Espace réservé du texte 2"/>
          <p:cNvSpPr>
            <a:spLocks noGrp="1"/>
          </p:cNvSpPr>
          <p:nvPr>
            <p:ph type="body" sz="quarter" idx="45" hasCustomPrompt="1"/>
          </p:nvPr>
        </p:nvSpPr>
        <p:spPr>
          <a:xfrm>
            <a:off x="945157" y="500540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5" name="Espace réservé du texte 2"/>
          <p:cNvSpPr>
            <a:spLocks noGrp="1"/>
          </p:cNvSpPr>
          <p:nvPr>
            <p:ph type="body" sz="quarter" idx="46" hasCustomPrompt="1"/>
          </p:nvPr>
        </p:nvSpPr>
        <p:spPr>
          <a:xfrm>
            <a:off x="945157" y="546989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6" name="Espace réservé du texte 2"/>
          <p:cNvSpPr>
            <a:spLocks noGrp="1"/>
          </p:cNvSpPr>
          <p:nvPr>
            <p:ph type="body" sz="quarter" idx="47" hasCustomPrompt="1"/>
          </p:nvPr>
        </p:nvSpPr>
        <p:spPr>
          <a:xfrm>
            <a:off x="945157" y="5934395"/>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24" name="ZoneTexte 23"/>
          <p:cNvSpPr txBox="1"/>
          <p:nvPr userDrawn="1"/>
        </p:nvSpPr>
        <p:spPr>
          <a:xfrm>
            <a:off x="5207585" y="526486"/>
            <a:ext cx="1789977" cy="246221"/>
          </a:xfrm>
          <a:prstGeom prst="rect">
            <a:avLst/>
          </a:prstGeom>
          <a:noFill/>
        </p:spPr>
        <p:txBody>
          <a:bodyPr wrap="none" lIns="0" tIns="0" rIns="0" bIns="0" rtlCol="0">
            <a:spAutoFit/>
          </a:bodyPr>
          <a:lstStyle/>
          <a:p>
            <a:r>
              <a:rPr lang="fr-FR" sz="1600" b="1" cap="all" dirty="0">
                <a:latin typeface="+mj-lt"/>
                <a:cs typeface="Arial" panose="020B0604020202020204" pitchFamily="34" charset="0"/>
              </a:rPr>
              <a:t>Vos contacts</a:t>
            </a:r>
          </a:p>
        </p:txBody>
      </p:sp>
      <p:sp>
        <p:nvSpPr>
          <p:cNvPr id="25" name="Espace réservé du texte 2"/>
          <p:cNvSpPr>
            <a:spLocks noGrp="1"/>
          </p:cNvSpPr>
          <p:nvPr>
            <p:ph type="body" sz="quarter" idx="48" hasCustomPrompt="1"/>
          </p:nvPr>
        </p:nvSpPr>
        <p:spPr>
          <a:xfrm>
            <a:off x="5968988" y="2677388"/>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err="1">
                <a:latin typeface="Arial" panose="020B0604020202020204" pitchFamily="34" charset="0"/>
                <a:ea typeface="Arial" charset="0"/>
                <a:cs typeface="Arial" panose="020B0604020202020204" pitchFamily="34" charset="0"/>
              </a:rPr>
              <a:t>Rle</a:t>
            </a:r>
            <a:endParaRPr lang="en-GB" sz="1100" noProof="0" dirty="0">
              <a:latin typeface="Arial" panose="020B0604020202020204" pitchFamily="34" charset="0"/>
              <a:ea typeface="Arial" charset="0"/>
              <a:cs typeface="Arial" panose="020B0604020202020204" pitchFamily="34" charset="0"/>
            </a:endParaRPr>
          </a:p>
        </p:txBody>
      </p:sp>
      <p:sp>
        <p:nvSpPr>
          <p:cNvPr id="26" name="Espace réservé pour une image  10"/>
          <p:cNvSpPr>
            <a:spLocks noGrp="1" noChangeAspect="1"/>
          </p:cNvSpPr>
          <p:nvPr>
            <p:ph type="pic" sz="quarter" idx="36"/>
          </p:nvPr>
        </p:nvSpPr>
        <p:spPr>
          <a:xfrm>
            <a:off x="0" y="0"/>
            <a:ext cx="5063706" cy="3406023"/>
          </a:xfrm>
          <a:prstGeom prst="rect">
            <a:avLst/>
          </a:prstGeom>
        </p:spPr>
        <p:txBody>
          <a:bodyPr/>
          <a:lstStyle>
            <a:lvl1pPr>
              <a:defRPr sz="1100"/>
            </a:lvl1pPr>
          </a:lstStyle>
          <a:p>
            <a:r>
              <a:rPr lang="fr-FR"/>
              <a:t>Cliquez sur l'icône pour ajouter une image</a:t>
            </a:r>
            <a:endParaRPr lang="fr-FR" dirty="0"/>
          </a:p>
        </p:txBody>
      </p:sp>
      <p:sp>
        <p:nvSpPr>
          <p:cNvPr id="28" name="Espace réservé pour une image  2"/>
          <p:cNvSpPr>
            <a:spLocks noGrp="1"/>
          </p:cNvSpPr>
          <p:nvPr>
            <p:ph type="pic" sz="quarter" idx="49" hasCustomPrompt="1"/>
          </p:nvPr>
        </p:nvSpPr>
        <p:spPr>
          <a:xfrm>
            <a:off x="9700713" y="1616598"/>
            <a:ext cx="986956" cy="986956"/>
          </a:xfrm>
          <a:prstGeom prst="ellipse">
            <a:avLst/>
          </a:prstGeom>
        </p:spPr>
        <p:txBody>
          <a:bodyPr/>
          <a:lstStyle>
            <a:lvl1pPr marL="0" indent="0">
              <a:buNone/>
              <a:defRPr sz="1100"/>
            </a:lvl1pPr>
          </a:lstStyle>
          <a:p>
            <a:r>
              <a:rPr lang="fr-FR"/>
              <a:t>Image</a:t>
            </a:r>
          </a:p>
        </p:txBody>
      </p:sp>
      <p:sp>
        <p:nvSpPr>
          <p:cNvPr id="30" name="Espace réservé du texte 2"/>
          <p:cNvSpPr>
            <a:spLocks noGrp="1"/>
          </p:cNvSpPr>
          <p:nvPr>
            <p:ph type="body" sz="quarter" idx="50" hasCustomPrompt="1"/>
          </p:nvPr>
        </p:nvSpPr>
        <p:spPr>
          <a:xfrm>
            <a:off x="9176371" y="2677388"/>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a:latin typeface="Arial" panose="020B0604020202020204" pitchFamily="34" charset="0"/>
                <a:ea typeface="Arial" charset="0"/>
                <a:cs typeface="Arial" panose="020B0604020202020204" pitchFamily="34" charset="0"/>
              </a:rPr>
              <a:t>Role</a:t>
            </a:r>
          </a:p>
        </p:txBody>
      </p:sp>
      <p:sp>
        <p:nvSpPr>
          <p:cNvPr id="31" name="Espace réservé pour une image  2"/>
          <p:cNvSpPr>
            <a:spLocks noGrp="1"/>
          </p:cNvSpPr>
          <p:nvPr>
            <p:ph type="pic" sz="quarter" idx="51" hasCustomPrompt="1"/>
          </p:nvPr>
        </p:nvSpPr>
        <p:spPr>
          <a:xfrm>
            <a:off x="6493330" y="4002675"/>
            <a:ext cx="986956" cy="986956"/>
          </a:xfrm>
          <a:prstGeom prst="ellipse">
            <a:avLst/>
          </a:prstGeom>
        </p:spPr>
        <p:txBody>
          <a:bodyPr/>
          <a:lstStyle>
            <a:lvl1pPr marL="0" indent="0">
              <a:buNone/>
              <a:defRPr sz="1100"/>
            </a:lvl1pPr>
          </a:lstStyle>
          <a:p>
            <a:r>
              <a:rPr lang="fr-FR"/>
              <a:t>Image</a:t>
            </a:r>
          </a:p>
        </p:txBody>
      </p:sp>
      <p:sp>
        <p:nvSpPr>
          <p:cNvPr id="32" name="Espace réservé du texte 2"/>
          <p:cNvSpPr>
            <a:spLocks noGrp="1"/>
          </p:cNvSpPr>
          <p:nvPr>
            <p:ph type="body" sz="quarter" idx="52" hasCustomPrompt="1"/>
          </p:nvPr>
        </p:nvSpPr>
        <p:spPr>
          <a:xfrm>
            <a:off x="5968988" y="5063465"/>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err="1">
                <a:latin typeface="Arial" panose="020B0604020202020204" pitchFamily="34" charset="0"/>
                <a:ea typeface="Arial" charset="0"/>
                <a:cs typeface="Arial" panose="020B0604020202020204" pitchFamily="34" charset="0"/>
              </a:rPr>
              <a:t>Rle</a:t>
            </a:r>
            <a:endParaRPr lang="en-GB" sz="1100" noProof="0" dirty="0">
              <a:latin typeface="Arial" panose="020B0604020202020204" pitchFamily="34" charset="0"/>
              <a:ea typeface="Arial" charset="0"/>
              <a:cs typeface="Arial" panose="020B0604020202020204" pitchFamily="34" charset="0"/>
            </a:endParaRPr>
          </a:p>
        </p:txBody>
      </p:sp>
      <p:sp>
        <p:nvSpPr>
          <p:cNvPr id="33" name="Espace réservé pour une image  2"/>
          <p:cNvSpPr>
            <a:spLocks noGrp="1"/>
          </p:cNvSpPr>
          <p:nvPr>
            <p:ph type="pic" sz="quarter" idx="53" hasCustomPrompt="1"/>
          </p:nvPr>
        </p:nvSpPr>
        <p:spPr>
          <a:xfrm>
            <a:off x="9700713" y="4002675"/>
            <a:ext cx="986956" cy="986956"/>
          </a:xfrm>
          <a:prstGeom prst="ellipse">
            <a:avLst/>
          </a:prstGeom>
        </p:spPr>
        <p:txBody>
          <a:bodyPr/>
          <a:lstStyle>
            <a:lvl1pPr marL="0" indent="0">
              <a:buNone/>
              <a:defRPr sz="1100"/>
            </a:lvl1pPr>
          </a:lstStyle>
          <a:p>
            <a:r>
              <a:rPr lang="fr-FR"/>
              <a:t>Image</a:t>
            </a:r>
          </a:p>
        </p:txBody>
      </p:sp>
      <p:sp>
        <p:nvSpPr>
          <p:cNvPr id="34" name="Espace réservé du texte 2"/>
          <p:cNvSpPr>
            <a:spLocks noGrp="1"/>
          </p:cNvSpPr>
          <p:nvPr>
            <p:ph type="body" sz="quarter" idx="54" hasCustomPrompt="1"/>
          </p:nvPr>
        </p:nvSpPr>
        <p:spPr>
          <a:xfrm>
            <a:off x="9176371" y="5063465"/>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a:latin typeface="Arial" panose="020B0604020202020204" pitchFamily="34" charset="0"/>
                <a:ea typeface="Arial" charset="0"/>
                <a:cs typeface="Arial" panose="020B0604020202020204" pitchFamily="34" charset="0"/>
              </a:rPr>
              <a:t>Role</a:t>
            </a:r>
          </a:p>
        </p:txBody>
      </p:sp>
    </p:spTree>
    <p:extLst>
      <p:ext uri="{BB962C8B-B14F-4D97-AF65-F5344CB8AC3E}">
        <p14:creationId xmlns:p14="http://schemas.microsoft.com/office/powerpoint/2010/main" val="16668797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02_Contact - 3 names">
    <p:spTree>
      <p:nvGrpSpPr>
        <p:cNvPr id="1" name=""/>
        <p:cNvGrpSpPr/>
        <p:nvPr/>
      </p:nvGrpSpPr>
      <p:grpSpPr>
        <a:xfrm>
          <a:off x="0" y="0"/>
          <a:ext cx="0" cy="0"/>
          <a:chOff x="0" y="0"/>
          <a:chExt cx="0" cy="0"/>
        </a:xfrm>
      </p:grpSpPr>
      <p:sp>
        <p:nvSpPr>
          <p:cNvPr id="4" name="Espace réservé du texte 4"/>
          <p:cNvSpPr>
            <a:spLocks noGrp="1"/>
          </p:cNvSpPr>
          <p:nvPr>
            <p:ph type="body" sz="quarter" idx="27"/>
          </p:nvPr>
        </p:nvSpPr>
        <p:spPr>
          <a:xfrm>
            <a:off x="942417" y="1192066"/>
            <a:ext cx="5542465" cy="82723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7" name="Espace réservé du texte 6"/>
          <p:cNvSpPr>
            <a:spLocks noGrp="1"/>
          </p:cNvSpPr>
          <p:nvPr>
            <p:ph type="body" sz="quarter" idx="33" hasCustomPrompt="1"/>
          </p:nvPr>
        </p:nvSpPr>
        <p:spPr>
          <a:xfrm>
            <a:off x="1562100" y="3429000"/>
            <a:ext cx="1685925" cy="1143000"/>
          </a:xfrm>
          <a:prstGeom prst="rect">
            <a:avLst/>
          </a:prstGeom>
        </p:spPr>
        <p:txBody>
          <a:bodyPr/>
          <a:lstStyle>
            <a:lvl1pPr marL="0" indent="0">
              <a:buNone/>
              <a:defRPr sz="6000" b="1">
                <a:solidFill>
                  <a:schemeClr val="tx1">
                    <a:lumMod val="10000"/>
                    <a:lumOff val="90000"/>
                  </a:schemeClr>
                </a:solidFill>
                <a:latin typeface="+mj-lt"/>
              </a:defRPr>
            </a:lvl1pPr>
          </a:lstStyle>
          <a:p>
            <a:pPr lvl="0"/>
            <a:r>
              <a:rPr lang="fr-FR" dirty="0"/>
              <a:t>#1</a:t>
            </a:r>
          </a:p>
        </p:txBody>
      </p:sp>
      <p:sp>
        <p:nvSpPr>
          <p:cNvPr id="8" name="Espace réservé du texte 6"/>
          <p:cNvSpPr>
            <a:spLocks noGrp="1"/>
          </p:cNvSpPr>
          <p:nvPr>
            <p:ph type="body" sz="quarter" idx="34" hasCustomPrompt="1"/>
          </p:nvPr>
        </p:nvSpPr>
        <p:spPr>
          <a:xfrm>
            <a:off x="4924425" y="3429000"/>
            <a:ext cx="1685925" cy="1143000"/>
          </a:xfrm>
          <a:prstGeom prst="rect">
            <a:avLst/>
          </a:prstGeom>
        </p:spPr>
        <p:txBody>
          <a:bodyPr/>
          <a:lstStyle>
            <a:lvl1pPr marL="0" indent="0">
              <a:buNone/>
              <a:defRPr sz="5400" b="1">
                <a:solidFill>
                  <a:schemeClr val="tx1">
                    <a:lumMod val="10000"/>
                    <a:lumOff val="90000"/>
                  </a:schemeClr>
                </a:solidFill>
                <a:latin typeface="+mj-lt"/>
              </a:defRPr>
            </a:lvl1pPr>
          </a:lstStyle>
          <a:p>
            <a:pPr lvl="0"/>
            <a:r>
              <a:rPr lang="fr-FR" dirty="0"/>
              <a:t>#2</a:t>
            </a:r>
          </a:p>
        </p:txBody>
      </p:sp>
      <p:sp>
        <p:nvSpPr>
          <p:cNvPr id="9" name="Espace réservé du texte 6"/>
          <p:cNvSpPr>
            <a:spLocks noGrp="1"/>
          </p:cNvSpPr>
          <p:nvPr>
            <p:ph type="body" sz="quarter" idx="35" hasCustomPrompt="1"/>
          </p:nvPr>
        </p:nvSpPr>
        <p:spPr>
          <a:xfrm>
            <a:off x="8286750" y="3429000"/>
            <a:ext cx="1685925" cy="1143000"/>
          </a:xfrm>
          <a:prstGeom prst="rect">
            <a:avLst/>
          </a:prstGeom>
        </p:spPr>
        <p:txBody>
          <a:bodyPr/>
          <a:lstStyle>
            <a:lvl1pPr marL="0" indent="0">
              <a:buNone/>
              <a:defRPr sz="5400" b="1">
                <a:solidFill>
                  <a:schemeClr val="tx1">
                    <a:lumMod val="10000"/>
                    <a:lumOff val="90000"/>
                  </a:schemeClr>
                </a:solidFill>
                <a:latin typeface="+mj-lt"/>
              </a:defRPr>
            </a:lvl1pPr>
          </a:lstStyle>
          <a:p>
            <a:pPr lvl="0"/>
            <a:r>
              <a:rPr lang="fr-FR" dirty="0"/>
              <a:t>#3</a:t>
            </a:r>
          </a:p>
        </p:txBody>
      </p:sp>
      <p:sp>
        <p:nvSpPr>
          <p:cNvPr id="11" name="Espace réservé du texte 10"/>
          <p:cNvSpPr>
            <a:spLocks noGrp="1"/>
          </p:cNvSpPr>
          <p:nvPr>
            <p:ph type="body" sz="quarter" idx="36" hasCustomPrompt="1"/>
          </p:nvPr>
        </p:nvSpPr>
        <p:spPr>
          <a:xfrm>
            <a:off x="1795184" y="3886197"/>
            <a:ext cx="1971675" cy="866775"/>
          </a:xfrm>
          <a:prstGeom prst="rect">
            <a:avLst/>
          </a:prstGeom>
        </p:spPr>
        <p:txBody>
          <a:bodyPr/>
          <a:lstStyle>
            <a:lvl1pPr marL="0" indent="0">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4" name="Espace réservé du texte 10"/>
          <p:cNvSpPr>
            <a:spLocks noGrp="1"/>
          </p:cNvSpPr>
          <p:nvPr>
            <p:ph type="body" sz="quarter" idx="37" hasCustomPrompt="1"/>
          </p:nvPr>
        </p:nvSpPr>
        <p:spPr>
          <a:xfrm>
            <a:off x="5205134" y="3886197"/>
            <a:ext cx="1971675" cy="866775"/>
          </a:xfrm>
          <a:prstGeom prst="rect">
            <a:avLst/>
          </a:prstGeom>
        </p:spPr>
        <p:txBody>
          <a:bodyPr/>
          <a:lstStyle>
            <a:lvl1pPr marL="0" indent="0">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5" name="Espace réservé du texte 10"/>
          <p:cNvSpPr>
            <a:spLocks noGrp="1"/>
          </p:cNvSpPr>
          <p:nvPr>
            <p:ph type="body" sz="quarter" idx="38" hasCustomPrompt="1"/>
          </p:nvPr>
        </p:nvSpPr>
        <p:spPr>
          <a:xfrm>
            <a:off x="8615084" y="3886196"/>
            <a:ext cx="1971675" cy="866775"/>
          </a:xfrm>
          <a:prstGeom prst="rect">
            <a:avLst/>
          </a:prstGeom>
        </p:spPr>
        <p:txBody>
          <a:bodyPr/>
          <a:lstStyle>
            <a:lvl1pPr marL="0" indent="0">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0" name="Espace réservé du pied de page 1">
            <a:extLst>
              <a:ext uri="{FF2B5EF4-FFF2-40B4-BE49-F238E27FC236}">
                <a16:creationId xmlns:a16="http://schemas.microsoft.com/office/drawing/2014/main" id="{56392F07-E262-3B44-B688-18306223EE0A}"/>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47381519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02_Contact - 3 contacts quare photo">
    <p:spTree>
      <p:nvGrpSpPr>
        <p:cNvPr id="1" name=""/>
        <p:cNvGrpSpPr/>
        <p:nvPr/>
      </p:nvGrpSpPr>
      <p:grpSpPr>
        <a:xfrm>
          <a:off x="0" y="0"/>
          <a:ext cx="0" cy="0"/>
          <a:chOff x="0" y="0"/>
          <a:chExt cx="0" cy="0"/>
        </a:xfrm>
      </p:grpSpPr>
      <p:sp>
        <p:nvSpPr>
          <p:cNvPr id="4" name="Espace réservé du texte 4"/>
          <p:cNvSpPr>
            <a:spLocks noGrp="1"/>
          </p:cNvSpPr>
          <p:nvPr>
            <p:ph type="body" sz="quarter" idx="27"/>
          </p:nvPr>
        </p:nvSpPr>
        <p:spPr>
          <a:xfrm>
            <a:off x="942417" y="1192066"/>
            <a:ext cx="5542465" cy="82723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11" name="Espace réservé du texte 10"/>
          <p:cNvSpPr>
            <a:spLocks noGrp="1"/>
          </p:cNvSpPr>
          <p:nvPr>
            <p:ph type="body" sz="quarter" idx="36" hasCustomPrompt="1"/>
          </p:nvPr>
        </p:nvSpPr>
        <p:spPr>
          <a:xfrm>
            <a:off x="1616786" y="4755499"/>
            <a:ext cx="1971675" cy="866775"/>
          </a:xfrm>
          <a:prstGeom prst="rect">
            <a:avLst/>
          </a:prstGeom>
        </p:spPr>
        <p:txBody>
          <a:bodyPr/>
          <a:lstStyle>
            <a:lvl1pPr marL="0" indent="0" algn="ctr">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4" name="Espace réservé du texte 10"/>
          <p:cNvSpPr>
            <a:spLocks noGrp="1"/>
          </p:cNvSpPr>
          <p:nvPr>
            <p:ph type="body" sz="quarter" idx="37" hasCustomPrompt="1"/>
          </p:nvPr>
        </p:nvSpPr>
        <p:spPr>
          <a:xfrm>
            <a:off x="5247553" y="4755498"/>
            <a:ext cx="1971675" cy="866775"/>
          </a:xfrm>
          <a:prstGeom prst="rect">
            <a:avLst/>
          </a:prstGeom>
        </p:spPr>
        <p:txBody>
          <a:bodyPr/>
          <a:lstStyle>
            <a:lvl1pPr marL="0" indent="0" algn="ctr">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5" name="Espace réservé du texte 10"/>
          <p:cNvSpPr>
            <a:spLocks noGrp="1"/>
          </p:cNvSpPr>
          <p:nvPr>
            <p:ph type="body" sz="quarter" idx="38" hasCustomPrompt="1"/>
          </p:nvPr>
        </p:nvSpPr>
        <p:spPr>
          <a:xfrm>
            <a:off x="8878321" y="4755498"/>
            <a:ext cx="1971675" cy="866775"/>
          </a:xfrm>
          <a:prstGeom prst="rect">
            <a:avLst/>
          </a:prstGeom>
        </p:spPr>
        <p:txBody>
          <a:bodyPr/>
          <a:lstStyle>
            <a:lvl1pPr marL="0" indent="0" algn="ctr">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3" name="Espace réservé pour une image  2"/>
          <p:cNvSpPr>
            <a:spLocks noGrp="1"/>
          </p:cNvSpPr>
          <p:nvPr>
            <p:ph type="pic" sz="quarter" idx="40"/>
          </p:nvPr>
        </p:nvSpPr>
        <p:spPr>
          <a:xfrm>
            <a:off x="1616787" y="2759390"/>
            <a:ext cx="1971675" cy="1613826"/>
          </a:xfrm>
          <a:prstGeom prst="rect">
            <a:avLst/>
          </a:prstGeom>
        </p:spPr>
        <p:txBody>
          <a:bodyPr/>
          <a:lstStyle>
            <a:lvl1pPr marL="0" indent="0">
              <a:buNone/>
              <a:defRPr sz="1100"/>
            </a:lvl1pPr>
          </a:lstStyle>
          <a:p>
            <a:r>
              <a:rPr lang="fr-FR"/>
              <a:t>Cliquez sur l'icône pour ajouter une image</a:t>
            </a:r>
            <a:endParaRPr lang="fr-FR" dirty="0"/>
          </a:p>
        </p:txBody>
      </p:sp>
      <p:sp>
        <p:nvSpPr>
          <p:cNvPr id="13" name="Espace réservé pour une image  2"/>
          <p:cNvSpPr>
            <a:spLocks noGrp="1"/>
          </p:cNvSpPr>
          <p:nvPr>
            <p:ph type="pic" sz="quarter" idx="41"/>
          </p:nvPr>
        </p:nvSpPr>
        <p:spPr>
          <a:xfrm>
            <a:off x="5247554" y="2759389"/>
            <a:ext cx="1971675" cy="1613827"/>
          </a:xfrm>
          <a:prstGeom prst="rect">
            <a:avLst/>
          </a:prstGeom>
        </p:spPr>
        <p:txBody>
          <a:bodyPr/>
          <a:lstStyle>
            <a:lvl1pPr marL="0" indent="0">
              <a:buNone/>
              <a:defRPr sz="1100"/>
            </a:lvl1pPr>
          </a:lstStyle>
          <a:p>
            <a:r>
              <a:rPr lang="fr-FR"/>
              <a:t>Cliquez sur l'icône pour ajouter une image</a:t>
            </a:r>
            <a:endParaRPr lang="fr-FR" dirty="0"/>
          </a:p>
        </p:txBody>
      </p:sp>
      <p:sp>
        <p:nvSpPr>
          <p:cNvPr id="16" name="Espace réservé pour une image  2"/>
          <p:cNvSpPr>
            <a:spLocks noGrp="1"/>
          </p:cNvSpPr>
          <p:nvPr>
            <p:ph type="pic" sz="quarter" idx="42"/>
          </p:nvPr>
        </p:nvSpPr>
        <p:spPr>
          <a:xfrm>
            <a:off x="8878321" y="2761516"/>
            <a:ext cx="1971675" cy="1611700"/>
          </a:xfrm>
          <a:prstGeom prst="rect">
            <a:avLst/>
          </a:prstGeom>
        </p:spPr>
        <p:txBody>
          <a:bodyPr/>
          <a:lstStyle>
            <a:lvl1pPr marL="0" indent="0">
              <a:buNone/>
              <a:defRPr sz="1100"/>
            </a:lvl1pPr>
          </a:lstStyle>
          <a:p>
            <a:r>
              <a:rPr lang="fr-FR"/>
              <a:t>Cliquez sur l'icône pour ajouter une image</a:t>
            </a:r>
            <a:endParaRPr lang="fr-FR" dirty="0"/>
          </a:p>
        </p:txBody>
      </p:sp>
      <p:cxnSp>
        <p:nvCxnSpPr>
          <p:cNvPr id="18" name="Connecteur droit 17"/>
          <p:cNvCxnSpPr/>
          <p:nvPr userDrawn="1"/>
        </p:nvCxnSpPr>
        <p:spPr>
          <a:xfrm>
            <a:off x="2387878"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userDrawn="1"/>
        </p:nvCxnSpPr>
        <p:spPr>
          <a:xfrm>
            <a:off x="6018645"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9649413"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Espace réservé du pied de page 1">
            <a:extLst>
              <a:ext uri="{FF2B5EF4-FFF2-40B4-BE49-F238E27FC236}">
                <a16:creationId xmlns:a16="http://schemas.microsoft.com/office/drawing/2014/main" id="{C2E44C61-32AE-9A4C-8A87-D6AD9D98DE6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7329894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03_Narrow left image - one-line Title">
    <p:spTree>
      <p:nvGrpSpPr>
        <p:cNvPr id="1" name=""/>
        <p:cNvGrpSpPr/>
        <p:nvPr/>
      </p:nvGrpSpPr>
      <p:grpSpPr>
        <a:xfrm>
          <a:off x="0" y="0"/>
          <a:ext cx="0" cy="0"/>
          <a:chOff x="0" y="0"/>
          <a:chExt cx="0" cy="0"/>
        </a:xfrm>
      </p:grpSpPr>
      <p:sp>
        <p:nvSpPr>
          <p:cNvPr id="11" name="Espace réservé pour une image  10"/>
          <p:cNvSpPr>
            <a:spLocks noGrp="1" noChangeAspect="1"/>
          </p:cNvSpPr>
          <p:nvPr>
            <p:ph type="pic" sz="quarter" idx="10"/>
          </p:nvPr>
        </p:nvSpPr>
        <p:spPr>
          <a:xfrm>
            <a:off x="0" y="0"/>
            <a:ext cx="1666875" cy="6858000"/>
          </a:xfrm>
          <a:prstGeom prst="rect">
            <a:avLst/>
          </a:prstGeom>
        </p:spPr>
        <p:txBody>
          <a:bodyPr/>
          <a:lstStyle>
            <a:lvl1pPr>
              <a:defRPr sz="1100"/>
            </a:lvl1pPr>
          </a:lstStyle>
          <a:p>
            <a:r>
              <a:rPr lang="fr-FR"/>
              <a:t>Cliquez sur l'icône pour ajouter une image</a:t>
            </a:r>
            <a:endParaRPr lang="fr-FR" dirty="0"/>
          </a:p>
        </p:txBody>
      </p:sp>
      <p:sp>
        <p:nvSpPr>
          <p:cNvPr id="6"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1931349" y="922713"/>
            <a:ext cx="984023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7" name="Espace réservé du texte 6">
            <a:extLst>
              <a:ext uri="{FF2B5EF4-FFF2-40B4-BE49-F238E27FC236}">
                <a16:creationId xmlns:a16="http://schemas.microsoft.com/office/drawing/2014/main" id="{D3A77A92-E553-4800-AE77-3A3A6B40817C}"/>
              </a:ext>
            </a:extLst>
          </p:cNvPr>
          <p:cNvSpPr>
            <a:spLocks noGrp="1"/>
          </p:cNvSpPr>
          <p:nvPr>
            <p:ph type="body" sz="quarter" idx="36" hasCustomPrompt="1"/>
          </p:nvPr>
        </p:nvSpPr>
        <p:spPr>
          <a:xfrm>
            <a:off x="1931350" y="564022"/>
            <a:ext cx="9840236"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9" name="Espace réservé du contenu 4"/>
          <p:cNvSpPr>
            <a:spLocks noGrp="1"/>
          </p:cNvSpPr>
          <p:nvPr>
            <p:ph sz="quarter" idx="16" hasCustomPrompt="1"/>
          </p:nvPr>
        </p:nvSpPr>
        <p:spPr>
          <a:xfrm>
            <a:off x="1931349" y="1700613"/>
            <a:ext cx="9840237"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338709068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03_Narrow left image - two-lines Title">
    <p:spTree>
      <p:nvGrpSpPr>
        <p:cNvPr id="1" name=""/>
        <p:cNvGrpSpPr/>
        <p:nvPr/>
      </p:nvGrpSpPr>
      <p:grpSpPr>
        <a:xfrm>
          <a:off x="0" y="0"/>
          <a:ext cx="0" cy="0"/>
          <a:chOff x="0" y="0"/>
          <a:chExt cx="0" cy="0"/>
        </a:xfrm>
      </p:grpSpPr>
      <p:sp>
        <p:nvSpPr>
          <p:cNvPr id="11" name="Espace réservé pour une image  10"/>
          <p:cNvSpPr>
            <a:spLocks noGrp="1" noChangeAspect="1"/>
          </p:cNvSpPr>
          <p:nvPr>
            <p:ph type="pic" sz="quarter" idx="10"/>
          </p:nvPr>
        </p:nvSpPr>
        <p:spPr>
          <a:xfrm>
            <a:off x="0" y="0"/>
            <a:ext cx="1666875" cy="6858000"/>
          </a:xfrm>
          <a:prstGeom prst="rect">
            <a:avLst/>
          </a:prstGeom>
        </p:spPr>
        <p:txBody>
          <a:bodyPr/>
          <a:lstStyle>
            <a:lvl1pPr>
              <a:defRPr sz="1100"/>
            </a:lvl1pPr>
          </a:lstStyle>
          <a:p>
            <a:r>
              <a:rPr lang="fr-FR"/>
              <a:t>Cliquez sur l'icône pour ajouter une image</a:t>
            </a:r>
            <a:endParaRPr lang="fr-FR" dirty="0"/>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1931349" y="1256005"/>
            <a:ext cx="984023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texte 6">
            <a:extLst>
              <a:ext uri="{FF2B5EF4-FFF2-40B4-BE49-F238E27FC236}">
                <a16:creationId xmlns:a16="http://schemas.microsoft.com/office/drawing/2014/main" id="{D3A77A92-E553-4800-AE77-3A3A6B40817C}"/>
              </a:ext>
            </a:extLst>
          </p:cNvPr>
          <p:cNvSpPr>
            <a:spLocks noGrp="1"/>
          </p:cNvSpPr>
          <p:nvPr>
            <p:ph type="body" sz="quarter" idx="36" hasCustomPrompt="1"/>
          </p:nvPr>
        </p:nvSpPr>
        <p:spPr>
          <a:xfrm>
            <a:off x="1931350" y="564022"/>
            <a:ext cx="9840236"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10" name="Espace réservé du contenu 4"/>
          <p:cNvSpPr>
            <a:spLocks noGrp="1"/>
          </p:cNvSpPr>
          <p:nvPr>
            <p:ph sz="quarter" idx="16" hasCustomPrompt="1"/>
          </p:nvPr>
        </p:nvSpPr>
        <p:spPr>
          <a:xfrm>
            <a:off x="1931349" y="1700613"/>
            <a:ext cx="9840237"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351874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1_Basic_with title alone">
    <p:spTree>
      <p:nvGrpSpPr>
        <p:cNvPr id="1" name=""/>
        <p:cNvGrpSpPr/>
        <p:nvPr/>
      </p:nvGrpSpPr>
      <p:grpSpPr>
        <a:xfrm>
          <a:off x="0" y="0"/>
          <a:ext cx="0" cy="0"/>
          <a:chOff x="0" y="0"/>
          <a:chExt cx="0" cy="0"/>
        </a:xfrm>
      </p:grpSpPr>
      <p:sp>
        <p:nvSpPr>
          <p:cNvPr id="5" name="Espace réservé du pied de page 1">
            <a:extLst>
              <a:ext uri="{FF2B5EF4-FFF2-40B4-BE49-F238E27FC236}">
                <a16:creationId xmlns:a16="http://schemas.microsoft.com/office/drawing/2014/main" id="{7CB1C8AD-2C0D-FD40-AC72-04498C77C22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8" name="Espace réservé du texte 6">
            <a:extLst>
              <a:ext uri="{FF2B5EF4-FFF2-40B4-BE49-F238E27FC236}">
                <a16:creationId xmlns:a16="http://schemas.microsoft.com/office/drawing/2014/main" id="{9D3FA305-28FB-2044-A036-CD928E823341}"/>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56388872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03_Larger left Image - one-line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2489200" y="1700613"/>
            <a:ext cx="92823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2489199" y="922713"/>
            <a:ext cx="928238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2489200" y="564022"/>
            <a:ext cx="9282386"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10" name="Espace réservé pour une image  10"/>
          <p:cNvSpPr>
            <a:spLocks noGrp="1" noChangeAspect="1"/>
          </p:cNvSpPr>
          <p:nvPr>
            <p:ph type="pic" sz="quarter" idx="36"/>
          </p:nvPr>
        </p:nvSpPr>
        <p:spPr>
          <a:xfrm>
            <a:off x="0" y="0"/>
            <a:ext cx="223520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42039888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03_Larger left Image - two-lines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2489200" y="1700613"/>
            <a:ext cx="92823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2485163" y="1256005"/>
            <a:ext cx="928642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6"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2485164" y="564022"/>
            <a:ext cx="9286421"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pour une image  10"/>
          <p:cNvSpPr>
            <a:spLocks noGrp="1" noChangeAspect="1"/>
          </p:cNvSpPr>
          <p:nvPr>
            <p:ph type="pic" sz="quarter" idx="36"/>
          </p:nvPr>
        </p:nvSpPr>
        <p:spPr>
          <a:xfrm>
            <a:off x="0" y="0"/>
            <a:ext cx="223520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23874252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03_Large left Image - one-line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5448300" y="1700613"/>
            <a:ext cx="63232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5448299" y="922713"/>
            <a:ext cx="632328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5448300" y="564022"/>
            <a:ext cx="6323286"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10" name="Espace réservé pour une image  10"/>
          <p:cNvSpPr>
            <a:spLocks noGrp="1" noChangeAspect="1"/>
          </p:cNvSpPr>
          <p:nvPr>
            <p:ph type="pic" sz="quarter" idx="36"/>
          </p:nvPr>
        </p:nvSpPr>
        <p:spPr>
          <a:xfrm>
            <a:off x="0" y="0"/>
            <a:ext cx="508895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124405886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03_Large left Image - two-lines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5448300" y="1700613"/>
            <a:ext cx="63232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5445549" y="1256005"/>
            <a:ext cx="632603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6"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5445550" y="564022"/>
            <a:ext cx="6326035"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pour une image  10"/>
          <p:cNvSpPr>
            <a:spLocks noGrp="1" noChangeAspect="1"/>
          </p:cNvSpPr>
          <p:nvPr>
            <p:ph type="pic" sz="quarter" idx="36"/>
          </p:nvPr>
        </p:nvSpPr>
        <p:spPr>
          <a:xfrm>
            <a:off x="0" y="0"/>
            <a:ext cx="508895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65574928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03_Large right Image - one-line title">
    <p:spTree>
      <p:nvGrpSpPr>
        <p:cNvPr id="1" name=""/>
        <p:cNvGrpSpPr/>
        <p:nvPr/>
      </p:nvGrpSpPr>
      <p:grpSpPr>
        <a:xfrm>
          <a:off x="0" y="0"/>
          <a:ext cx="0" cy="0"/>
          <a:chOff x="0" y="0"/>
          <a:chExt cx="0" cy="0"/>
        </a:xfrm>
      </p:grpSpPr>
      <p:sp>
        <p:nvSpPr>
          <p:cNvPr id="8" name="Espace réservé pour une image  9"/>
          <p:cNvSpPr>
            <a:spLocks noGrp="1"/>
          </p:cNvSpPr>
          <p:nvPr>
            <p:ph type="pic" sz="quarter" idx="14"/>
          </p:nvPr>
        </p:nvSpPr>
        <p:spPr>
          <a:xfrm>
            <a:off x="7937500" y="0"/>
            <a:ext cx="4254500" cy="6857999"/>
          </a:xfrm>
          <a:prstGeom prst="rect">
            <a:avLst/>
          </a:prstGeom>
        </p:spPr>
        <p:txBody>
          <a:bodyPr>
            <a:normAutofit/>
          </a:bodyPr>
          <a:lstStyle>
            <a:lvl1pPr marL="0" indent="0">
              <a:buNone/>
              <a:defRPr sz="1200" baseline="0"/>
            </a:lvl1pPr>
          </a:lstStyle>
          <a:p>
            <a:r>
              <a:rPr lang="fr-FR"/>
              <a:t>Cliquez sur l'icône pour ajouter une image</a:t>
            </a:r>
            <a:endParaRPr lang="fr-FR" dirty="0"/>
          </a:p>
        </p:txBody>
      </p:sp>
      <p:sp>
        <p:nvSpPr>
          <p:cNvPr id="13" name="Espace réservé du contenu 4">
            <a:extLst>
              <a:ext uri="{FF2B5EF4-FFF2-40B4-BE49-F238E27FC236}">
                <a16:creationId xmlns:a16="http://schemas.microsoft.com/office/drawing/2014/main" id="{DC07E09A-0AF2-44A0-9642-C5355482FB30}"/>
              </a:ext>
            </a:extLst>
          </p:cNvPr>
          <p:cNvSpPr>
            <a:spLocks noGrp="1"/>
          </p:cNvSpPr>
          <p:nvPr>
            <p:ph sz="quarter" idx="30"/>
          </p:nvPr>
        </p:nvSpPr>
        <p:spPr>
          <a:xfrm>
            <a:off x="356426" y="1700613"/>
            <a:ext cx="7102462" cy="446773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pied de page 1">
            <a:extLst>
              <a:ext uri="{FF2B5EF4-FFF2-40B4-BE49-F238E27FC236}">
                <a16:creationId xmlns:a16="http://schemas.microsoft.com/office/drawing/2014/main" id="{2759849E-2A68-4344-9624-DE1E0F595EB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075BC0B9-4FA8-FB44-B8BC-A09342AA6161}"/>
              </a:ext>
            </a:extLst>
          </p:cNvPr>
          <p:cNvSpPr>
            <a:spLocks noGrp="1"/>
          </p:cNvSpPr>
          <p:nvPr>
            <p:ph type="body" sz="quarter" idx="35" hasCustomPrompt="1"/>
          </p:nvPr>
        </p:nvSpPr>
        <p:spPr>
          <a:xfrm>
            <a:off x="337931" y="922713"/>
            <a:ext cx="713314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8CCB9942-0E9E-4244-B66E-EDAFF6665972}"/>
              </a:ext>
            </a:extLst>
          </p:cNvPr>
          <p:cNvSpPr>
            <a:spLocks noGrp="1"/>
          </p:cNvSpPr>
          <p:nvPr>
            <p:ph type="body" sz="quarter" idx="10" hasCustomPrompt="1"/>
          </p:nvPr>
        </p:nvSpPr>
        <p:spPr>
          <a:xfrm>
            <a:off x="337933" y="564022"/>
            <a:ext cx="7133138"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021575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03_Large right Image - two-lines title">
    <p:spTree>
      <p:nvGrpSpPr>
        <p:cNvPr id="1" name=""/>
        <p:cNvGrpSpPr/>
        <p:nvPr/>
      </p:nvGrpSpPr>
      <p:grpSpPr>
        <a:xfrm>
          <a:off x="0" y="0"/>
          <a:ext cx="0" cy="0"/>
          <a:chOff x="0" y="0"/>
          <a:chExt cx="0" cy="0"/>
        </a:xfrm>
      </p:grpSpPr>
      <p:sp>
        <p:nvSpPr>
          <p:cNvPr id="8" name="Espace réservé pour une image  9"/>
          <p:cNvSpPr>
            <a:spLocks noGrp="1"/>
          </p:cNvSpPr>
          <p:nvPr>
            <p:ph type="pic" sz="quarter" idx="14"/>
          </p:nvPr>
        </p:nvSpPr>
        <p:spPr>
          <a:xfrm>
            <a:off x="7937500" y="0"/>
            <a:ext cx="4254500" cy="6857999"/>
          </a:xfrm>
          <a:prstGeom prst="rect">
            <a:avLst/>
          </a:prstGeom>
        </p:spPr>
        <p:txBody>
          <a:bodyPr>
            <a:normAutofit/>
          </a:bodyPr>
          <a:lstStyle>
            <a:lvl1pPr marL="0" indent="0">
              <a:buNone/>
              <a:defRPr sz="1200" baseline="0"/>
            </a:lvl1pPr>
          </a:lstStyle>
          <a:p>
            <a:r>
              <a:rPr lang="fr-FR"/>
              <a:t>Cliquez sur l'icône pour ajouter une image</a:t>
            </a:r>
            <a:endParaRPr lang="fr-FR" dirty="0"/>
          </a:p>
        </p:txBody>
      </p:sp>
      <p:sp>
        <p:nvSpPr>
          <p:cNvPr id="13" name="Espace réservé du contenu 4">
            <a:extLst>
              <a:ext uri="{FF2B5EF4-FFF2-40B4-BE49-F238E27FC236}">
                <a16:creationId xmlns:a16="http://schemas.microsoft.com/office/drawing/2014/main" id="{DC07E09A-0AF2-44A0-9642-C5355482FB30}"/>
              </a:ext>
            </a:extLst>
          </p:cNvPr>
          <p:cNvSpPr>
            <a:spLocks noGrp="1"/>
          </p:cNvSpPr>
          <p:nvPr>
            <p:ph sz="quarter" idx="30"/>
          </p:nvPr>
        </p:nvSpPr>
        <p:spPr>
          <a:xfrm>
            <a:off x="356426" y="1700613"/>
            <a:ext cx="7102462" cy="446773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pied de page 1">
            <a:extLst>
              <a:ext uri="{FF2B5EF4-FFF2-40B4-BE49-F238E27FC236}">
                <a16:creationId xmlns:a16="http://schemas.microsoft.com/office/drawing/2014/main" id="{2759849E-2A68-4344-9624-DE1E0F595EB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075BC0B9-4FA8-FB44-B8BC-A09342AA6161}"/>
              </a:ext>
            </a:extLst>
          </p:cNvPr>
          <p:cNvSpPr>
            <a:spLocks noGrp="1"/>
          </p:cNvSpPr>
          <p:nvPr>
            <p:ph type="body" sz="quarter" idx="35" hasCustomPrompt="1"/>
          </p:nvPr>
        </p:nvSpPr>
        <p:spPr>
          <a:xfrm>
            <a:off x="337931" y="1256005"/>
            <a:ext cx="713314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8CCB9942-0E9E-4244-B66E-EDAFF6665972}"/>
              </a:ext>
            </a:extLst>
          </p:cNvPr>
          <p:cNvSpPr>
            <a:spLocks noGrp="1"/>
          </p:cNvSpPr>
          <p:nvPr>
            <p:ph type="body" sz="quarter" idx="10" hasCustomPrompt="1"/>
          </p:nvPr>
        </p:nvSpPr>
        <p:spPr>
          <a:xfrm>
            <a:off x="337933" y="564022"/>
            <a:ext cx="7133138"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55753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03_Large Top Image with Title below">
    <p:spTree>
      <p:nvGrpSpPr>
        <p:cNvPr id="1" name=""/>
        <p:cNvGrpSpPr/>
        <p:nvPr/>
      </p:nvGrpSpPr>
      <p:grpSpPr>
        <a:xfrm>
          <a:off x="0" y="0"/>
          <a:ext cx="0" cy="0"/>
          <a:chOff x="0" y="0"/>
          <a:chExt cx="0" cy="0"/>
        </a:xfrm>
      </p:grpSpPr>
      <p:sp>
        <p:nvSpPr>
          <p:cNvPr id="7" name="Espace réservé du texte 6"/>
          <p:cNvSpPr>
            <a:spLocks noGrp="1"/>
          </p:cNvSpPr>
          <p:nvPr>
            <p:ph type="body" sz="quarter" idx="11"/>
          </p:nvPr>
        </p:nvSpPr>
        <p:spPr>
          <a:xfrm>
            <a:off x="337932" y="2695074"/>
            <a:ext cx="11513174" cy="3369176"/>
          </a:xfrm>
          <a:prstGeom prst="rect">
            <a:avLst/>
          </a:prstGeom>
        </p:spPr>
        <p:txBody>
          <a:bodyPr numCol="2"/>
          <a:lstStyle>
            <a:lvl1pPr marL="0" indent="0" algn="l">
              <a:buNone/>
              <a:defRPr sz="1100"/>
            </a:lvl1pPr>
            <a:lvl2pPr algn="l">
              <a:defRPr sz="1100"/>
            </a:lvl2pPr>
            <a:lvl3pPr algn="l">
              <a:defRPr sz="1100"/>
            </a:lvl3pPr>
            <a:lvl4pPr algn="l">
              <a:defRPr sz="1100"/>
            </a:lvl4pPr>
            <a:lvl5pPr algn="l">
              <a:defRPr sz="1100"/>
            </a:lvl5pPr>
          </a:lstStyle>
          <a:p>
            <a:pPr lvl="0"/>
            <a:endParaRPr lang="fr-FR" dirty="0"/>
          </a:p>
        </p:txBody>
      </p:sp>
      <p:sp>
        <p:nvSpPr>
          <p:cNvPr id="8"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2" y="2242454"/>
            <a:ext cx="7117686"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0" name="Espace réservé pour une image  9"/>
          <p:cNvSpPr>
            <a:spLocks noGrp="1"/>
          </p:cNvSpPr>
          <p:nvPr>
            <p:ph type="pic" sz="quarter" idx="36"/>
          </p:nvPr>
        </p:nvSpPr>
        <p:spPr>
          <a:xfrm>
            <a:off x="0" y="0"/>
            <a:ext cx="12192000" cy="1992313"/>
          </a:xfrm>
          <a:prstGeom prst="rect">
            <a:avLst/>
          </a:prstGeom>
        </p:spPr>
        <p:txBody>
          <a:bodyPr/>
          <a:lstStyle>
            <a:lvl1pPr>
              <a:defRPr sz="1400"/>
            </a:lvl1pPr>
          </a:lstStyle>
          <a:p>
            <a:endParaRPr lang="fr-FR" dirty="0"/>
          </a:p>
        </p:txBody>
      </p:sp>
      <p:sp>
        <p:nvSpPr>
          <p:cNvPr id="5" name="Espace réservé du texte 4"/>
          <p:cNvSpPr>
            <a:spLocks noGrp="1"/>
          </p:cNvSpPr>
          <p:nvPr>
            <p:ph type="body" sz="quarter" idx="27"/>
          </p:nvPr>
        </p:nvSpPr>
        <p:spPr>
          <a:xfrm>
            <a:off x="256374" y="1200611"/>
            <a:ext cx="11246265" cy="54273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Tree>
    <p:extLst>
      <p:ext uri="{BB962C8B-B14F-4D97-AF65-F5344CB8AC3E}">
        <p14:creationId xmlns:p14="http://schemas.microsoft.com/office/powerpoint/2010/main" val="10236439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03_Large Top Image with Title on top">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1"/>
            <a:ext cx="12192000" cy="2273181"/>
          </a:xfrm>
          <a:prstGeom prst="rect">
            <a:avLst/>
          </a:prstGeom>
        </p:spPr>
        <p:txBody>
          <a:bodyPr/>
          <a:lstStyle>
            <a:lvl1pPr>
              <a:defRPr sz="1400"/>
            </a:lvl1pPr>
          </a:lstStyle>
          <a:p>
            <a:endParaRPr lang="fr-FR" dirty="0"/>
          </a:p>
        </p:txBody>
      </p:sp>
      <p:sp>
        <p:nvSpPr>
          <p:cNvPr id="13" name="Espace réservé du contenu 4"/>
          <p:cNvSpPr>
            <a:spLocks noGrp="1"/>
          </p:cNvSpPr>
          <p:nvPr>
            <p:ph sz="quarter" idx="16" hasCustomPrompt="1"/>
          </p:nvPr>
        </p:nvSpPr>
        <p:spPr>
          <a:xfrm>
            <a:off x="342900" y="2999573"/>
            <a:ext cx="11428686" cy="3324313"/>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4"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2589150"/>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79173" y="572567"/>
            <a:ext cx="11433654" cy="358691"/>
          </a:xfrm>
          <a:prstGeom prst="rect">
            <a:avLst/>
          </a:prstGeom>
        </p:spPr>
        <p:txBody>
          <a:bodyPr anchor="t" anchorCtr="0"/>
          <a:lstStyle>
            <a:lvl1pPr marL="0" indent="0">
              <a:buNone/>
              <a:defRPr sz="3200" b="1" cap="all" spc="-150" baseline="0">
                <a:solidFill>
                  <a:schemeClr val="bg1"/>
                </a:solidFill>
                <a:latin typeface="+mj-lt"/>
              </a:defRPr>
            </a:lvl1pPr>
          </a:lstStyle>
          <a:p>
            <a:pPr lvl="0"/>
            <a:r>
              <a:rPr lang="fr-FR" dirty="0"/>
              <a:t>Titre</a:t>
            </a:r>
          </a:p>
        </p:txBody>
      </p:sp>
    </p:spTree>
    <p:extLst>
      <p:ext uri="{BB962C8B-B14F-4D97-AF65-F5344CB8AC3E}">
        <p14:creationId xmlns:p14="http://schemas.microsoft.com/office/powerpoint/2010/main" val="15709866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Large Top Image with Title bottom left">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0"/>
            <a:ext cx="12192000" cy="3019246"/>
          </a:xfrm>
          <a:prstGeom prst="rect">
            <a:avLst/>
          </a:prstGeom>
        </p:spPr>
        <p:txBody>
          <a:bodyPr/>
          <a:lstStyle>
            <a:lvl1pPr>
              <a:defRPr sz="1400"/>
            </a:lvl1pPr>
          </a:lstStyle>
          <a:p>
            <a:endParaRPr lang="fr-FR" dirty="0"/>
          </a:p>
        </p:txBody>
      </p:sp>
      <p:sp>
        <p:nvSpPr>
          <p:cNvPr id="7" name="Espace réservé du texte 6"/>
          <p:cNvSpPr>
            <a:spLocks noGrp="1"/>
          </p:cNvSpPr>
          <p:nvPr>
            <p:ph type="body" sz="quarter" idx="11" hasCustomPrompt="1"/>
          </p:nvPr>
        </p:nvSpPr>
        <p:spPr>
          <a:xfrm>
            <a:off x="5794050" y="3990886"/>
            <a:ext cx="6057056" cy="2073363"/>
          </a:xfrm>
          <a:prstGeom prst="rect">
            <a:avLst/>
          </a:prstGeom>
        </p:spPr>
        <p:txBody>
          <a:bodyPr numCol="1"/>
          <a:lstStyle>
            <a:lvl1pPr marL="0" indent="0" algn="l">
              <a:buNone/>
              <a:defRPr sz="1200"/>
            </a:lvl1pPr>
            <a:lvl2pPr algn="l">
              <a:defRPr sz="1100"/>
            </a:lvl2pPr>
            <a:lvl3pPr algn="l">
              <a:defRPr sz="1100"/>
            </a:lvl3pPr>
            <a:lvl4pPr algn="l">
              <a:defRPr sz="1100"/>
            </a:lvl4pPr>
            <a:lvl5pPr algn="l">
              <a:defRPr sz="1100"/>
            </a:lvl5pPr>
          </a:lstStyle>
          <a:p>
            <a:pPr lvl="0"/>
            <a:r>
              <a:rPr lang="fr-FR" dirty="0" err="1"/>
              <a:t>Text</a:t>
            </a:r>
            <a:endParaRPr lang="fr-FR" dirty="0"/>
          </a:p>
        </p:txBody>
      </p:sp>
      <p:sp>
        <p:nvSpPr>
          <p:cNvPr id="5" name="Espace réservé du texte 4"/>
          <p:cNvSpPr>
            <a:spLocks noGrp="1"/>
          </p:cNvSpPr>
          <p:nvPr>
            <p:ph type="body" sz="quarter" idx="27" hasCustomPrompt="1"/>
          </p:nvPr>
        </p:nvSpPr>
        <p:spPr>
          <a:xfrm>
            <a:off x="529839" y="3990886"/>
            <a:ext cx="4443817" cy="2153540"/>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Titre</a:t>
            </a:r>
          </a:p>
        </p:txBody>
      </p:sp>
      <p:cxnSp>
        <p:nvCxnSpPr>
          <p:cNvPr id="11" name="Connecteur droit 10"/>
          <p:cNvCxnSpPr/>
          <p:nvPr userDrawn="1"/>
        </p:nvCxnSpPr>
        <p:spPr>
          <a:xfrm>
            <a:off x="5396752" y="3550024"/>
            <a:ext cx="0" cy="2294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0647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03_Larger Top Image with Title on top">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0"/>
            <a:ext cx="12192000" cy="1598064"/>
          </a:xfrm>
          <a:prstGeom prst="rect">
            <a:avLst/>
          </a:prstGeom>
        </p:spPr>
        <p:txBody>
          <a:bodyPr/>
          <a:lstStyle>
            <a:lvl1pPr>
              <a:defRPr sz="1400"/>
            </a:lvl1pPr>
          </a:lstStyle>
          <a:p>
            <a:endParaRPr lang="fr-FR" dirty="0"/>
          </a:p>
        </p:txBody>
      </p:sp>
      <p:sp>
        <p:nvSpPr>
          <p:cNvPr id="13" name="Espace réservé du contenu 4"/>
          <p:cNvSpPr>
            <a:spLocks noGrp="1"/>
          </p:cNvSpPr>
          <p:nvPr>
            <p:ph sz="quarter" idx="16" hasCustomPrompt="1"/>
          </p:nvPr>
        </p:nvSpPr>
        <p:spPr>
          <a:xfrm>
            <a:off x="342900" y="2196269"/>
            <a:ext cx="11428686" cy="4127618"/>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4"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81148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200" b="1" cap="all" spc="-150" baseline="0">
                <a:solidFill>
                  <a:schemeClr val="bg1"/>
                </a:solidFill>
                <a:latin typeface="+mj-lt"/>
              </a:defRPr>
            </a:lvl1pPr>
          </a:lstStyle>
          <a:p>
            <a:pPr lvl="0"/>
            <a:r>
              <a:rPr lang="fr-FR" dirty="0"/>
              <a:t>Titre</a:t>
            </a:r>
          </a:p>
        </p:txBody>
      </p:sp>
    </p:spTree>
    <p:extLst>
      <p:ext uri="{BB962C8B-B14F-4D97-AF65-F5344CB8AC3E}">
        <p14:creationId xmlns:p14="http://schemas.microsoft.com/office/powerpoint/2010/main" val="1706323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1_Basic_with title and content">
    <p:spTree>
      <p:nvGrpSpPr>
        <p:cNvPr id="1" name=""/>
        <p:cNvGrpSpPr/>
        <p:nvPr/>
      </p:nvGrpSpPr>
      <p:grpSpPr>
        <a:xfrm>
          <a:off x="0" y="0"/>
          <a:ext cx="0" cy="0"/>
          <a:chOff x="0" y="0"/>
          <a:chExt cx="0" cy="0"/>
        </a:xfrm>
      </p:grpSpPr>
      <p:sp>
        <p:nvSpPr>
          <p:cNvPr id="14" name="Espace réservé du contenu 4">
            <a:extLst>
              <a:ext uri="{FF2B5EF4-FFF2-40B4-BE49-F238E27FC236}">
                <a16:creationId xmlns:a16="http://schemas.microsoft.com/office/drawing/2014/main" id="{A7C77CF3-659B-45A2-B05C-892056073484}"/>
              </a:ext>
            </a:extLst>
          </p:cNvPr>
          <p:cNvSpPr>
            <a:spLocks noGrp="1"/>
          </p:cNvSpPr>
          <p:nvPr>
            <p:ph sz="quarter" idx="16" hasCustomPrompt="1"/>
          </p:nvPr>
        </p:nvSpPr>
        <p:spPr>
          <a:xfrm>
            <a:off x="342900" y="1435713"/>
            <a:ext cx="11428686" cy="464950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4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4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pied de page 1">
            <a:extLst>
              <a:ext uri="{FF2B5EF4-FFF2-40B4-BE49-F238E27FC236}">
                <a16:creationId xmlns:a16="http://schemas.microsoft.com/office/drawing/2014/main" id="{EC5ECFF2-9AE6-9545-A3E0-941A7A5ADCC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0" name="Espace réservé du texte 6">
            <a:extLst>
              <a:ext uri="{FF2B5EF4-FFF2-40B4-BE49-F238E27FC236}">
                <a16:creationId xmlns:a16="http://schemas.microsoft.com/office/drawing/2014/main" id="{11FA3CD6-E3F0-CF4B-A6FA-8168C505BBAF}"/>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47876808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03_Narrow Top Image with Title on top">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0"/>
            <a:ext cx="12192000" cy="1136591"/>
          </a:xfrm>
          <a:prstGeom prst="rect">
            <a:avLst/>
          </a:prstGeom>
        </p:spPr>
        <p:txBody>
          <a:bodyPr/>
          <a:lstStyle>
            <a:lvl1pPr>
              <a:defRPr sz="1400"/>
            </a:lvl1pPr>
          </a:lstStyle>
          <a:p>
            <a:endParaRPr lang="fr-FR" dirty="0"/>
          </a:p>
        </p:txBody>
      </p:sp>
      <p:sp>
        <p:nvSpPr>
          <p:cNvPr id="13" name="Espace réservé du contenu 4"/>
          <p:cNvSpPr>
            <a:spLocks noGrp="1"/>
          </p:cNvSpPr>
          <p:nvPr>
            <p:ph sz="quarter" idx="16" hasCustomPrompt="1"/>
          </p:nvPr>
        </p:nvSpPr>
        <p:spPr>
          <a:xfrm>
            <a:off x="342900" y="2025352"/>
            <a:ext cx="11428686" cy="429853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4"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332914"/>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200" b="1" cap="all" spc="-150" baseline="0">
                <a:solidFill>
                  <a:schemeClr val="bg1"/>
                </a:solidFill>
                <a:latin typeface="+mj-lt"/>
              </a:defRPr>
            </a:lvl1pPr>
          </a:lstStyle>
          <a:p>
            <a:pPr lvl="0"/>
            <a:r>
              <a:rPr lang="fr-FR" dirty="0"/>
              <a:t>Titre</a:t>
            </a:r>
          </a:p>
        </p:txBody>
      </p:sp>
    </p:spTree>
    <p:extLst>
      <p:ext uri="{BB962C8B-B14F-4D97-AF65-F5344CB8AC3E}">
        <p14:creationId xmlns:p14="http://schemas.microsoft.com/office/powerpoint/2010/main" val="373551582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03_Detached Middle Image">
    <p:spTree>
      <p:nvGrpSpPr>
        <p:cNvPr id="1" name=""/>
        <p:cNvGrpSpPr/>
        <p:nvPr/>
      </p:nvGrpSpPr>
      <p:grpSpPr>
        <a:xfrm>
          <a:off x="0" y="0"/>
          <a:ext cx="0" cy="0"/>
          <a:chOff x="0" y="0"/>
          <a:chExt cx="0" cy="0"/>
        </a:xfrm>
      </p:grpSpPr>
      <p:sp>
        <p:nvSpPr>
          <p:cNvPr id="4" name="Espace réservé du pied de page 1">
            <a:extLst>
              <a:ext uri="{FF2B5EF4-FFF2-40B4-BE49-F238E27FC236}">
                <a16:creationId xmlns:a16="http://schemas.microsoft.com/office/drawing/2014/main" id="{8376E364-0882-8740-9AE3-9B375975E0F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6" name="Espace réservé pour une image  9"/>
          <p:cNvSpPr>
            <a:spLocks noGrp="1"/>
          </p:cNvSpPr>
          <p:nvPr>
            <p:ph type="pic" sz="quarter" idx="36"/>
          </p:nvPr>
        </p:nvSpPr>
        <p:spPr>
          <a:xfrm>
            <a:off x="0" y="1000663"/>
            <a:ext cx="12192000" cy="3019245"/>
          </a:xfrm>
          <a:prstGeom prst="rect">
            <a:avLst/>
          </a:prstGeom>
        </p:spPr>
        <p:txBody>
          <a:bodyPr/>
          <a:lstStyle>
            <a:lvl1pPr>
              <a:defRPr sz="1400"/>
            </a:lvl1pPr>
          </a:lstStyle>
          <a:p>
            <a:endParaRPr lang="fr-FR" dirty="0"/>
          </a:p>
        </p:txBody>
      </p:sp>
      <p:sp>
        <p:nvSpPr>
          <p:cNvPr id="7" name="Espace réservé du texte 4"/>
          <p:cNvSpPr>
            <a:spLocks noGrp="1"/>
          </p:cNvSpPr>
          <p:nvPr>
            <p:ph type="body" sz="quarter" idx="27" hasCustomPrompt="1"/>
          </p:nvPr>
        </p:nvSpPr>
        <p:spPr>
          <a:xfrm>
            <a:off x="441533" y="4264369"/>
            <a:ext cx="11308934" cy="846034"/>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Titre</a:t>
            </a:r>
          </a:p>
        </p:txBody>
      </p:sp>
    </p:spTree>
    <p:extLst>
      <p:ext uri="{BB962C8B-B14F-4D97-AF65-F5344CB8AC3E}">
        <p14:creationId xmlns:p14="http://schemas.microsoft.com/office/powerpoint/2010/main" val="396145831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03_Large Middle Image">
    <p:spTree>
      <p:nvGrpSpPr>
        <p:cNvPr id="1" name=""/>
        <p:cNvGrpSpPr/>
        <p:nvPr/>
      </p:nvGrpSpPr>
      <p:grpSpPr>
        <a:xfrm>
          <a:off x="0" y="0"/>
          <a:ext cx="0" cy="0"/>
          <a:chOff x="0" y="0"/>
          <a:chExt cx="0" cy="0"/>
        </a:xfrm>
      </p:grpSpPr>
      <p:sp>
        <p:nvSpPr>
          <p:cNvPr id="6" name="Espace réservé du tableau 5"/>
          <p:cNvSpPr>
            <a:spLocks noGrp="1"/>
          </p:cNvSpPr>
          <p:nvPr>
            <p:ph type="tbl" sz="quarter" idx="28"/>
          </p:nvPr>
        </p:nvSpPr>
        <p:spPr>
          <a:xfrm>
            <a:off x="333231" y="2181226"/>
            <a:ext cx="11591925" cy="2019300"/>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stStyle>
          <a:p>
            <a:r>
              <a:rPr lang="fr-FR" dirty="0"/>
              <a:t>Cliquez sur l'icône pour ajouter un tableau</a:t>
            </a:r>
          </a:p>
        </p:txBody>
      </p:sp>
      <p:sp>
        <p:nvSpPr>
          <p:cNvPr id="8" name="Espace réservé du texte 9"/>
          <p:cNvSpPr>
            <a:spLocks noGrp="1"/>
          </p:cNvSpPr>
          <p:nvPr>
            <p:ph type="body" sz="quarter" idx="22"/>
          </p:nvPr>
        </p:nvSpPr>
        <p:spPr>
          <a:xfrm>
            <a:off x="333231" y="5133975"/>
            <a:ext cx="5534170" cy="809955"/>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9"/>
          <p:cNvSpPr>
            <a:spLocks noGrp="1"/>
          </p:cNvSpPr>
          <p:nvPr>
            <p:ph type="body" sz="quarter" idx="33"/>
          </p:nvPr>
        </p:nvSpPr>
        <p:spPr>
          <a:xfrm>
            <a:off x="6390986" y="5133974"/>
            <a:ext cx="5534170" cy="809955"/>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1" name="Espace réservé du texte 4"/>
          <p:cNvSpPr>
            <a:spLocks noGrp="1"/>
          </p:cNvSpPr>
          <p:nvPr>
            <p:ph type="body" sz="quarter" idx="34"/>
          </p:nvPr>
        </p:nvSpPr>
        <p:spPr>
          <a:xfrm>
            <a:off x="333232" y="4618600"/>
            <a:ext cx="5534170" cy="2129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2" name="Espace réservé du texte 4"/>
          <p:cNvSpPr>
            <a:spLocks noGrp="1"/>
          </p:cNvSpPr>
          <p:nvPr>
            <p:ph type="body" sz="quarter" idx="35"/>
          </p:nvPr>
        </p:nvSpPr>
        <p:spPr>
          <a:xfrm>
            <a:off x="6390986" y="4618600"/>
            <a:ext cx="5534170" cy="2129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3" name="Espace réservé du texte 6">
            <a:extLst>
              <a:ext uri="{FF2B5EF4-FFF2-40B4-BE49-F238E27FC236}">
                <a16:creationId xmlns:a16="http://schemas.microsoft.com/office/drawing/2014/main" id="{FD92F58E-2BB2-4716-AB6D-4E340CB32695}"/>
              </a:ext>
            </a:extLst>
          </p:cNvPr>
          <p:cNvSpPr>
            <a:spLocks noGrp="1"/>
          </p:cNvSpPr>
          <p:nvPr>
            <p:ph type="body" sz="quarter" idx="42" hasCustomPrompt="1"/>
          </p:nvPr>
        </p:nvSpPr>
        <p:spPr>
          <a:xfrm>
            <a:off x="337933" y="564022"/>
            <a:ext cx="11414124"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6"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4" name="Espace réservé du pied de page 1">
            <a:extLst>
              <a:ext uri="{FF2B5EF4-FFF2-40B4-BE49-F238E27FC236}">
                <a16:creationId xmlns:a16="http://schemas.microsoft.com/office/drawing/2014/main" id="{A498818A-3A4E-9848-9B42-4E9FC2E696B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409721872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03_Corner right Image">
    <p:spTree>
      <p:nvGrpSpPr>
        <p:cNvPr id="1" name=""/>
        <p:cNvGrpSpPr/>
        <p:nvPr/>
      </p:nvGrpSpPr>
      <p:grpSpPr>
        <a:xfrm>
          <a:off x="0" y="0"/>
          <a:ext cx="0" cy="0"/>
          <a:chOff x="0" y="0"/>
          <a:chExt cx="0" cy="0"/>
        </a:xfrm>
      </p:grpSpPr>
      <p:sp>
        <p:nvSpPr>
          <p:cNvPr id="5" name="Espace réservé du pied de page 1">
            <a:extLst>
              <a:ext uri="{FF2B5EF4-FFF2-40B4-BE49-F238E27FC236}">
                <a16:creationId xmlns:a16="http://schemas.microsoft.com/office/drawing/2014/main" id="{E147BB6F-A0AC-6244-971E-653D49D0308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a:t>Document Header</a:t>
            </a:r>
          </a:p>
        </p:txBody>
      </p:sp>
      <p:sp>
        <p:nvSpPr>
          <p:cNvPr id="4" name="Titre 3"/>
          <p:cNvSpPr>
            <a:spLocks noGrp="1"/>
          </p:cNvSpPr>
          <p:nvPr>
            <p:ph type="title"/>
          </p:nvPr>
        </p:nvSpPr>
        <p:spPr>
          <a:xfrm>
            <a:off x="337931" y="595863"/>
            <a:ext cx="6541433" cy="668915"/>
          </a:xfrm>
          <a:prstGeom prst="rect">
            <a:avLst/>
          </a:prstGeom>
        </p:spPr>
        <p:txBody>
          <a:bodyPr/>
          <a:lstStyle>
            <a:lvl1pPr>
              <a:defRPr sz="2200" cap="all" baseline="0">
                <a:latin typeface="Arial Black" panose="020B0A04020102020204" pitchFamily="34" charset="0"/>
              </a:defRPr>
            </a:lvl1pPr>
          </a:lstStyle>
          <a:p>
            <a:r>
              <a:rPr lang="fr-FR" dirty="0"/>
              <a:t>Modifiez le style du titre</a:t>
            </a:r>
          </a:p>
        </p:txBody>
      </p:sp>
      <p:sp>
        <p:nvSpPr>
          <p:cNvPr id="9" name="Espace réservé du texte 8"/>
          <p:cNvSpPr>
            <a:spLocks noGrp="1"/>
          </p:cNvSpPr>
          <p:nvPr>
            <p:ph type="body" sz="quarter" idx="11"/>
          </p:nvPr>
        </p:nvSpPr>
        <p:spPr>
          <a:xfrm>
            <a:off x="338138" y="1341094"/>
            <a:ext cx="6540500" cy="547527"/>
          </a:xfrm>
          <a:prstGeom prst="rect">
            <a:avLst/>
          </a:prstGeom>
        </p:spPr>
        <p:txBody>
          <a:bodyPr/>
          <a:lstStyle>
            <a:lvl1pPr marL="0" indent="0">
              <a:buNone/>
              <a:defRPr sz="1600">
                <a:latin typeface="Arial" panose="020B0604020202020204" pitchFamily="34" charset="0"/>
                <a:cs typeface="Arial" panose="020B0604020202020204" pitchFamily="34" charset="0"/>
              </a:defRPr>
            </a:lvl1pPr>
          </a:lstStyle>
          <a:p>
            <a:pPr lvl="0"/>
            <a:r>
              <a:rPr lang="fr-FR" dirty="0"/>
              <a:t>Modifier les styles du texte du masque</a:t>
            </a:r>
          </a:p>
        </p:txBody>
      </p:sp>
      <p:sp>
        <p:nvSpPr>
          <p:cNvPr id="11" name="object 11">
            <a:extLst>
              <a:ext uri="{FF2B5EF4-FFF2-40B4-BE49-F238E27FC236}">
                <a16:creationId xmlns:a16="http://schemas.microsoft.com/office/drawing/2014/main" id="{49F3F559-A1AF-3140-8E36-E066C59A0F98}"/>
              </a:ext>
            </a:extLst>
          </p:cNvPr>
          <p:cNvSpPr/>
          <p:nvPr userDrawn="1"/>
        </p:nvSpPr>
        <p:spPr>
          <a:xfrm>
            <a:off x="7103048" y="3378200"/>
            <a:ext cx="5088951" cy="3467474"/>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chemeClr val="bg1">
              <a:lumMod val="10000"/>
            </a:schemeClr>
          </a:solidFill>
        </p:spPr>
        <p:txBody>
          <a:bodyPr wrap="square" lIns="0" tIns="0" rIns="0" bIns="0" rtlCol="0"/>
          <a:lstStyle/>
          <a:p>
            <a:endParaRPr/>
          </a:p>
        </p:txBody>
      </p:sp>
      <p:sp>
        <p:nvSpPr>
          <p:cNvPr id="13" name="Espace réservé du texte 12"/>
          <p:cNvSpPr>
            <a:spLocks noGrp="1"/>
          </p:cNvSpPr>
          <p:nvPr>
            <p:ph type="body" sz="quarter" idx="12" hasCustomPrompt="1"/>
          </p:nvPr>
        </p:nvSpPr>
        <p:spPr>
          <a:xfrm>
            <a:off x="7398498" y="4375446"/>
            <a:ext cx="3907587" cy="424732"/>
          </a:xfrm>
          <a:prstGeom prst="rect">
            <a:avLst/>
          </a:prstGeom>
          <a:noFill/>
        </p:spPr>
        <p:txBody>
          <a:bodyPr wrap="square" rtlCol="0">
            <a:spAutoFit/>
          </a:bodyPr>
          <a:lstStyle>
            <a:lvl1pPr marL="0" indent="0">
              <a:buNone/>
              <a:defRPr lang="fr-FR" sz="2400" b="1" cap="small" baseline="0" dirty="0">
                <a:solidFill>
                  <a:schemeClr val="bg1"/>
                </a:solidFill>
                <a:latin typeface="Arial" panose="020B0604020202020204" pitchFamily="34" charset="0"/>
                <a:cs typeface="Arial" panose="020B0604020202020204" pitchFamily="34" charset="0"/>
              </a:defRPr>
            </a:lvl1pPr>
          </a:lstStyle>
          <a:p>
            <a:pPr marL="0" lvl="0"/>
            <a:r>
              <a:rPr lang="fr-FR" dirty="0"/>
              <a:t>xx</a:t>
            </a:r>
          </a:p>
        </p:txBody>
      </p:sp>
      <p:sp>
        <p:nvSpPr>
          <p:cNvPr id="16" name="Espace réservé pour une image  10"/>
          <p:cNvSpPr>
            <a:spLocks noGrp="1" noChangeAspect="1"/>
          </p:cNvSpPr>
          <p:nvPr>
            <p:ph type="pic" sz="quarter" idx="36"/>
          </p:nvPr>
        </p:nvSpPr>
        <p:spPr>
          <a:xfrm>
            <a:off x="7103048" y="0"/>
            <a:ext cx="5088952" cy="33782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353785710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03_Corner left Image">
    <p:spTree>
      <p:nvGrpSpPr>
        <p:cNvPr id="1" name=""/>
        <p:cNvGrpSpPr/>
        <p:nvPr/>
      </p:nvGrpSpPr>
      <p:grpSpPr>
        <a:xfrm>
          <a:off x="0" y="0"/>
          <a:ext cx="0" cy="0"/>
          <a:chOff x="0" y="0"/>
          <a:chExt cx="0" cy="0"/>
        </a:xfrm>
      </p:grpSpPr>
      <p:sp>
        <p:nvSpPr>
          <p:cNvPr id="4" name="Espace réservé pour une image  10"/>
          <p:cNvSpPr>
            <a:spLocks noGrp="1" noChangeAspect="1"/>
          </p:cNvSpPr>
          <p:nvPr>
            <p:ph type="pic" sz="quarter" idx="36"/>
          </p:nvPr>
        </p:nvSpPr>
        <p:spPr>
          <a:xfrm>
            <a:off x="0" y="0"/>
            <a:ext cx="5067777" cy="33782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411976752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04_Specific-Right Image">
    <p:spTree>
      <p:nvGrpSpPr>
        <p:cNvPr id="1" name=""/>
        <p:cNvGrpSpPr/>
        <p:nvPr/>
      </p:nvGrpSpPr>
      <p:grpSpPr>
        <a:xfrm>
          <a:off x="0" y="0"/>
          <a:ext cx="0" cy="0"/>
          <a:chOff x="0" y="0"/>
          <a:chExt cx="0" cy="0"/>
        </a:xfrm>
      </p:grpSpPr>
      <p:sp>
        <p:nvSpPr>
          <p:cNvPr id="10" name="Espace réservé du contenu 4"/>
          <p:cNvSpPr>
            <a:spLocks noGrp="1"/>
          </p:cNvSpPr>
          <p:nvPr>
            <p:ph sz="quarter" idx="32"/>
          </p:nvPr>
        </p:nvSpPr>
        <p:spPr>
          <a:xfrm>
            <a:off x="7847215" y="1529542"/>
            <a:ext cx="4023329" cy="4582420"/>
          </a:xfrm>
          <a:prstGeom prst="rect">
            <a:avLst/>
          </a:prstGeom>
        </p:spPr>
        <p:txBody>
          <a:bodyPr/>
          <a:lstStyle>
            <a:lvl1pPr>
              <a:defRPr sz="1200"/>
            </a:lvl1pPr>
            <a:lvl2pPr>
              <a:defRPr sz="1100"/>
            </a:lvl2pPr>
            <a:lvl3pPr>
              <a:defRPr sz="1100"/>
            </a:lvl3pPr>
            <a:lvl4pPr>
              <a:defRPr sz="1100"/>
            </a:lvl4pPr>
            <a:lvl5pPr>
              <a:defRPr sz="1100"/>
            </a:lvl5pPr>
          </a:lstStyle>
          <a:p>
            <a:pPr lvl="0"/>
            <a:r>
              <a:rPr lang="fr-FR" dirty="0"/>
              <a:t>Modifier les styles du texte du masque</a:t>
            </a:r>
          </a:p>
        </p:txBody>
      </p:sp>
      <p:sp>
        <p:nvSpPr>
          <p:cNvPr id="3" name="Espace réservé du texte 2"/>
          <p:cNvSpPr>
            <a:spLocks noGrp="1"/>
          </p:cNvSpPr>
          <p:nvPr>
            <p:ph type="body" sz="quarter" idx="33"/>
          </p:nvPr>
        </p:nvSpPr>
        <p:spPr>
          <a:xfrm>
            <a:off x="338139" y="1529543"/>
            <a:ext cx="6864350" cy="4336714"/>
          </a:xfrm>
          <a:prstGeom prst="rect">
            <a:avLst/>
          </a:prstGeom>
        </p:spPr>
        <p:txBody>
          <a:bodyPr/>
          <a:lstStyle>
            <a:lvl1pPr marL="0" indent="0">
              <a:buNone/>
              <a:defRPr sz="1200"/>
            </a:lvl1pPr>
            <a:lvl2pPr>
              <a:defRPr sz="1100"/>
            </a:lvl2pPr>
            <a:lvl3pPr>
              <a:defRPr sz="1100"/>
            </a:lvl3pPr>
            <a:lvl4pPr>
              <a:defRPr sz="1100"/>
            </a:lvl4pPr>
            <a:lvl5pPr>
              <a:defRPr sz="1100"/>
            </a:lvl5pPr>
          </a:lstStyle>
          <a:p>
            <a:pPr lvl="0"/>
            <a:r>
              <a:rPr lang="fr-FR" dirty="0"/>
              <a:t>Modifier les styles du texte du masque</a:t>
            </a:r>
          </a:p>
        </p:txBody>
      </p:sp>
      <p:sp>
        <p:nvSpPr>
          <p:cNvPr id="6" name="Espace réservé du pied de page 1">
            <a:extLst>
              <a:ext uri="{FF2B5EF4-FFF2-40B4-BE49-F238E27FC236}">
                <a16:creationId xmlns:a16="http://schemas.microsoft.com/office/drawing/2014/main" id="{1F0AC395-BD05-CE4C-841F-06DC6D174DD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1" name="Espace réservé du texte 6">
            <a:extLst>
              <a:ext uri="{FF2B5EF4-FFF2-40B4-BE49-F238E27FC236}">
                <a16:creationId xmlns:a16="http://schemas.microsoft.com/office/drawing/2014/main" id="{55ACE077-12E1-A648-B296-A84F07E7E9BA}"/>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00093964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04_Specific-Two contents">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37931" y="2082546"/>
            <a:ext cx="5397851" cy="3743666"/>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u contenu 4"/>
          <p:cNvSpPr>
            <a:spLocks noGrp="1"/>
          </p:cNvSpPr>
          <p:nvPr>
            <p:ph sz="quarter" idx="32"/>
          </p:nvPr>
        </p:nvSpPr>
        <p:spPr>
          <a:xfrm>
            <a:off x="6450676" y="2073021"/>
            <a:ext cx="5301176" cy="3743666"/>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pied de page 1">
            <a:extLst>
              <a:ext uri="{FF2B5EF4-FFF2-40B4-BE49-F238E27FC236}">
                <a16:creationId xmlns:a16="http://schemas.microsoft.com/office/drawing/2014/main" id="{B44B20E5-2211-1848-8A7E-24B47BDD275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4" name="Espace réservé du texte 4">
            <a:extLst>
              <a:ext uri="{FF2B5EF4-FFF2-40B4-BE49-F238E27FC236}">
                <a16:creationId xmlns:a16="http://schemas.microsoft.com/office/drawing/2014/main" id="{8EE73BBD-C21A-6042-B3F6-F5C3CF7A471F}"/>
              </a:ext>
            </a:extLst>
          </p:cNvPr>
          <p:cNvSpPr>
            <a:spLocks noGrp="1"/>
          </p:cNvSpPr>
          <p:nvPr>
            <p:ph type="body" sz="quarter" idx="35" hasCustomPrompt="1"/>
          </p:nvPr>
        </p:nvSpPr>
        <p:spPr>
          <a:xfrm>
            <a:off x="337930" y="922713"/>
            <a:ext cx="1143345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5DF880D7-4DB7-3340-B57C-5B9B064C4558}"/>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12290862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04_Specific-Two contents with sub-title">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57102" y="2087118"/>
            <a:ext cx="5359630" cy="362479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texte 4"/>
          <p:cNvSpPr>
            <a:spLocks noGrp="1"/>
          </p:cNvSpPr>
          <p:nvPr>
            <p:ph type="body" sz="quarter" idx="27" hasCustomPrompt="1"/>
          </p:nvPr>
        </p:nvSpPr>
        <p:spPr>
          <a:xfrm>
            <a:off x="357102" y="1832822"/>
            <a:ext cx="5359630" cy="25209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9" name="Espace réservé du contenu 4">
            <a:extLst>
              <a:ext uri="{FF2B5EF4-FFF2-40B4-BE49-F238E27FC236}">
                <a16:creationId xmlns:a16="http://schemas.microsoft.com/office/drawing/2014/main" id="{14DE9AAF-FA11-4AEB-AAB9-B68962F49AE8}"/>
              </a:ext>
            </a:extLst>
          </p:cNvPr>
          <p:cNvSpPr>
            <a:spLocks noGrp="1"/>
          </p:cNvSpPr>
          <p:nvPr>
            <p:ph sz="quarter" idx="35"/>
          </p:nvPr>
        </p:nvSpPr>
        <p:spPr>
          <a:xfrm>
            <a:off x="6392427" y="2087118"/>
            <a:ext cx="5359630" cy="362479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4">
            <a:extLst>
              <a:ext uri="{FF2B5EF4-FFF2-40B4-BE49-F238E27FC236}">
                <a16:creationId xmlns:a16="http://schemas.microsoft.com/office/drawing/2014/main" id="{8B0D2CB7-D933-460B-AF3F-4EBBB27B1404}"/>
              </a:ext>
            </a:extLst>
          </p:cNvPr>
          <p:cNvSpPr>
            <a:spLocks noGrp="1"/>
          </p:cNvSpPr>
          <p:nvPr>
            <p:ph type="body" sz="quarter" idx="36" hasCustomPrompt="1"/>
          </p:nvPr>
        </p:nvSpPr>
        <p:spPr>
          <a:xfrm>
            <a:off x="6392427" y="1832822"/>
            <a:ext cx="5359630" cy="25209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pied de page 1">
            <a:extLst>
              <a:ext uri="{FF2B5EF4-FFF2-40B4-BE49-F238E27FC236}">
                <a16:creationId xmlns:a16="http://schemas.microsoft.com/office/drawing/2014/main" id="{DCFCFCF4-DEC3-9146-AA24-B52DB2D0E11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2" name="Espace réservé du texte 6">
            <a:extLst>
              <a:ext uri="{FF2B5EF4-FFF2-40B4-BE49-F238E27FC236}">
                <a16:creationId xmlns:a16="http://schemas.microsoft.com/office/drawing/2014/main" id="{E4289EF2-4C63-A641-B1C1-0B2DD03488E9}"/>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09586636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04_Specific-4 ideas">
    <p:spTree>
      <p:nvGrpSpPr>
        <p:cNvPr id="1" name=""/>
        <p:cNvGrpSpPr/>
        <p:nvPr/>
      </p:nvGrpSpPr>
      <p:grpSpPr>
        <a:xfrm>
          <a:off x="0" y="0"/>
          <a:ext cx="0" cy="0"/>
          <a:chOff x="0" y="0"/>
          <a:chExt cx="0" cy="0"/>
        </a:xfrm>
      </p:grpSpPr>
      <p:sp>
        <p:nvSpPr>
          <p:cNvPr id="7" name="Espace réservé du texte 21"/>
          <p:cNvSpPr>
            <a:spLocks noGrp="1"/>
          </p:cNvSpPr>
          <p:nvPr>
            <p:ph type="body" sz="quarter" idx="14" hasCustomPrompt="1"/>
          </p:nvPr>
        </p:nvSpPr>
        <p:spPr>
          <a:xfrm>
            <a:off x="578458" y="2679807"/>
            <a:ext cx="4924425" cy="744537"/>
          </a:xfrm>
          <a:prstGeom prst="rect">
            <a:avLst/>
          </a:prstGeom>
        </p:spPr>
        <p:txBody>
          <a:bodyPr/>
          <a:lstStyle>
            <a:lvl1pPr marL="0" indent="0">
              <a:buNone/>
              <a:defRPr sz="2200" b="1" cap="all" baseline="0">
                <a:solidFill>
                  <a:schemeClr val="tx1"/>
                </a:solidFill>
                <a:latin typeface="+mj-lt"/>
              </a:defRPr>
            </a:lvl1pPr>
          </a:lstStyle>
          <a:p>
            <a:pPr lvl="0"/>
            <a:r>
              <a:rPr lang="fr-FR" dirty="0"/>
              <a:t>Message</a:t>
            </a:r>
          </a:p>
        </p:txBody>
      </p:sp>
      <p:sp>
        <p:nvSpPr>
          <p:cNvPr id="8" name="object 21"/>
          <p:cNvSpPr/>
          <p:nvPr userDrawn="1"/>
        </p:nvSpPr>
        <p:spPr>
          <a:xfrm>
            <a:off x="643773" y="2519681"/>
            <a:ext cx="1244600" cy="0"/>
          </a:xfrm>
          <a:custGeom>
            <a:avLst/>
            <a:gdLst/>
            <a:ahLst/>
            <a:cxnLst/>
            <a:rect l="l" t="t" r="r" b="b"/>
            <a:pathLst>
              <a:path w="1244600">
                <a:moveTo>
                  <a:pt x="0" y="0"/>
                </a:moveTo>
                <a:lnTo>
                  <a:pt x="1244600" y="0"/>
                </a:lnTo>
              </a:path>
            </a:pathLst>
          </a:custGeom>
          <a:ln w="88900">
            <a:solidFill>
              <a:srgbClr val="000000"/>
            </a:solidFill>
          </a:ln>
        </p:spPr>
        <p:txBody>
          <a:bodyPr wrap="square" lIns="0" tIns="0" rIns="0" bIns="0" rtlCol="0"/>
          <a:lstStyle/>
          <a:p>
            <a:endParaRPr/>
          </a:p>
        </p:txBody>
      </p:sp>
      <p:sp>
        <p:nvSpPr>
          <p:cNvPr id="10" name="Espace réservé du texte 9"/>
          <p:cNvSpPr>
            <a:spLocks noGrp="1"/>
          </p:cNvSpPr>
          <p:nvPr>
            <p:ph type="body" sz="quarter" idx="15"/>
          </p:nvPr>
        </p:nvSpPr>
        <p:spPr>
          <a:xfrm>
            <a:off x="643773" y="3911281"/>
            <a:ext cx="3572627" cy="977900"/>
          </a:xfrm>
          <a:prstGeom prst="rect">
            <a:avLst/>
          </a:prstGeom>
        </p:spPr>
        <p:txBody>
          <a:bodyPr/>
          <a:lstStyle>
            <a:lvl1pPr marL="0" indent="0">
              <a:lnSpc>
                <a:spcPts val="1500"/>
              </a:lnSpc>
              <a:buNone/>
              <a:defRPr sz="120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2" name="Espace réservé du texte 11"/>
          <p:cNvSpPr>
            <a:spLocks noGrp="1"/>
          </p:cNvSpPr>
          <p:nvPr>
            <p:ph type="body" sz="quarter" idx="16" hasCustomPrompt="1"/>
          </p:nvPr>
        </p:nvSpPr>
        <p:spPr>
          <a:xfrm>
            <a:off x="6096000" y="87847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19" name="Espace réservé du texte 11"/>
          <p:cNvSpPr>
            <a:spLocks noGrp="1"/>
          </p:cNvSpPr>
          <p:nvPr>
            <p:ph type="body" sz="quarter" idx="17" hasCustomPrompt="1"/>
          </p:nvPr>
        </p:nvSpPr>
        <p:spPr>
          <a:xfrm>
            <a:off x="6096000" y="2233113"/>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20" name="Espace réservé du texte 11"/>
          <p:cNvSpPr>
            <a:spLocks noGrp="1"/>
          </p:cNvSpPr>
          <p:nvPr>
            <p:ph type="body" sz="quarter" idx="18" hasCustomPrompt="1"/>
          </p:nvPr>
        </p:nvSpPr>
        <p:spPr>
          <a:xfrm>
            <a:off x="6096000" y="3587750"/>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21" name="Espace réservé du texte 11"/>
          <p:cNvSpPr>
            <a:spLocks noGrp="1"/>
          </p:cNvSpPr>
          <p:nvPr>
            <p:ph type="body" sz="quarter" idx="19" hasCustomPrompt="1"/>
          </p:nvPr>
        </p:nvSpPr>
        <p:spPr>
          <a:xfrm>
            <a:off x="6096000" y="4942387"/>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23" name="Espace réservé du texte 9"/>
          <p:cNvSpPr>
            <a:spLocks noGrp="1"/>
          </p:cNvSpPr>
          <p:nvPr>
            <p:ph type="body" sz="quarter" idx="21" hasCustomPrompt="1"/>
          </p:nvPr>
        </p:nvSpPr>
        <p:spPr>
          <a:xfrm>
            <a:off x="7349372" y="878476"/>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1</a:t>
            </a:r>
          </a:p>
          <a:p>
            <a:pPr lvl="0"/>
            <a:endParaRPr lang="fr-FR" dirty="0"/>
          </a:p>
        </p:txBody>
      </p:sp>
      <p:sp>
        <p:nvSpPr>
          <p:cNvPr id="24" name="Espace réservé du texte 9"/>
          <p:cNvSpPr>
            <a:spLocks noGrp="1"/>
          </p:cNvSpPr>
          <p:nvPr>
            <p:ph type="body" sz="quarter" idx="22"/>
          </p:nvPr>
        </p:nvSpPr>
        <p:spPr>
          <a:xfrm>
            <a:off x="7349373" y="2439398"/>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5" name="Espace réservé du texte 9"/>
          <p:cNvSpPr>
            <a:spLocks noGrp="1"/>
          </p:cNvSpPr>
          <p:nvPr>
            <p:ph type="body" sz="quarter" idx="23" hasCustomPrompt="1"/>
          </p:nvPr>
        </p:nvSpPr>
        <p:spPr>
          <a:xfrm>
            <a:off x="7349372" y="2233113"/>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2</a:t>
            </a:r>
          </a:p>
          <a:p>
            <a:pPr lvl="0"/>
            <a:endParaRPr lang="fr-FR" dirty="0"/>
          </a:p>
        </p:txBody>
      </p:sp>
      <p:sp>
        <p:nvSpPr>
          <p:cNvPr id="26" name="Espace réservé du texte 9"/>
          <p:cNvSpPr>
            <a:spLocks noGrp="1"/>
          </p:cNvSpPr>
          <p:nvPr>
            <p:ph type="body" sz="quarter" idx="24"/>
          </p:nvPr>
        </p:nvSpPr>
        <p:spPr>
          <a:xfrm>
            <a:off x="7349373" y="3794035"/>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7" name="Espace réservé du texte 9"/>
          <p:cNvSpPr>
            <a:spLocks noGrp="1"/>
          </p:cNvSpPr>
          <p:nvPr>
            <p:ph type="body" sz="quarter" idx="25" hasCustomPrompt="1"/>
          </p:nvPr>
        </p:nvSpPr>
        <p:spPr>
          <a:xfrm>
            <a:off x="7349372" y="3587750"/>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3</a:t>
            </a:r>
          </a:p>
          <a:p>
            <a:pPr lvl="0"/>
            <a:endParaRPr lang="fr-FR" dirty="0"/>
          </a:p>
        </p:txBody>
      </p:sp>
      <p:sp>
        <p:nvSpPr>
          <p:cNvPr id="28" name="Espace réservé du texte 9"/>
          <p:cNvSpPr>
            <a:spLocks noGrp="1"/>
          </p:cNvSpPr>
          <p:nvPr>
            <p:ph type="body" sz="quarter" idx="26"/>
          </p:nvPr>
        </p:nvSpPr>
        <p:spPr>
          <a:xfrm>
            <a:off x="7349373" y="5148672"/>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9" name="Espace réservé du texte 9"/>
          <p:cNvSpPr>
            <a:spLocks noGrp="1"/>
          </p:cNvSpPr>
          <p:nvPr>
            <p:ph type="body" sz="quarter" idx="27" hasCustomPrompt="1"/>
          </p:nvPr>
        </p:nvSpPr>
        <p:spPr>
          <a:xfrm>
            <a:off x="7349372" y="4942387"/>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4</a:t>
            </a:r>
          </a:p>
          <a:p>
            <a:pPr lvl="0"/>
            <a:endParaRPr lang="fr-FR" dirty="0"/>
          </a:p>
        </p:txBody>
      </p:sp>
      <p:sp>
        <p:nvSpPr>
          <p:cNvPr id="18" name="Espace réservé du texte 9"/>
          <p:cNvSpPr>
            <a:spLocks noGrp="1"/>
          </p:cNvSpPr>
          <p:nvPr>
            <p:ph type="body" sz="quarter" idx="29"/>
          </p:nvPr>
        </p:nvSpPr>
        <p:spPr>
          <a:xfrm>
            <a:off x="7349371" y="1084761"/>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2" name="Espace réservé du pied de page 1">
            <a:extLst>
              <a:ext uri="{FF2B5EF4-FFF2-40B4-BE49-F238E27FC236}">
                <a16:creationId xmlns:a16="http://schemas.microsoft.com/office/drawing/2014/main" id="{75DFA9B3-03FF-4A49-878E-50BFE41182B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3411078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04_Specific-4 ideas with right image">
    <p:spTree>
      <p:nvGrpSpPr>
        <p:cNvPr id="1" name=""/>
        <p:cNvGrpSpPr/>
        <p:nvPr/>
      </p:nvGrpSpPr>
      <p:grpSpPr>
        <a:xfrm>
          <a:off x="0" y="0"/>
          <a:ext cx="0" cy="0"/>
          <a:chOff x="0" y="0"/>
          <a:chExt cx="0" cy="0"/>
        </a:xfrm>
      </p:grpSpPr>
      <p:sp>
        <p:nvSpPr>
          <p:cNvPr id="23" name="Espace réservé pour une image  22"/>
          <p:cNvSpPr>
            <a:spLocks noGrp="1"/>
          </p:cNvSpPr>
          <p:nvPr>
            <p:ph type="pic" sz="quarter" idx="28"/>
          </p:nvPr>
        </p:nvSpPr>
        <p:spPr>
          <a:xfrm>
            <a:off x="8507109" y="0"/>
            <a:ext cx="3675797" cy="6858000"/>
          </a:xfrm>
          <a:prstGeom prst="rect">
            <a:avLst/>
          </a:prstGeom>
          <a:ln w="57150">
            <a:noFill/>
          </a:ln>
        </p:spPr>
        <p:txBody>
          <a:bodyPr/>
          <a:lstStyle>
            <a:lvl1pPr>
              <a:defRPr sz="1100"/>
            </a:lvl1pPr>
          </a:lstStyle>
          <a:p>
            <a:r>
              <a:rPr lang="fr-FR"/>
              <a:t>Cliquez sur l'icône pour ajouter une image</a:t>
            </a:r>
            <a:endParaRPr lang="fr-FR" dirty="0"/>
          </a:p>
        </p:txBody>
      </p:sp>
      <p:sp>
        <p:nvSpPr>
          <p:cNvPr id="8" name="Espace réservé du texte 11"/>
          <p:cNvSpPr>
            <a:spLocks noGrp="1"/>
          </p:cNvSpPr>
          <p:nvPr>
            <p:ph type="body" sz="quarter" idx="16" hasCustomPrompt="1"/>
          </p:nvPr>
        </p:nvSpPr>
        <p:spPr>
          <a:xfrm>
            <a:off x="341747" y="953475"/>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9" name="Espace réservé du texte 11"/>
          <p:cNvSpPr>
            <a:spLocks noGrp="1"/>
          </p:cNvSpPr>
          <p:nvPr>
            <p:ph type="body" sz="quarter" idx="17" hasCustomPrompt="1"/>
          </p:nvPr>
        </p:nvSpPr>
        <p:spPr>
          <a:xfrm>
            <a:off x="341747" y="2308112"/>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10" name="Espace réservé du texte 11"/>
          <p:cNvSpPr>
            <a:spLocks noGrp="1"/>
          </p:cNvSpPr>
          <p:nvPr>
            <p:ph type="body" sz="quarter" idx="18" hasCustomPrompt="1"/>
          </p:nvPr>
        </p:nvSpPr>
        <p:spPr>
          <a:xfrm>
            <a:off x="341747" y="3662749"/>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11" name="Espace réservé du texte 11"/>
          <p:cNvSpPr>
            <a:spLocks noGrp="1"/>
          </p:cNvSpPr>
          <p:nvPr>
            <p:ph type="body" sz="quarter" idx="19" hasCustomPrompt="1"/>
          </p:nvPr>
        </p:nvSpPr>
        <p:spPr>
          <a:xfrm>
            <a:off x="341747" y="501738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12" name="Espace réservé du texte 9"/>
          <p:cNvSpPr>
            <a:spLocks noGrp="1"/>
          </p:cNvSpPr>
          <p:nvPr>
            <p:ph type="body" sz="quarter" idx="20"/>
          </p:nvPr>
        </p:nvSpPr>
        <p:spPr>
          <a:xfrm>
            <a:off x="1557038" y="1170392"/>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9"/>
          <p:cNvSpPr>
            <a:spLocks noGrp="1"/>
          </p:cNvSpPr>
          <p:nvPr>
            <p:ph type="body" sz="quarter" idx="21"/>
          </p:nvPr>
        </p:nvSpPr>
        <p:spPr>
          <a:xfrm>
            <a:off x="1557037" y="953475"/>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Modifier les styles du texte du masque</a:t>
            </a:r>
          </a:p>
        </p:txBody>
      </p:sp>
      <p:sp>
        <p:nvSpPr>
          <p:cNvPr id="14" name="Espace réservé du texte 9"/>
          <p:cNvSpPr>
            <a:spLocks noGrp="1"/>
          </p:cNvSpPr>
          <p:nvPr>
            <p:ph type="body" sz="quarter" idx="22"/>
          </p:nvPr>
        </p:nvSpPr>
        <p:spPr>
          <a:xfrm>
            <a:off x="1557038" y="2525029"/>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23"/>
          </p:nvPr>
        </p:nvSpPr>
        <p:spPr>
          <a:xfrm>
            <a:off x="1557037" y="2308112"/>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6" name="Espace réservé du texte 9"/>
          <p:cNvSpPr>
            <a:spLocks noGrp="1"/>
          </p:cNvSpPr>
          <p:nvPr>
            <p:ph type="body" sz="quarter" idx="24"/>
          </p:nvPr>
        </p:nvSpPr>
        <p:spPr>
          <a:xfrm>
            <a:off x="1557038" y="3926981"/>
            <a:ext cx="5989071" cy="815768"/>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7" name="Espace réservé du texte 9"/>
          <p:cNvSpPr>
            <a:spLocks noGrp="1"/>
          </p:cNvSpPr>
          <p:nvPr>
            <p:ph type="body" sz="quarter" idx="25"/>
          </p:nvPr>
        </p:nvSpPr>
        <p:spPr>
          <a:xfrm>
            <a:off x="1557037" y="3662749"/>
            <a:ext cx="5989072" cy="24629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8" name="Espace réservé du texte 9"/>
          <p:cNvSpPr>
            <a:spLocks noGrp="1"/>
          </p:cNvSpPr>
          <p:nvPr>
            <p:ph type="body" sz="quarter" idx="26"/>
          </p:nvPr>
        </p:nvSpPr>
        <p:spPr>
          <a:xfrm>
            <a:off x="1557038" y="5228987"/>
            <a:ext cx="5989072" cy="868399"/>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9" name="Espace réservé du texte 9"/>
          <p:cNvSpPr>
            <a:spLocks noGrp="1"/>
          </p:cNvSpPr>
          <p:nvPr>
            <p:ph type="body" sz="quarter" idx="27"/>
          </p:nvPr>
        </p:nvSpPr>
        <p:spPr>
          <a:xfrm>
            <a:off x="1557037" y="5017386"/>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24" name="Espace réservé du texte 21"/>
          <p:cNvSpPr>
            <a:spLocks noGrp="1"/>
          </p:cNvSpPr>
          <p:nvPr>
            <p:ph type="body" sz="quarter" idx="14" hasCustomPrompt="1"/>
          </p:nvPr>
        </p:nvSpPr>
        <p:spPr>
          <a:xfrm>
            <a:off x="8895551" y="2427246"/>
            <a:ext cx="2862339" cy="720126"/>
          </a:xfrm>
          <a:prstGeom prst="rect">
            <a:avLst/>
          </a:prstGeom>
        </p:spPr>
        <p:txBody>
          <a:bodyPr/>
          <a:lstStyle>
            <a:lvl1pPr marL="0" indent="0">
              <a:buNone/>
              <a:defRPr sz="2200" b="1" cap="all" spc="0" baseline="0">
                <a:solidFill>
                  <a:schemeClr val="bg1"/>
                </a:solidFill>
                <a:latin typeface="+mj-lt"/>
              </a:defRPr>
            </a:lvl1pPr>
          </a:lstStyle>
          <a:p>
            <a:pPr lvl="0"/>
            <a:r>
              <a:rPr lang="fr-FR" dirty="0"/>
              <a:t>Partie 1</a:t>
            </a:r>
          </a:p>
        </p:txBody>
      </p:sp>
      <p:sp>
        <p:nvSpPr>
          <p:cNvPr id="29" name="Espace réservé du texte 9"/>
          <p:cNvSpPr>
            <a:spLocks noGrp="1"/>
          </p:cNvSpPr>
          <p:nvPr>
            <p:ph type="body" sz="quarter" idx="31" hasCustomPrompt="1"/>
          </p:nvPr>
        </p:nvSpPr>
        <p:spPr>
          <a:xfrm>
            <a:off x="8895552" y="3677236"/>
            <a:ext cx="1838981" cy="23180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Vos enjeux</a:t>
            </a:r>
          </a:p>
          <a:p>
            <a:pPr lvl="0"/>
            <a:endParaRPr lang="fr-FR" dirty="0"/>
          </a:p>
        </p:txBody>
      </p:sp>
      <p:sp>
        <p:nvSpPr>
          <p:cNvPr id="27" name="Espace réservé du texte 9"/>
          <p:cNvSpPr>
            <a:spLocks noGrp="1"/>
          </p:cNvSpPr>
          <p:nvPr>
            <p:ph type="body" sz="quarter" idx="30" hasCustomPrompt="1"/>
          </p:nvPr>
        </p:nvSpPr>
        <p:spPr>
          <a:xfrm>
            <a:off x="8895551" y="3926981"/>
            <a:ext cx="2748509" cy="7742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Etiam</a:t>
            </a:r>
            <a:r>
              <a:rPr lang="fr-FR" dirty="0"/>
              <a:t> </a:t>
            </a:r>
            <a:r>
              <a:rPr lang="fr-FR" dirty="0" err="1"/>
              <a:t>sed</a:t>
            </a:r>
            <a:r>
              <a:rPr lang="fr-FR" dirty="0"/>
              <a:t> </a:t>
            </a:r>
            <a:r>
              <a:rPr lang="fr-FR" dirty="0" err="1"/>
              <a:t>turpis</a:t>
            </a:r>
            <a:r>
              <a:rPr lang="fr-FR" dirty="0"/>
              <a:t> a </a:t>
            </a:r>
            <a:r>
              <a:rPr lang="fr-FR" dirty="0" err="1"/>
              <a:t>metus</a:t>
            </a:r>
            <a:r>
              <a:rPr lang="fr-FR" dirty="0"/>
              <a:t> </a:t>
            </a:r>
            <a:r>
              <a:rPr lang="fr-FR" dirty="0" err="1"/>
              <a:t>placerat</a:t>
            </a:r>
            <a:r>
              <a:rPr lang="fr-FR" dirty="0"/>
              <a:t> </a:t>
            </a:r>
            <a:r>
              <a:rPr lang="fr-FR" dirty="0" err="1"/>
              <a:t>varius</a:t>
            </a:r>
            <a:r>
              <a:rPr lang="fr-FR" dirty="0"/>
              <a:t>  </a:t>
            </a:r>
            <a:r>
              <a:rPr lang="fr-FR" dirty="0" err="1"/>
              <a:t>quis</a:t>
            </a:r>
            <a:r>
              <a:rPr lang="fr-FR" dirty="0"/>
              <a:t> vitae </a:t>
            </a:r>
            <a:r>
              <a:rPr lang="fr-FR" dirty="0" err="1"/>
              <a:t>nibh</a:t>
            </a:r>
            <a:r>
              <a:rPr lang="fr-FR" dirty="0"/>
              <a:t>. </a:t>
            </a:r>
          </a:p>
        </p:txBody>
      </p:sp>
      <p:sp>
        <p:nvSpPr>
          <p:cNvPr id="20" name="Espace réservé du pied de page 1">
            <a:extLst>
              <a:ext uri="{FF2B5EF4-FFF2-40B4-BE49-F238E27FC236}">
                <a16:creationId xmlns:a16="http://schemas.microsoft.com/office/drawing/2014/main" id="{05DB3B8D-9370-1D4A-94E6-25821EDF8EF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4109655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1_Basic_2 subtitles and content">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42900" y="2371725"/>
            <a:ext cx="11408951" cy="3497263"/>
          </a:xfrm>
          <a:prstGeom prst="rect">
            <a:avLst/>
          </a:prstGeom>
        </p:spPr>
        <p:txBody>
          <a:bodyPr/>
          <a:lstStyle>
            <a:lvl1pPr marL="0" indent="0">
              <a:buNone/>
              <a:defRPr sz="12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dirty="0"/>
              <a:t>Modifier les styles du texte du masque</a:t>
            </a:r>
          </a:p>
        </p:txBody>
      </p:sp>
      <p:sp>
        <p:nvSpPr>
          <p:cNvPr id="8" name="Espace réservé du pied de page 1">
            <a:extLst>
              <a:ext uri="{FF2B5EF4-FFF2-40B4-BE49-F238E27FC236}">
                <a16:creationId xmlns:a16="http://schemas.microsoft.com/office/drawing/2014/main" id="{4C464621-0F8E-AA4B-B305-0B0912ACD2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5EC23F5B-360B-0445-8FD1-24409BDEEBF4}"/>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37CA94CC-E063-FD4B-9E73-7ADA95F5A08D}"/>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7" name="Espace réservé du texte 2"/>
          <p:cNvSpPr>
            <a:spLocks noGrp="1"/>
          </p:cNvSpPr>
          <p:nvPr>
            <p:ph type="body" sz="quarter" idx="31"/>
          </p:nvPr>
        </p:nvSpPr>
        <p:spPr>
          <a:xfrm>
            <a:off x="338138" y="1614922"/>
            <a:ext cx="11413919" cy="4667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Tree>
    <p:extLst>
      <p:ext uri="{BB962C8B-B14F-4D97-AF65-F5344CB8AC3E}">
        <p14:creationId xmlns:p14="http://schemas.microsoft.com/office/powerpoint/2010/main" val="33846429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04_Specific-5 ideas with left image">
    <p:spTree>
      <p:nvGrpSpPr>
        <p:cNvPr id="1" name=""/>
        <p:cNvGrpSpPr/>
        <p:nvPr/>
      </p:nvGrpSpPr>
      <p:grpSpPr>
        <a:xfrm>
          <a:off x="0" y="0"/>
          <a:ext cx="0" cy="0"/>
          <a:chOff x="0" y="0"/>
          <a:chExt cx="0" cy="0"/>
        </a:xfrm>
      </p:grpSpPr>
      <p:sp>
        <p:nvSpPr>
          <p:cNvPr id="2" name="Espace réservé du pied de page 1"/>
          <p:cNvSpPr>
            <a:spLocks noGrp="1"/>
          </p:cNvSpPr>
          <p:nvPr>
            <p:ph type="ftr" sz="quarter" idx="76"/>
          </p:nvPr>
        </p:nvSpPr>
        <p:spPr>
          <a:xfrm>
            <a:off x="337932" y="283655"/>
            <a:ext cx="1646316" cy="271549"/>
          </a:xfrm>
          <a:prstGeom prst="rect">
            <a:avLst/>
          </a:prstGeom>
        </p:spPr>
        <p:txBody>
          <a:bodyPr/>
          <a:lstStyle/>
          <a:p>
            <a:r>
              <a:rPr lang="fr-FR"/>
              <a:t>Document Header</a:t>
            </a:r>
            <a:endParaRPr lang="fr-FR" dirty="0"/>
          </a:p>
        </p:txBody>
      </p:sp>
      <p:sp>
        <p:nvSpPr>
          <p:cNvPr id="4" name="Rectangle 3"/>
          <p:cNvSpPr/>
          <p:nvPr userDrawn="1"/>
        </p:nvSpPr>
        <p:spPr>
          <a:xfrm>
            <a:off x="-529" y="0"/>
            <a:ext cx="6891867"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space réservé du texte 4"/>
          <p:cNvSpPr>
            <a:spLocks noGrp="1"/>
          </p:cNvSpPr>
          <p:nvPr>
            <p:ph type="body" sz="quarter" idx="27" hasCustomPrompt="1"/>
          </p:nvPr>
        </p:nvSpPr>
        <p:spPr>
          <a:xfrm>
            <a:off x="642771" y="871261"/>
            <a:ext cx="5606323" cy="38443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solidFill>
                  <a:schemeClr val="bg1"/>
                </a:solidFill>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Summary</a:t>
            </a:r>
            <a:endParaRPr lang="fr-FR" dirty="0"/>
          </a:p>
        </p:txBody>
      </p:sp>
      <p:sp>
        <p:nvSpPr>
          <p:cNvPr id="6" name="Espace réservé pour une image  5"/>
          <p:cNvSpPr>
            <a:spLocks noGrp="1"/>
          </p:cNvSpPr>
          <p:nvPr>
            <p:ph type="pic" sz="quarter" idx="28"/>
          </p:nvPr>
        </p:nvSpPr>
        <p:spPr>
          <a:xfrm>
            <a:off x="642938" y="1771650"/>
            <a:ext cx="6248400" cy="5086350"/>
          </a:xfrm>
          <a:prstGeom prst="rect">
            <a:avLst/>
          </a:prstGeom>
        </p:spPr>
        <p:txBody>
          <a:bodyPr/>
          <a:lstStyle/>
          <a:p>
            <a:r>
              <a:rPr lang="fr-FR"/>
              <a:t>Cliquez sur l'icône pour ajouter une image</a:t>
            </a:r>
          </a:p>
        </p:txBody>
      </p:sp>
      <p:sp>
        <p:nvSpPr>
          <p:cNvPr id="7" name="object 12"/>
          <p:cNvSpPr/>
          <p:nvPr userDrawn="1"/>
        </p:nvSpPr>
        <p:spPr>
          <a:xfrm>
            <a:off x="4605414" y="1465872"/>
            <a:ext cx="4283037" cy="4461135"/>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Espace réservé du texte 9"/>
          <p:cNvSpPr>
            <a:spLocks noGrp="1"/>
          </p:cNvSpPr>
          <p:nvPr>
            <p:ph type="body" sz="quarter" idx="43"/>
          </p:nvPr>
        </p:nvSpPr>
        <p:spPr>
          <a:xfrm>
            <a:off x="8888981" y="1496598"/>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72"/>
          </p:nvPr>
        </p:nvSpPr>
        <p:spPr>
          <a:xfrm>
            <a:off x="9325682" y="2533631"/>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p:ph type="body" sz="quarter" idx="73"/>
          </p:nvPr>
        </p:nvSpPr>
        <p:spPr>
          <a:xfrm>
            <a:off x="9341657" y="3570664"/>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7" name="Espace réservé du texte 9"/>
          <p:cNvSpPr>
            <a:spLocks noGrp="1"/>
          </p:cNvSpPr>
          <p:nvPr>
            <p:ph type="body" sz="quarter" idx="74"/>
          </p:nvPr>
        </p:nvSpPr>
        <p:spPr>
          <a:xfrm>
            <a:off x="9325681" y="4608524"/>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9"/>
          <p:cNvSpPr>
            <a:spLocks noGrp="1"/>
          </p:cNvSpPr>
          <p:nvPr>
            <p:ph type="body" sz="quarter" idx="75"/>
          </p:nvPr>
        </p:nvSpPr>
        <p:spPr>
          <a:xfrm>
            <a:off x="8888980" y="5657105"/>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4" name="Espace réservé du texte 23"/>
          <p:cNvSpPr>
            <a:spLocks noGrp="1"/>
          </p:cNvSpPr>
          <p:nvPr>
            <p:ph type="body" sz="quarter" idx="77" hasCustomPrompt="1"/>
          </p:nvPr>
        </p:nvSpPr>
        <p:spPr>
          <a:xfrm>
            <a:off x="8888413" y="1255713"/>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#1</a:t>
            </a:r>
          </a:p>
        </p:txBody>
      </p:sp>
      <p:sp>
        <p:nvSpPr>
          <p:cNvPr id="25" name="Espace réservé du texte 23"/>
          <p:cNvSpPr>
            <a:spLocks noGrp="1"/>
          </p:cNvSpPr>
          <p:nvPr>
            <p:ph type="body" sz="quarter" idx="78" hasCustomPrompt="1"/>
          </p:nvPr>
        </p:nvSpPr>
        <p:spPr>
          <a:xfrm>
            <a:off x="9325769" y="2292036"/>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#2</a:t>
            </a:r>
          </a:p>
        </p:txBody>
      </p:sp>
      <p:sp>
        <p:nvSpPr>
          <p:cNvPr id="26" name="Espace réservé du texte 23"/>
          <p:cNvSpPr>
            <a:spLocks noGrp="1"/>
          </p:cNvSpPr>
          <p:nvPr>
            <p:ph type="body" sz="quarter" idx="79" hasCustomPrompt="1"/>
          </p:nvPr>
        </p:nvSpPr>
        <p:spPr>
          <a:xfrm>
            <a:off x="9341657" y="3350097"/>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#3</a:t>
            </a:r>
          </a:p>
        </p:txBody>
      </p:sp>
      <p:sp>
        <p:nvSpPr>
          <p:cNvPr id="27" name="Espace réservé du texte 23"/>
          <p:cNvSpPr>
            <a:spLocks noGrp="1"/>
          </p:cNvSpPr>
          <p:nvPr>
            <p:ph type="body" sz="quarter" idx="80" hasCustomPrompt="1"/>
          </p:nvPr>
        </p:nvSpPr>
        <p:spPr>
          <a:xfrm>
            <a:off x="9325769" y="4387130"/>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#4</a:t>
            </a:r>
          </a:p>
        </p:txBody>
      </p:sp>
      <p:sp>
        <p:nvSpPr>
          <p:cNvPr id="28" name="Espace réservé du texte 23"/>
          <p:cNvSpPr>
            <a:spLocks noGrp="1"/>
          </p:cNvSpPr>
          <p:nvPr>
            <p:ph type="body" sz="quarter" idx="81" hasCustomPrompt="1"/>
          </p:nvPr>
        </p:nvSpPr>
        <p:spPr>
          <a:xfrm>
            <a:off x="8888325" y="5435180"/>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#5</a:t>
            </a:r>
          </a:p>
        </p:txBody>
      </p:sp>
    </p:spTree>
    <p:extLst>
      <p:ext uri="{BB962C8B-B14F-4D97-AF65-F5344CB8AC3E}">
        <p14:creationId xmlns:p14="http://schemas.microsoft.com/office/powerpoint/2010/main" val="60744117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04_Specific-with grey area">
    <p:spTree>
      <p:nvGrpSpPr>
        <p:cNvPr id="1" name=""/>
        <p:cNvGrpSpPr/>
        <p:nvPr/>
      </p:nvGrpSpPr>
      <p:grpSpPr>
        <a:xfrm>
          <a:off x="0" y="0"/>
          <a:ext cx="0" cy="0"/>
          <a:chOff x="0" y="0"/>
          <a:chExt cx="0" cy="0"/>
        </a:xfrm>
      </p:grpSpPr>
      <p:sp>
        <p:nvSpPr>
          <p:cNvPr id="8" name="Espace réservé du texte 7"/>
          <p:cNvSpPr>
            <a:spLocks noGrp="1"/>
          </p:cNvSpPr>
          <p:nvPr>
            <p:ph type="body" sz="quarter" idx="28"/>
          </p:nvPr>
        </p:nvSpPr>
        <p:spPr>
          <a:xfrm>
            <a:off x="349249" y="2041506"/>
            <a:ext cx="7117686" cy="1335839"/>
          </a:xfrm>
          <a:prstGeom prst="rect">
            <a:avLst/>
          </a:prstGeom>
        </p:spPr>
        <p:txBody>
          <a:bodyPr/>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i="0" baseline="0">
                <a:solidFill>
                  <a:schemeClr val="tx1"/>
                </a:solidFill>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1" name="Espace réservé pour une image  10"/>
          <p:cNvSpPr>
            <a:spLocks noGrp="1"/>
          </p:cNvSpPr>
          <p:nvPr>
            <p:ph type="pic" sz="quarter" idx="29"/>
          </p:nvPr>
        </p:nvSpPr>
        <p:spPr>
          <a:xfrm>
            <a:off x="7988300" y="0"/>
            <a:ext cx="4203700" cy="6858000"/>
          </a:xfrm>
          <a:prstGeom prst="rect">
            <a:avLst/>
          </a:prstGeom>
        </p:spPr>
        <p:txBody>
          <a:bodyPr/>
          <a:lstStyle>
            <a:lvl1pPr>
              <a:defRPr sz="1100"/>
            </a:lvl1pPr>
          </a:lstStyle>
          <a:p>
            <a:r>
              <a:rPr lang="fr-FR"/>
              <a:t>Cliquez sur l'icône pour ajouter une image</a:t>
            </a:r>
            <a:endParaRPr lang="fr-FR" dirty="0"/>
          </a:p>
        </p:txBody>
      </p:sp>
      <p:sp>
        <p:nvSpPr>
          <p:cNvPr id="14" name="Espace réservé du texte 13"/>
          <p:cNvSpPr>
            <a:spLocks noGrp="1"/>
          </p:cNvSpPr>
          <p:nvPr>
            <p:ph type="body" sz="quarter" idx="33"/>
          </p:nvPr>
        </p:nvSpPr>
        <p:spPr>
          <a:xfrm>
            <a:off x="-1" y="4121150"/>
            <a:ext cx="7466935" cy="1689100"/>
          </a:xfrm>
          <a:prstGeom prst="rect">
            <a:avLst/>
          </a:prstGeom>
          <a:solidFill>
            <a:srgbClr val="EAEAEA"/>
          </a:solidFill>
          <a:ln>
            <a:solidFill>
              <a:srgbClr val="EAEAEA"/>
            </a:solidFill>
          </a:ln>
        </p:spPr>
        <p:txBody>
          <a:bodyPr lIns="900000" tIns="324000" rIns="900000" bIns="324000"/>
          <a:lstStyle>
            <a:lvl1pPr marL="0" indent="0">
              <a:lnSpc>
                <a:spcPts val="1500"/>
              </a:lnSpc>
              <a:buNone/>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0" name="Espace réservé du pied de page 1">
            <a:extLst>
              <a:ext uri="{FF2B5EF4-FFF2-40B4-BE49-F238E27FC236}">
                <a16:creationId xmlns:a16="http://schemas.microsoft.com/office/drawing/2014/main" id="{ACD558E9-BCAE-5347-8D3F-EFF15B89B18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2" name="Espace réservé du texte 4">
            <a:extLst>
              <a:ext uri="{FF2B5EF4-FFF2-40B4-BE49-F238E27FC236}">
                <a16:creationId xmlns:a16="http://schemas.microsoft.com/office/drawing/2014/main" id="{C7D8CF23-5D42-A94E-9D9B-7A5508526739}"/>
              </a:ext>
            </a:extLst>
          </p:cNvPr>
          <p:cNvSpPr>
            <a:spLocks noGrp="1"/>
          </p:cNvSpPr>
          <p:nvPr>
            <p:ph type="body" sz="quarter" idx="35"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3" name="Espace réservé du texte 6">
            <a:extLst>
              <a:ext uri="{FF2B5EF4-FFF2-40B4-BE49-F238E27FC236}">
                <a16:creationId xmlns:a16="http://schemas.microsoft.com/office/drawing/2014/main" id="{8F26411B-2231-B541-8B67-E0E2F56FCC5B}"/>
              </a:ext>
            </a:extLst>
          </p:cNvPr>
          <p:cNvSpPr>
            <a:spLocks noGrp="1"/>
          </p:cNvSpPr>
          <p:nvPr>
            <p:ph type="body" sz="quarter" idx="10" hasCustomPrompt="1"/>
          </p:nvPr>
        </p:nvSpPr>
        <p:spPr>
          <a:xfrm>
            <a:off x="337932" y="564022"/>
            <a:ext cx="7141199"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1866654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04_Specific-Title on left image">
    <p:spTree>
      <p:nvGrpSpPr>
        <p:cNvPr id="1" name=""/>
        <p:cNvGrpSpPr/>
        <p:nvPr/>
      </p:nvGrpSpPr>
      <p:grpSpPr>
        <a:xfrm>
          <a:off x="0" y="0"/>
          <a:ext cx="0" cy="0"/>
          <a:chOff x="0" y="0"/>
          <a:chExt cx="0" cy="0"/>
        </a:xfrm>
      </p:grpSpPr>
      <p:sp>
        <p:nvSpPr>
          <p:cNvPr id="10" name="Espace réservé pour une image  9"/>
          <p:cNvSpPr>
            <a:spLocks noGrp="1"/>
          </p:cNvSpPr>
          <p:nvPr>
            <p:ph type="pic" sz="quarter" idx="10"/>
          </p:nvPr>
        </p:nvSpPr>
        <p:spPr>
          <a:xfrm>
            <a:off x="0" y="0"/>
            <a:ext cx="3938588" cy="6858000"/>
          </a:xfrm>
          <a:prstGeom prst="rect">
            <a:avLst/>
          </a:prstGeom>
        </p:spPr>
        <p:txBody>
          <a:bodyPr/>
          <a:lstStyle>
            <a:lvl1pPr>
              <a:defRPr sz="1100"/>
            </a:lvl1pPr>
          </a:lstStyle>
          <a:p>
            <a:r>
              <a:rPr lang="fr-FR"/>
              <a:t>Cliquez sur l'icône pour ajouter une image</a:t>
            </a:r>
            <a:endParaRPr lang="fr-FR" dirty="0"/>
          </a:p>
        </p:txBody>
      </p:sp>
      <p:sp>
        <p:nvSpPr>
          <p:cNvPr id="11" name="Espace réservé du texte 4"/>
          <p:cNvSpPr>
            <a:spLocks noGrp="1"/>
          </p:cNvSpPr>
          <p:nvPr>
            <p:ph type="body" sz="quarter" idx="27"/>
          </p:nvPr>
        </p:nvSpPr>
        <p:spPr>
          <a:xfrm>
            <a:off x="4383993" y="1056489"/>
            <a:ext cx="7383684" cy="29566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12" name="Espace réservé du texte 9"/>
          <p:cNvSpPr>
            <a:spLocks noGrp="1"/>
          </p:cNvSpPr>
          <p:nvPr>
            <p:ph type="body" sz="quarter" idx="24"/>
          </p:nvPr>
        </p:nvSpPr>
        <p:spPr>
          <a:xfrm>
            <a:off x="4383993" y="1682496"/>
            <a:ext cx="7383684" cy="361089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3" name="Espace réservé du texte 6"/>
          <p:cNvSpPr>
            <a:spLocks noGrp="1"/>
          </p:cNvSpPr>
          <p:nvPr>
            <p:ph type="body" sz="quarter" idx="28" hasCustomPrompt="1"/>
          </p:nvPr>
        </p:nvSpPr>
        <p:spPr>
          <a:xfrm>
            <a:off x="315309" y="905810"/>
            <a:ext cx="3623279" cy="1876425"/>
          </a:xfrm>
          <a:prstGeom prst="rect">
            <a:avLst/>
          </a:prstGeom>
        </p:spPr>
        <p:txBody>
          <a:bodyPr/>
          <a:lstStyle>
            <a:lvl1pPr marL="0" indent="0">
              <a:buNone/>
              <a:defRPr sz="2200" b="1" cap="all" spc="0" baseline="0">
                <a:latin typeface="+mj-lt"/>
              </a:defRPr>
            </a:lvl1pPr>
          </a:lstStyle>
          <a:p>
            <a:pPr lvl="0"/>
            <a:r>
              <a:rPr lang="fr-FR" dirty="0"/>
              <a:t>Titre</a:t>
            </a:r>
          </a:p>
        </p:txBody>
      </p:sp>
    </p:spTree>
    <p:extLst>
      <p:ext uri="{BB962C8B-B14F-4D97-AF65-F5344CB8AC3E}">
        <p14:creationId xmlns:p14="http://schemas.microsoft.com/office/powerpoint/2010/main" val="31195778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04_Specific-Full one of two">
    <p:bg>
      <p:bgRef idx="1001">
        <a:schemeClr val="bg1"/>
      </p:bgRef>
    </p:bg>
    <p:spTree>
      <p:nvGrpSpPr>
        <p:cNvPr id="1" name=""/>
        <p:cNvGrpSpPr/>
        <p:nvPr/>
      </p:nvGrpSpPr>
      <p:grpSpPr>
        <a:xfrm>
          <a:off x="0" y="0"/>
          <a:ext cx="0" cy="0"/>
          <a:chOff x="0" y="0"/>
          <a:chExt cx="0" cy="0"/>
        </a:xfrm>
      </p:grpSpPr>
      <p:sp>
        <p:nvSpPr>
          <p:cNvPr id="9" name="Espace réservé pour une image  8"/>
          <p:cNvSpPr>
            <a:spLocks noGrp="1"/>
          </p:cNvSpPr>
          <p:nvPr>
            <p:ph type="pic" sz="quarter" idx="11"/>
          </p:nvPr>
        </p:nvSpPr>
        <p:spPr>
          <a:xfrm>
            <a:off x="346075" y="819808"/>
            <a:ext cx="2147743" cy="5486400"/>
          </a:xfrm>
          <a:prstGeom prst="rect">
            <a:avLst/>
          </a:prstGeom>
        </p:spPr>
        <p:txBody>
          <a:bodyPr/>
          <a:lstStyle>
            <a:lvl1pPr marL="0" indent="0">
              <a:buNone/>
              <a:defRPr sz="1100"/>
            </a:lvl1pPr>
          </a:lstStyle>
          <a:p>
            <a:r>
              <a:rPr lang="fr-FR"/>
              <a:t>Cliquez sur l'icône pour ajouter une image</a:t>
            </a:r>
            <a:endParaRPr lang="fr-FR" dirty="0"/>
          </a:p>
        </p:txBody>
      </p:sp>
      <p:sp>
        <p:nvSpPr>
          <p:cNvPr id="11" name="Espace réservé du texte 2"/>
          <p:cNvSpPr>
            <a:spLocks noGrp="1"/>
          </p:cNvSpPr>
          <p:nvPr>
            <p:ph type="body" sz="quarter" idx="26"/>
          </p:nvPr>
        </p:nvSpPr>
        <p:spPr>
          <a:xfrm>
            <a:off x="2932386" y="1426914"/>
            <a:ext cx="7134341" cy="343126"/>
          </a:xfrm>
          <a:prstGeom prst="rect">
            <a:avLst/>
          </a:prstGeom>
        </p:spPr>
        <p:txBody>
          <a:bodyPr/>
          <a:lstStyle>
            <a:lvl1pPr marL="0" indent="0">
              <a:buNone/>
              <a:defRPr lang="fr-FR" sz="1600" b="0" i="0" dirty="0" smtClean="0">
                <a:solidFill>
                  <a:schemeClr val="tx1"/>
                </a:solidFill>
                <a:latin typeface="Arial" panose="020B0604020202020204" pitchFamily="34" charset="0"/>
                <a:ea typeface="+mj-ea"/>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2" name="Espace réservé du texte 4"/>
          <p:cNvSpPr>
            <a:spLocks noGrp="1"/>
          </p:cNvSpPr>
          <p:nvPr>
            <p:ph type="body" sz="quarter" idx="27"/>
          </p:nvPr>
        </p:nvSpPr>
        <p:spPr>
          <a:xfrm>
            <a:off x="2932386" y="1995698"/>
            <a:ext cx="8954814" cy="68516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0">
                <a:latin typeface="Arial" panose="020B0604020202020204" pitchFamily="34" charset="0"/>
                <a:cs typeface="Arial" panose="020B0604020202020204" pitchFamily="34" charset="0"/>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dirty="0"/>
              <a:t>Modifier les styles du texte du masque</a:t>
            </a:r>
          </a:p>
        </p:txBody>
      </p:sp>
      <p:sp>
        <p:nvSpPr>
          <p:cNvPr id="13" name="Espace réservé du texte 9"/>
          <p:cNvSpPr>
            <a:spLocks noGrp="1"/>
          </p:cNvSpPr>
          <p:nvPr>
            <p:ph type="body" sz="quarter" idx="24"/>
          </p:nvPr>
        </p:nvSpPr>
        <p:spPr>
          <a:xfrm>
            <a:off x="2932386" y="2908677"/>
            <a:ext cx="8954814" cy="2787931"/>
          </a:xfrm>
          <a:prstGeom prst="rect">
            <a:avLst/>
          </a:prstGeom>
        </p:spPr>
        <p:txBody>
          <a:bodyPr numCol="2" spcCol="360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5" name="Espace réservé du texte 14"/>
          <p:cNvSpPr>
            <a:spLocks noGrp="1"/>
          </p:cNvSpPr>
          <p:nvPr>
            <p:ph type="body" sz="quarter" idx="33" hasCustomPrompt="1"/>
          </p:nvPr>
        </p:nvSpPr>
        <p:spPr>
          <a:xfrm>
            <a:off x="10647745" y="770233"/>
            <a:ext cx="1198180" cy="690640"/>
          </a:xfrm>
          <a:prstGeom prst="rect">
            <a:avLst/>
          </a:prstGeom>
        </p:spPr>
        <p:txBody>
          <a:bodyPr anchor="ctr"/>
          <a:lstStyle>
            <a:lvl1pPr marL="0" indent="0" algn="ctr">
              <a:buNone/>
              <a:defRPr sz="4400" b="1">
                <a:solidFill>
                  <a:schemeClr val="bg1">
                    <a:lumMod val="90000"/>
                  </a:schemeClr>
                </a:solidFill>
                <a:latin typeface="+mj-lt"/>
              </a:defRPr>
            </a:lvl1pPr>
          </a:lstStyle>
          <a:p>
            <a:pPr lvl="0"/>
            <a:r>
              <a:rPr lang="fr-FR" dirty="0"/>
              <a:t>1/2</a:t>
            </a:r>
          </a:p>
        </p:txBody>
      </p:sp>
      <p:sp>
        <p:nvSpPr>
          <p:cNvPr id="22" name="Espace réservé du texte 6">
            <a:extLst>
              <a:ext uri="{FF2B5EF4-FFF2-40B4-BE49-F238E27FC236}">
                <a16:creationId xmlns:a16="http://schemas.microsoft.com/office/drawing/2014/main" id="{DB88CB0B-C187-4DC7-A8B1-948F6D9D11DF}"/>
              </a:ext>
            </a:extLst>
          </p:cNvPr>
          <p:cNvSpPr>
            <a:spLocks noGrp="1"/>
          </p:cNvSpPr>
          <p:nvPr>
            <p:ph type="body" sz="quarter" idx="34" hasCustomPrompt="1"/>
          </p:nvPr>
        </p:nvSpPr>
        <p:spPr>
          <a:xfrm>
            <a:off x="2932386" y="770233"/>
            <a:ext cx="7117686"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0" name="Espace réservé du pied de page 1">
            <a:extLst>
              <a:ext uri="{FF2B5EF4-FFF2-40B4-BE49-F238E27FC236}">
                <a16:creationId xmlns:a16="http://schemas.microsoft.com/office/drawing/2014/main" id="{03B894C4-F544-FC4D-92C3-114A14FE6EEA}"/>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905163420"/>
      </p:ext>
    </p:extLst>
  </p:cSld>
  <p:clrMapOvr>
    <a:overrideClrMapping bg1="lt1" tx1="dk1" bg2="lt2" tx2="dk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04_Specific-Full two of two">
    <p:spTree>
      <p:nvGrpSpPr>
        <p:cNvPr id="1" name=""/>
        <p:cNvGrpSpPr/>
        <p:nvPr/>
      </p:nvGrpSpPr>
      <p:grpSpPr>
        <a:xfrm>
          <a:off x="0" y="0"/>
          <a:ext cx="0" cy="0"/>
          <a:chOff x="0" y="0"/>
          <a:chExt cx="0" cy="0"/>
        </a:xfrm>
      </p:grpSpPr>
      <p:sp>
        <p:nvSpPr>
          <p:cNvPr id="8" name="Espace réservé pour une image  7"/>
          <p:cNvSpPr>
            <a:spLocks noGrp="1"/>
          </p:cNvSpPr>
          <p:nvPr>
            <p:ph type="pic" sz="quarter" idx="10"/>
          </p:nvPr>
        </p:nvSpPr>
        <p:spPr>
          <a:xfrm>
            <a:off x="8975834" y="2501460"/>
            <a:ext cx="2858979" cy="3804474"/>
          </a:xfrm>
          <a:prstGeom prst="rect">
            <a:avLst/>
          </a:prstGeom>
        </p:spPr>
        <p:txBody>
          <a:bodyPr/>
          <a:lstStyle>
            <a:lvl1pPr>
              <a:defRPr sz="1100"/>
            </a:lvl1pPr>
          </a:lstStyle>
          <a:p>
            <a:r>
              <a:rPr lang="fr-FR"/>
              <a:t>Cliquez sur l'icône pour ajouter une image</a:t>
            </a:r>
            <a:endParaRPr lang="fr-FR" dirty="0"/>
          </a:p>
        </p:txBody>
      </p:sp>
      <p:sp>
        <p:nvSpPr>
          <p:cNvPr id="10" name="Espace réservé du texte 4"/>
          <p:cNvSpPr>
            <a:spLocks noGrp="1"/>
          </p:cNvSpPr>
          <p:nvPr>
            <p:ph type="body" sz="quarter" idx="27"/>
          </p:nvPr>
        </p:nvSpPr>
        <p:spPr>
          <a:xfrm>
            <a:off x="349274" y="1256426"/>
            <a:ext cx="8227167" cy="59339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600" b="1">
                <a:latin typeface="Arial" panose="020B0604020202020204" pitchFamily="34" charset="0"/>
                <a:cs typeface="Arial" panose="020B0604020202020204" pitchFamily="34" charset="0"/>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dirty="0"/>
              <a:t>Modifier les styles du texte du masque</a:t>
            </a:r>
          </a:p>
        </p:txBody>
      </p:sp>
      <p:sp>
        <p:nvSpPr>
          <p:cNvPr id="11" name="Espace réservé du texte 9"/>
          <p:cNvSpPr>
            <a:spLocks noGrp="1"/>
          </p:cNvSpPr>
          <p:nvPr>
            <p:ph type="body" sz="quarter" idx="24"/>
          </p:nvPr>
        </p:nvSpPr>
        <p:spPr>
          <a:xfrm>
            <a:off x="349273" y="2501460"/>
            <a:ext cx="8227167" cy="3131670"/>
          </a:xfrm>
          <a:prstGeom prst="rect">
            <a:avLst/>
          </a:prstGeom>
        </p:spPr>
        <p:txBody>
          <a:bodyPr numCol="2" spcCol="360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2" name="Espace réservé du texte 4"/>
          <p:cNvSpPr>
            <a:spLocks noGrp="1"/>
          </p:cNvSpPr>
          <p:nvPr>
            <p:ph type="body" sz="quarter" idx="34"/>
          </p:nvPr>
        </p:nvSpPr>
        <p:spPr>
          <a:xfrm>
            <a:off x="349273" y="2003897"/>
            <a:ext cx="8227167" cy="2453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0">
                <a:latin typeface="Arial" panose="020B0604020202020204" pitchFamily="34" charset="0"/>
                <a:cs typeface="Arial" panose="020B0604020202020204" pitchFamily="34" charset="0"/>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dirty="0"/>
              <a:t>Modifier les styles du texte du masque</a:t>
            </a:r>
          </a:p>
        </p:txBody>
      </p:sp>
      <p:sp>
        <p:nvSpPr>
          <p:cNvPr id="16" name="Espace réservé du texte 14">
            <a:extLst>
              <a:ext uri="{FF2B5EF4-FFF2-40B4-BE49-F238E27FC236}">
                <a16:creationId xmlns:a16="http://schemas.microsoft.com/office/drawing/2014/main" id="{50F7BF43-4065-4C38-978D-28C8795C899A}"/>
              </a:ext>
            </a:extLst>
          </p:cNvPr>
          <p:cNvSpPr>
            <a:spLocks noGrp="1"/>
          </p:cNvSpPr>
          <p:nvPr>
            <p:ph type="body" sz="quarter" idx="33" hasCustomPrompt="1"/>
          </p:nvPr>
        </p:nvSpPr>
        <p:spPr>
          <a:xfrm>
            <a:off x="10647745" y="770233"/>
            <a:ext cx="1198180" cy="690640"/>
          </a:xfrm>
          <a:prstGeom prst="rect">
            <a:avLst/>
          </a:prstGeom>
        </p:spPr>
        <p:txBody>
          <a:bodyPr anchor="ctr"/>
          <a:lstStyle>
            <a:lvl1pPr marL="0" indent="0" algn="ctr">
              <a:buNone/>
              <a:defRPr sz="4400" b="1">
                <a:solidFill>
                  <a:schemeClr val="bg1">
                    <a:lumMod val="90000"/>
                  </a:schemeClr>
                </a:solidFill>
                <a:latin typeface="+mj-lt"/>
              </a:defRPr>
            </a:lvl1pPr>
          </a:lstStyle>
          <a:p>
            <a:pPr lvl="0"/>
            <a:r>
              <a:rPr lang="fr-FR" dirty="0"/>
              <a:t>2/2</a:t>
            </a:r>
          </a:p>
        </p:txBody>
      </p:sp>
      <p:sp>
        <p:nvSpPr>
          <p:cNvPr id="9" name="Espace réservé du pied de page 1">
            <a:extLst>
              <a:ext uri="{FF2B5EF4-FFF2-40B4-BE49-F238E27FC236}">
                <a16:creationId xmlns:a16="http://schemas.microsoft.com/office/drawing/2014/main" id="{59BED744-2C86-8A4C-8528-C27B0AFADEA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18045124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04_Specific-wkeyword on black">
    <p:spTree>
      <p:nvGrpSpPr>
        <p:cNvPr id="1" name=""/>
        <p:cNvGrpSpPr/>
        <p:nvPr/>
      </p:nvGrpSpPr>
      <p:grpSpPr>
        <a:xfrm>
          <a:off x="0" y="0"/>
          <a:ext cx="0" cy="0"/>
          <a:chOff x="0" y="0"/>
          <a:chExt cx="0" cy="0"/>
        </a:xfrm>
      </p:grpSpPr>
      <p:sp>
        <p:nvSpPr>
          <p:cNvPr id="4" name="Espace réservé du texte 11"/>
          <p:cNvSpPr>
            <a:spLocks noGrp="1"/>
          </p:cNvSpPr>
          <p:nvPr>
            <p:ph type="body" sz="quarter" idx="16" hasCustomPrompt="1"/>
          </p:nvPr>
        </p:nvSpPr>
        <p:spPr>
          <a:xfrm>
            <a:off x="376277" y="2264323"/>
            <a:ext cx="1389460" cy="304800"/>
          </a:xfrm>
          <a:prstGeom prst="rect">
            <a:avLst/>
          </a:prstGeom>
          <a:solidFill>
            <a:schemeClr val="tx1"/>
          </a:solidFill>
          <a:ln>
            <a:solidFill>
              <a:schemeClr val="tx1"/>
            </a:solidFill>
          </a:ln>
        </p:spPr>
        <p:txBody>
          <a:bodyPr lIns="180000" bIns="36000" anchor="b" anchorCtr="0"/>
          <a:lstStyle>
            <a:lvl1pPr marL="0" indent="0" algn="l">
              <a:buNone/>
              <a:defRPr sz="1400" b="1" baseline="0">
                <a:solidFill>
                  <a:schemeClr val="bg1"/>
                </a:solidFill>
                <a:latin typeface="Arial" panose="020B0604020202020204" pitchFamily="34" charset="0"/>
                <a:cs typeface="Arial" panose="020B0604020202020204" pitchFamily="34" charset="0"/>
              </a:defRPr>
            </a:lvl1pPr>
          </a:lstStyle>
          <a:p>
            <a:pPr lvl="0"/>
            <a:r>
              <a:rPr lang="fr-FR" dirty="0"/>
              <a:t>Texte</a:t>
            </a:r>
          </a:p>
        </p:txBody>
      </p:sp>
      <p:sp>
        <p:nvSpPr>
          <p:cNvPr id="5" name="Espace réservé du texte 11"/>
          <p:cNvSpPr>
            <a:spLocks noGrp="1"/>
          </p:cNvSpPr>
          <p:nvPr>
            <p:ph type="body" sz="quarter" idx="28" hasCustomPrompt="1"/>
          </p:nvPr>
        </p:nvSpPr>
        <p:spPr>
          <a:xfrm>
            <a:off x="4376510" y="2264323"/>
            <a:ext cx="3579820" cy="304800"/>
          </a:xfrm>
          <a:prstGeom prst="rect">
            <a:avLst/>
          </a:prstGeom>
          <a:solidFill>
            <a:schemeClr val="tx1"/>
          </a:solidFill>
          <a:ln>
            <a:solidFill>
              <a:schemeClr val="tx1"/>
            </a:solidFill>
          </a:ln>
        </p:spPr>
        <p:txBody>
          <a:bodyPr lIns="180000" bIns="36000" anchor="b" anchorCtr="0"/>
          <a:lstStyle>
            <a:lvl1pPr>
              <a:defRPr lang="fr-FR" sz="1400" b="1" baseline="0" dirty="0">
                <a:solidFill>
                  <a:schemeClr val="bg1"/>
                </a:solidFill>
                <a:latin typeface="Arial" panose="020B0604020202020204" pitchFamily="34" charset="0"/>
                <a:cs typeface="Arial" panose="020B0604020202020204" pitchFamily="34" charset="0"/>
              </a:defRPr>
            </a:lvl1pPr>
          </a:lstStyle>
          <a:p>
            <a:pPr marL="0" lvl="0" indent="0">
              <a:buNone/>
            </a:pPr>
            <a:r>
              <a:rPr lang="fr-FR" dirty="0"/>
              <a:t>Texte</a:t>
            </a:r>
          </a:p>
        </p:txBody>
      </p:sp>
      <p:sp>
        <p:nvSpPr>
          <p:cNvPr id="6" name="Espace réservé pour une image  7"/>
          <p:cNvSpPr>
            <a:spLocks noGrp="1"/>
          </p:cNvSpPr>
          <p:nvPr>
            <p:ph type="pic" sz="quarter" idx="10"/>
          </p:nvPr>
        </p:nvSpPr>
        <p:spPr>
          <a:xfrm>
            <a:off x="8818180" y="1068899"/>
            <a:ext cx="3035558" cy="4921997"/>
          </a:xfrm>
          <a:prstGeom prst="rect">
            <a:avLst/>
          </a:prstGeom>
        </p:spPr>
        <p:txBody>
          <a:bodyPr/>
          <a:lstStyle>
            <a:lvl1pPr>
              <a:defRPr sz="1100"/>
            </a:lvl1pPr>
          </a:lstStyle>
          <a:p>
            <a:r>
              <a:rPr lang="fr-FR"/>
              <a:t>Cliquez sur l'icône pour ajouter une image</a:t>
            </a:r>
            <a:endParaRPr lang="fr-FR" dirty="0"/>
          </a:p>
        </p:txBody>
      </p:sp>
      <p:sp>
        <p:nvSpPr>
          <p:cNvPr id="7" name="Espace réservé du texte 11"/>
          <p:cNvSpPr>
            <a:spLocks noGrp="1"/>
          </p:cNvSpPr>
          <p:nvPr>
            <p:ph type="body" sz="quarter" idx="29" hasCustomPrompt="1"/>
          </p:nvPr>
        </p:nvSpPr>
        <p:spPr>
          <a:xfrm>
            <a:off x="9210675" y="5318235"/>
            <a:ext cx="2981325" cy="672662"/>
          </a:xfrm>
          <a:prstGeom prst="rect">
            <a:avLst/>
          </a:prstGeom>
          <a:solidFill>
            <a:schemeClr val="tx1"/>
          </a:solidFill>
          <a:ln>
            <a:solidFill>
              <a:schemeClr val="tx1"/>
            </a:solidFill>
          </a:ln>
        </p:spPr>
        <p:txBody>
          <a:bodyPr lIns="180000" bIns="108000" anchor="b" anchorCtr="0"/>
          <a:lstStyle>
            <a:lvl1pPr marL="0" indent="0" algn="l">
              <a:buNone/>
              <a:defRPr sz="2400" b="1" baseline="0">
                <a:solidFill>
                  <a:schemeClr val="bg1"/>
                </a:solidFill>
                <a:latin typeface="+mj-lt"/>
              </a:defRPr>
            </a:lvl1pPr>
          </a:lstStyle>
          <a:p>
            <a:pPr lvl="0"/>
            <a:r>
              <a:rPr lang="fr-FR" dirty="0"/>
              <a:t>Un mot clé</a:t>
            </a:r>
          </a:p>
        </p:txBody>
      </p:sp>
      <p:sp>
        <p:nvSpPr>
          <p:cNvPr id="8" name="Espace réservé du texte 9"/>
          <p:cNvSpPr>
            <a:spLocks noGrp="1"/>
          </p:cNvSpPr>
          <p:nvPr>
            <p:ph type="body" sz="quarter" idx="22"/>
          </p:nvPr>
        </p:nvSpPr>
        <p:spPr>
          <a:xfrm>
            <a:off x="376278" y="3110405"/>
            <a:ext cx="7580052" cy="2648607"/>
          </a:xfrm>
          <a:prstGeom prst="rect">
            <a:avLst/>
          </a:prstGeom>
        </p:spPr>
        <p:txBody>
          <a:bodyPr numCol="2"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
        <p:nvSpPr>
          <p:cNvPr id="9" name="Espace réservé du texte 4"/>
          <p:cNvSpPr>
            <a:spLocks noGrp="1"/>
          </p:cNvSpPr>
          <p:nvPr>
            <p:ph type="body" sz="quarter" idx="34"/>
          </p:nvPr>
        </p:nvSpPr>
        <p:spPr>
          <a:xfrm>
            <a:off x="376277" y="2707436"/>
            <a:ext cx="3533572" cy="2453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Modifier les styles du texte du masque</a:t>
            </a:r>
          </a:p>
        </p:txBody>
      </p:sp>
      <p:sp>
        <p:nvSpPr>
          <p:cNvPr id="10" name="Espace réservé du texte 4"/>
          <p:cNvSpPr>
            <a:spLocks noGrp="1"/>
          </p:cNvSpPr>
          <p:nvPr>
            <p:ph type="body" sz="quarter" idx="35"/>
          </p:nvPr>
        </p:nvSpPr>
        <p:spPr>
          <a:xfrm>
            <a:off x="4376510" y="2707435"/>
            <a:ext cx="357982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2" name="Espace réservé du pied de page 1">
            <a:extLst>
              <a:ext uri="{FF2B5EF4-FFF2-40B4-BE49-F238E27FC236}">
                <a16:creationId xmlns:a16="http://schemas.microsoft.com/office/drawing/2014/main" id="{729F6889-8D8F-074B-8FA7-0B8697FE0220}"/>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C29AF802-059B-D24D-A710-52474B2AB7F0}"/>
              </a:ext>
            </a:extLst>
          </p:cNvPr>
          <p:cNvSpPr>
            <a:spLocks noGrp="1"/>
          </p:cNvSpPr>
          <p:nvPr>
            <p:ph type="body" sz="quarter" idx="36"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1F746D87-70A3-004F-9B9E-9DFA04CA7BB4}"/>
              </a:ext>
            </a:extLst>
          </p:cNvPr>
          <p:cNvSpPr>
            <a:spLocks noGrp="1"/>
          </p:cNvSpPr>
          <p:nvPr>
            <p:ph type="body" sz="quarter" idx="37" hasCustomPrompt="1"/>
          </p:nvPr>
        </p:nvSpPr>
        <p:spPr>
          <a:xfrm>
            <a:off x="337932" y="564022"/>
            <a:ext cx="7141199"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14611966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04_Specific-single wkeyword on black">
    <p:spTree>
      <p:nvGrpSpPr>
        <p:cNvPr id="1" name=""/>
        <p:cNvGrpSpPr/>
        <p:nvPr/>
      </p:nvGrpSpPr>
      <p:grpSpPr>
        <a:xfrm>
          <a:off x="0" y="0"/>
          <a:ext cx="0" cy="0"/>
          <a:chOff x="0" y="0"/>
          <a:chExt cx="0" cy="0"/>
        </a:xfrm>
      </p:grpSpPr>
      <p:sp>
        <p:nvSpPr>
          <p:cNvPr id="6" name="Espace réservé du texte 9"/>
          <p:cNvSpPr>
            <a:spLocks noGrp="1"/>
          </p:cNvSpPr>
          <p:nvPr>
            <p:ph type="body" sz="quarter" idx="41"/>
          </p:nvPr>
        </p:nvSpPr>
        <p:spPr>
          <a:xfrm>
            <a:off x="695915" y="2171701"/>
            <a:ext cx="5907186" cy="352509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9" name="Espace réservé pour une image  8"/>
          <p:cNvSpPr>
            <a:spLocks noGrp="1"/>
          </p:cNvSpPr>
          <p:nvPr>
            <p:ph type="pic" sz="quarter" idx="42"/>
          </p:nvPr>
        </p:nvSpPr>
        <p:spPr>
          <a:xfrm>
            <a:off x="7873521" y="1159498"/>
            <a:ext cx="3374407" cy="487362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13" name="Espace réservé du texte 11">
            <a:extLst>
              <a:ext uri="{FF2B5EF4-FFF2-40B4-BE49-F238E27FC236}">
                <a16:creationId xmlns:a16="http://schemas.microsoft.com/office/drawing/2014/main" id="{139AA832-AD31-4BC8-8075-ABF7649B064C}"/>
              </a:ext>
            </a:extLst>
          </p:cNvPr>
          <p:cNvSpPr>
            <a:spLocks noGrp="1"/>
          </p:cNvSpPr>
          <p:nvPr>
            <p:ph type="body" sz="quarter" idx="29" hasCustomPrompt="1"/>
          </p:nvPr>
        </p:nvSpPr>
        <p:spPr>
          <a:xfrm>
            <a:off x="9616966" y="5355813"/>
            <a:ext cx="2575034" cy="672662"/>
          </a:xfrm>
          <a:prstGeom prst="rect">
            <a:avLst/>
          </a:prstGeom>
          <a:solidFill>
            <a:schemeClr val="tx1"/>
          </a:solidFill>
          <a:ln>
            <a:solidFill>
              <a:schemeClr val="tx1"/>
            </a:solidFill>
          </a:ln>
        </p:spPr>
        <p:txBody>
          <a:bodyPr lIns="180000" bIns="108000" anchor="b" anchorCtr="0"/>
          <a:lstStyle>
            <a:lvl1pPr marL="0" indent="0" algn="l">
              <a:buNone/>
              <a:defRPr sz="2400" b="1" baseline="0">
                <a:solidFill>
                  <a:schemeClr val="bg1"/>
                </a:solidFill>
                <a:latin typeface="+mj-lt"/>
              </a:defRPr>
            </a:lvl1pPr>
          </a:lstStyle>
          <a:p>
            <a:pPr lvl="0"/>
            <a:r>
              <a:rPr lang="fr-FR" dirty="0"/>
              <a:t>Un mot clé</a:t>
            </a:r>
          </a:p>
        </p:txBody>
      </p:sp>
      <p:sp>
        <p:nvSpPr>
          <p:cNvPr id="7" name="Espace réservé du pied de page 1">
            <a:extLst>
              <a:ext uri="{FF2B5EF4-FFF2-40B4-BE49-F238E27FC236}">
                <a16:creationId xmlns:a16="http://schemas.microsoft.com/office/drawing/2014/main" id="{F592F759-9D04-AD41-8B36-EC37FE50394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4" name="Espace réservé du texte 4"/>
          <p:cNvSpPr>
            <a:spLocks noGrp="1"/>
          </p:cNvSpPr>
          <p:nvPr>
            <p:ph type="body" sz="quarter" idx="27"/>
          </p:nvPr>
        </p:nvSpPr>
        <p:spPr>
          <a:xfrm>
            <a:off x="333231" y="1163492"/>
            <a:ext cx="5606323" cy="6156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latin typeface="Arial Black" panose="020B0A04020102020204" pitchFamily="34" charset="0"/>
              </a:defRPr>
            </a:lvl1pPr>
            <a:lvl2pPr>
              <a:defRPr sz="2400">
                <a:latin typeface="Arial Black" panose="020B0A04020102020204" pitchFamily="34" charset="0"/>
              </a:defRPr>
            </a:lvl2pPr>
            <a:lvl3pPr>
              <a:defRPr sz="2400">
                <a:latin typeface="Arial Black" panose="020B0A04020102020204" pitchFamily="34" charset="0"/>
              </a:defRPr>
            </a:lvl3pPr>
            <a:lvl4pPr>
              <a:defRPr sz="2400">
                <a:latin typeface="Arial Black" panose="020B0A04020102020204" pitchFamily="34" charset="0"/>
              </a:defRPr>
            </a:lvl4pPr>
            <a:lvl5pPr>
              <a:defRPr sz="2400">
                <a:latin typeface="Arial Black" panose="020B0A04020102020204" pitchFamily="34" charset="0"/>
              </a:defRPr>
            </a:lvl5pPr>
          </a:lstStyle>
          <a:p>
            <a:pPr lvl="0"/>
            <a:r>
              <a:rPr lang="fr-FR" dirty="0"/>
              <a:t>Modifier les styles du texte du masque</a:t>
            </a:r>
          </a:p>
        </p:txBody>
      </p:sp>
    </p:spTree>
    <p:extLst>
      <p:ext uri="{BB962C8B-B14F-4D97-AF65-F5344CB8AC3E}">
        <p14:creationId xmlns:p14="http://schemas.microsoft.com/office/powerpoint/2010/main" val="172846831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04_Specific-4 ideas with images">
    <p:spTree>
      <p:nvGrpSpPr>
        <p:cNvPr id="1" name=""/>
        <p:cNvGrpSpPr/>
        <p:nvPr/>
      </p:nvGrpSpPr>
      <p:grpSpPr>
        <a:xfrm>
          <a:off x="0" y="0"/>
          <a:ext cx="0" cy="0"/>
          <a:chOff x="0" y="0"/>
          <a:chExt cx="0" cy="0"/>
        </a:xfrm>
      </p:grpSpPr>
      <p:sp>
        <p:nvSpPr>
          <p:cNvPr id="9" name="Espace réservé du texte 9"/>
          <p:cNvSpPr>
            <a:spLocks noGrp="1"/>
          </p:cNvSpPr>
          <p:nvPr>
            <p:ph type="body" sz="quarter" idx="22"/>
          </p:nvPr>
        </p:nvSpPr>
        <p:spPr>
          <a:xfrm>
            <a:off x="1206594" y="2285603"/>
            <a:ext cx="4416440"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4"/>
          <p:cNvSpPr>
            <a:spLocks noGrp="1"/>
          </p:cNvSpPr>
          <p:nvPr>
            <p:ph type="body" sz="quarter" idx="34"/>
          </p:nvPr>
        </p:nvSpPr>
        <p:spPr>
          <a:xfrm>
            <a:off x="1206594" y="2040287"/>
            <a:ext cx="441644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Modifier les styles du texte du masque</a:t>
            </a:r>
          </a:p>
        </p:txBody>
      </p:sp>
      <p:sp>
        <p:nvSpPr>
          <p:cNvPr id="12" name="Espace réservé du texte 9"/>
          <p:cNvSpPr>
            <a:spLocks noGrp="1"/>
          </p:cNvSpPr>
          <p:nvPr>
            <p:ph type="body" sz="quarter" idx="36"/>
          </p:nvPr>
        </p:nvSpPr>
        <p:spPr>
          <a:xfrm>
            <a:off x="1196083" y="4077615"/>
            <a:ext cx="4426951"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3" name="Espace réservé du texte 4"/>
          <p:cNvSpPr>
            <a:spLocks noGrp="1"/>
          </p:cNvSpPr>
          <p:nvPr>
            <p:ph type="body" sz="quarter" idx="37"/>
          </p:nvPr>
        </p:nvSpPr>
        <p:spPr>
          <a:xfrm>
            <a:off x="1196083" y="3811279"/>
            <a:ext cx="4426951" cy="26633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5" name="Espace réservé pour une image  14"/>
          <p:cNvSpPr>
            <a:spLocks noGrp="1"/>
          </p:cNvSpPr>
          <p:nvPr>
            <p:ph type="pic" sz="quarter" idx="38"/>
          </p:nvPr>
        </p:nvSpPr>
        <p:spPr>
          <a:xfrm>
            <a:off x="525463" y="2041052"/>
            <a:ext cx="514350" cy="514350"/>
          </a:xfrm>
          <a:prstGeom prst="rect">
            <a:avLst/>
          </a:prstGeom>
        </p:spPr>
        <p:txBody>
          <a:bodyPr/>
          <a:lstStyle>
            <a:lvl1pPr>
              <a:defRPr sz="600"/>
            </a:lvl1pPr>
          </a:lstStyle>
          <a:p>
            <a:r>
              <a:rPr lang="fr-FR"/>
              <a:t>Cliquez sur l'icône pour ajouter une image</a:t>
            </a:r>
            <a:endParaRPr lang="fr-FR" dirty="0"/>
          </a:p>
        </p:txBody>
      </p:sp>
      <p:sp>
        <p:nvSpPr>
          <p:cNvPr id="16" name="Espace réservé pour une image  14"/>
          <p:cNvSpPr>
            <a:spLocks noGrp="1"/>
          </p:cNvSpPr>
          <p:nvPr>
            <p:ph type="pic" sz="quarter" idx="39"/>
          </p:nvPr>
        </p:nvSpPr>
        <p:spPr>
          <a:xfrm>
            <a:off x="525463" y="3811279"/>
            <a:ext cx="514350" cy="514350"/>
          </a:xfrm>
          <a:prstGeom prst="rect">
            <a:avLst/>
          </a:prstGeom>
        </p:spPr>
        <p:txBody>
          <a:bodyPr/>
          <a:lstStyle>
            <a:lvl1pPr>
              <a:defRPr sz="600"/>
            </a:lvl1pPr>
          </a:lstStyle>
          <a:p>
            <a:r>
              <a:rPr lang="fr-FR"/>
              <a:t>Cliquez sur l'icône pour ajouter une image</a:t>
            </a:r>
            <a:endParaRPr lang="fr-FR" dirty="0"/>
          </a:p>
        </p:txBody>
      </p:sp>
      <p:sp>
        <p:nvSpPr>
          <p:cNvPr id="17" name="Espace réservé du texte 9"/>
          <p:cNvSpPr>
            <a:spLocks noGrp="1"/>
          </p:cNvSpPr>
          <p:nvPr>
            <p:ph type="body" sz="quarter" idx="40"/>
          </p:nvPr>
        </p:nvSpPr>
        <p:spPr>
          <a:xfrm>
            <a:off x="7139683" y="2285603"/>
            <a:ext cx="4416440"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4"/>
          <p:cNvSpPr>
            <a:spLocks noGrp="1"/>
          </p:cNvSpPr>
          <p:nvPr>
            <p:ph type="body" sz="quarter" idx="41"/>
          </p:nvPr>
        </p:nvSpPr>
        <p:spPr>
          <a:xfrm>
            <a:off x="7139683" y="2040287"/>
            <a:ext cx="441644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9" name="Espace réservé du texte 9"/>
          <p:cNvSpPr>
            <a:spLocks noGrp="1"/>
          </p:cNvSpPr>
          <p:nvPr>
            <p:ph type="body" sz="quarter" idx="42"/>
          </p:nvPr>
        </p:nvSpPr>
        <p:spPr>
          <a:xfrm>
            <a:off x="7129172" y="4077615"/>
            <a:ext cx="4426951"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0" name="Espace réservé du texte 4"/>
          <p:cNvSpPr>
            <a:spLocks noGrp="1"/>
          </p:cNvSpPr>
          <p:nvPr>
            <p:ph type="body" sz="quarter" idx="43"/>
          </p:nvPr>
        </p:nvSpPr>
        <p:spPr>
          <a:xfrm>
            <a:off x="7129172" y="3811279"/>
            <a:ext cx="4426951" cy="26633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21" name="Espace réservé pour une image  14"/>
          <p:cNvSpPr>
            <a:spLocks noGrp="1"/>
          </p:cNvSpPr>
          <p:nvPr>
            <p:ph type="pic" sz="quarter" idx="44"/>
          </p:nvPr>
        </p:nvSpPr>
        <p:spPr>
          <a:xfrm>
            <a:off x="6458552" y="2041052"/>
            <a:ext cx="514350" cy="514350"/>
          </a:xfrm>
          <a:prstGeom prst="rect">
            <a:avLst/>
          </a:prstGeom>
        </p:spPr>
        <p:txBody>
          <a:bodyPr/>
          <a:lstStyle>
            <a:lvl1pPr>
              <a:defRPr sz="600"/>
            </a:lvl1pPr>
          </a:lstStyle>
          <a:p>
            <a:r>
              <a:rPr lang="fr-FR"/>
              <a:t>Cliquez sur l'icône pour ajouter une image</a:t>
            </a:r>
            <a:endParaRPr lang="fr-FR" dirty="0"/>
          </a:p>
        </p:txBody>
      </p:sp>
      <p:sp>
        <p:nvSpPr>
          <p:cNvPr id="22" name="Espace réservé pour une image  14"/>
          <p:cNvSpPr>
            <a:spLocks noGrp="1"/>
          </p:cNvSpPr>
          <p:nvPr>
            <p:ph type="pic" sz="quarter" idx="45"/>
          </p:nvPr>
        </p:nvSpPr>
        <p:spPr>
          <a:xfrm>
            <a:off x="6458552" y="3811279"/>
            <a:ext cx="514350" cy="514350"/>
          </a:xfrm>
          <a:prstGeom prst="rect">
            <a:avLst/>
          </a:prstGeom>
        </p:spPr>
        <p:txBody>
          <a:bodyPr/>
          <a:lstStyle>
            <a:lvl1pPr>
              <a:defRPr sz="600"/>
            </a:lvl1pPr>
          </a:lstStyle>
          <a:p>
            <a:r>
              <a:rPr lang="fr-FR"/>
              <a:t>Cliquez sur l'icône pour ajouter une image</a:t>
            </a:r>
            <a:endParaRPr lang="fr-FR" dirty="0"/>
          </a:p>
        </p:txBody>
      </p:sp>
      <p:sp>
        <p:nvSpPr>
          <p:cNvPr id="23" name="Espace réservé du pied de page 1">
            <a:extLst>
              <a:ext uri="{FF2B5EF4-FFF2-40B4-BE49-F238E27FC236}">
                <a16:creationId xmlns:a16="http://schemas.microsoft.com/office/drawing/2014/main" id="{5148ACA6-3274-7742-B700-B6FF2491275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26" name="Espace réservé du texte 6">
            <a:extLst>
              <a:ext uri="{FF2B5EF4-FFF2-40B4-BE49-F238E27FC236}">
                <a16:creationId xmlns:a16="http://schemas.microsoft.com/office/drawing/2014/main" id="{DC89AD55-6D6B-2548-860D-8579052B7094}"/>
              </a:ext>
            </a:extLst>
          </p:cNvPr>
          <p:cNvSpPr>
            <a:spLocks noGrp="1"/>
          </p:cNvSpPr>
          <p:nvPr>
            <p:ph type="body" sz="quarter" idx="10" hasCustomPrompt="1"/>
          </p:nvPr>
        </p:nvSpPr>
        <p:spPr>
          <a:xfrm>
            <a:off x="337932" y="564022"/>
            <a:ext cx="7129003"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79550713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04_Specific-3 ideas with one detached right image">
    <p:spTree>
      <p:nvGrpSpPr>
        <p:cNvPr id="1" name=""/>
        <p:cNvGrpSpPr/>
        <p:nvPr/>
      </p:nvGrpSpPr>
      <p:grpSpPr>
        <a:xfrm>
          <a:off x="0" y="0"/>
          <a:ext cx="0" cy="0"/>
          <a:chOff x="0" y="0"/>
          <a:chExt cx="0" cy="0"/>
        </a:xfrm>
      </p:grpSpPr>
      <p:sp>
        <p:nvSpPr>
          <p:cNvPr id="6" name="Espace réservé pour une image  5"/>
          <p:cNvSpPr>
            <a:spLocks noGrp="1"/>
          </p:cNvSpPr>
          <p:nvPr>
            <p:ph type="pic" sz="quarter" idx="33"/>
          </p:nvPr>
        </p:nvSpPr>
        <p:spPr>
          <a:xfrm>
            <a:off x="8177213" y="977900"/>
            <a:ext cx="3257550" cy="5170488"/>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7" name="Espace réservé du texte 9"/>
          <p:cNvSpPr>
            <a:spLocks noGrp="1"/>
          </p:cNvSpPr>
          <p:nvPr>
            <p:ph type="body" sz="quarter" idx="22"/>
          </p:nvPr>
        </p:nvSpPr>
        <p:spPr>
          <a:xfrm>
            <a:off x="333231" y="2392641"/>
            <a:ext cx="7001286" cy="507710"/>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8" name="Espace réservé du texte 4"/>
          <p:cNvSpPr>
            <a:spLocks noGrp="1"/>
          </p:cNvSpPr>
          <p:nvPr>
            <p:ph type="body" sz="quarter" idx="34"/>
          </p:nvPr>
        </p:nvSpPr>
        <p:spPr>
          <a:xfrm>
            <a:off x="333230" y="2147324"/>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9" name="Espace réservé du texte 9"/>
          <p:cNvSpPr>
            <a:spLocks noGrp="1"/>
          </p:cNvSpPr>
          <p:nvPr>
            <p:ph type="body" sz="quarter" idx="35"/>
          </p:nvPr>
        </p:nvSpPr>
        <p:spPr>
          <a:xfrm>
            <a:off x="333231" y="3514000"/>
            <a:ext cx="7001286" cy="469466"/>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4"/>
          <p:cNvSpPr>
            <a:spLocks noGrp="1"/>
          </p:cNvSpPr>
          <p:nvPr>
            <p:ph type="body" sz="quarter" idx="36"/>
          </p:nvPr>
        </p:nvSpPr>
        <p:spPr>
          <a:xfrm>
            <a:off x="333230" y="3268683"/>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1" name="Espace réservé du texte 9"/>
          <p:cNvSpPr>
            <a:spLocks noGrp="1"/>
          </p:cNvSpPr>
          <p:nvPr>
            <p:ph type="body" sz="quarter" idx="37"/>
          </p:nvPr>
        </p:nvSpPr>
        <p:spPr>
          <a:xfrm>
            <a:off x="333231" y="4635358"/>
            <a:ext cx="7001286" cy="522251"/>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4"/>
          <p:cNvSpPr>
            <a:spLocks noGrp="1"/>
          </p:cNvSpPr>
          <p:nvPr>
            <p:ph type="body" sz="quarter" idx="38"/>
          </p:nvPr>
        </p:nvSpPr>
        <p:spPr>
          <a:xfrm>
            <a:off x="333230" y="4390042"/>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3" name="Espace réservé du texte 6">
            <a:extLst>
              <a:ext uri="{FF2B5EF4-FFF2-40B4-BE49-F238E27FC236}">
                <a16:creationId xmlns:a16="http://schemas.microsoft.com/office/drawing/2014/main" id="{98ECCC5C-EBBC-4ACB-8B54-459CB5C01631}"/>
              </a:ext>
            </a:extLst>
          </p:cNvPr>
          <p:cNvSpPr>
            <a:spLocks noGrp="1"/>
          </p:cNvSpPr>
          <p:nvPr>
            <p:ph type="body" sz="quarter" idx="40" hasCustomPrompt="1"/>
          </p:nvPr>
        </p:nvSpPr>
        <p:spPr>
          <a:xfrm>
            <a:off x="337933" y="564022"/>
            <a:ext cx="6996584"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5" name="Espace réservé du pied de page 1">
            <a:extLst>
              <a:ext uri="{FF2B5EF4-FFF2-40B4-BE49-F238E27FC236}">
                <a16:creationId xmlns:a16="http://schemas.microsoft.com/office/drawing/2014/main" id="{A25ACEF5-7AE9-2645-87FC-F1D37896DF8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31096120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04_Specific-3 ideas with one detached left image">
    <p:spTree>
      <p:nvGrpSpPr>
        <p:cNvPr id="1" name=""/>
        <p:cNvGrpSpPr/>
        <p:nvPr/>
      </p:nvGrpSpPr>
      <p:grpSpPr>
        <a:xfrm>
          <a:off x="0" y="0"/>
          <a:ext cx="0" cy="0"/>
          <a:chOff x="0" y="0"/>
          <a:chExt cx="0" cy="0"/>
        </a:xfrm>
      </p:grpSpPr>
      <p:sp>
        <p:nvSpPr>
          <p:cNvPr id="6" name="Espace réservé du contenu 5"/>
          <p:cNvSpPr>
            <a:spLocks noGrp="1"/>
          </p:cNvSpPr>
          <p:nvPr>
            <p:ph sz="quarter" idx="33"/>
          </p:nvPr>
        </p:nvSpPr>
        <p:spPr>
          <a:xfrm>
            <a:off x="333231" y="1914524"/>
            <a:ext cx="4600719" cy="3751683"/>
          </a:xfrm>
          <a:prstGeom prst="rect">
            <a:avLst/>
          </a:prstGeom>
        </p:spPr>
        <p:txBody>
          <a:bodyPr/>
          <a:lstStyle>
            <a:lvl1pPr marL="0" indent="0">
              <a:buNone/>
              <a:defRPr sz="1200"/>
            </a:lvl1pPr>
          </a:lstStyle>
          <a:p>
            <a:pPr lvl="0"/>
            <a:r>
              <a:rPr lang="fr-FR" dirty="0"/>
              <a:t>Modifier les styles du texte du masque</a:t>
            </a:r>
          </a:p>
        </p:txBody>
      </p:sp>
      <p:sp>
        <p:nvSpPr>
          <p:cNvPr id="7" name="Espace réservé pour une image  14"/>
          <p:cNvSpPr>
            <a:spLocks noGrp="1"/>
          </p:cNvSpPr>
          <p:nvPr>
            <p:ph type="pic" sz="quarter" idx="38"/>
          </p:nvPr>
        </p:nvSpPr>
        <p:spPr>
          <a:xfrm>
            <a:off x="5516562" y="2279103"/>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0" name="Espace réservé du texte 9"/>
          <p:cNvSpPr>
            <a:spLocks noGrp="1"/>
          </p:cNvSpPr>
          <p:nvPr>
            <p:ph type="body" sz="quarter" idx="41"/>
          </p:nvPr>
        </p:nvSpPr>
        <p:spPr>
          <a:xfrm>
            <a:off x="6158608" y="2159841"/>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1" name="Espace réservé du texte 4"/>
          <p:cNvSpPr>
            <a:spLocks noGrp="1"/>
          </p:cNvSpPr>
          <p:nvPr>
            <p:ph type="body" sz="quarter" idx="42" hasCustomPrompt="1"/>
          </p:nvPr>
        </p:nvSpPr>
        <p:spPr>
          <a:xfrm>
            <a:off x="6158608" y="1914525"/>
            <a:ext cx="5709542"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mn-lt"/>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 1</a:t>
            </a:r>
          </a:p>
        </p:txBody>
      </p:sp>
      <p:sp>
        <p:nvSpPr>
          <p:cNvPr id="12" name="Espace réservé du texte 9"/>
          <p:cNvSpPr>
            <a:spLocks noGrp="1"/>
          </p:cNvSpPr>
          <p:nvPr>
            <p:ph type="body" sz="quarter" idx="43"/>
          </p:nvPr>
        </p:nvSpPr>
        <p:spPr>
          <a:xfrm>
            <a:off x="6158608" y="3494508"/>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3" name="Espace réservé du texte 4"/>
          <p:cNvSpPr>
            <a:spLocks noGrp="1"/>
          </p:cNvSpPr>
          <p:nvPr>
            <p:ph type="body" sz="quarter" idx="44" hasCustomPrompt="1"/>
          </p:nvPr>
        </p:nvSpPr>
        <p:spPr>
          <a:xfrm>
            <a:off x="6158608" y="3249192"/>
            <a:ext cx="5709542" cy="24531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n-lt"/>
              </a:defRPr>
            </a:lvl1pPr>
            <a:lvl2pPr>
              <a:defRPr sz="2400">
                <a:latin typeface="Arial Black" panose="020B0A04020102020204" pitchFamily="34" charset="0"/>
              </a:defRPr>
            </a:lvl2pPr>
            <a:lvl3pPr>
              <a:defRPr sz="2400">
                <a:latin typeface="Arial Black" panose="020B0A04020102020204" pitchFamily="34" charset="0"/>
              </a:defRPr>
            </a:lvl3pPr>
            <a:lvl4pPr>
              <a:defRPr sz="2400">
                <a:latin typeface="Arial Black" panose="020B0A04020102020204" pitchFamily="34" charset="0"/>
              </a:defRPr>
            </a:lvl4pPr>
            <a:lvl5pPr>
              <a:defRPr sz="2400">
                <a:latin typeface="Arial Black" panose="020B0A04020102020204" pitchFamily="34" charset="0"/>
              </a:defRPr>
            </a:lvl5pPr>
          </a:lstStyle>
          <a:p>
            <a:pPr lvl="0"/>
            <a:r>
              <a:rPr lang="fr-FR" dirty="0"/>
              <a:t>Critère 2</a:t>
            </a:r>
          </a:p>
        </p:txBody>
      </p:sp>
      <p:sp>
        <p:nvSpPr>
          <p:cNvPr id="14" name="Espace réservé du texte 9"/>
          <p:cNvSpPr>
            <a:spLocks noGrp="1"/>
          </p:cNvSpPr>
          <p:nvPr>
            <p:ph type="body" sz="quarter" idx="45"/>
          </p:nvPr>
        </p:nvSpPr>
        <p:spPr>
          <a:xfrm>
            <a:off x="6158608" y="4825674"/>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5" name="Espace réservé du texte 4"/>
          <p:cNvSpPr>
            <a:spLocks noGrp="1"/>
          </p:cNvSpPr>
          <p:nvPr>
            <p:ph type="body" sz="quarter" idx="46" hasCustomPrompt="1"/>
          </p:nvPr>
        </p:nvSpPr>
        <p:spPr>
          <a:xfrm>
            <a:off x="6158608" y="4580358"/>
            <a:ext cx="5709542" cy="24531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n-lt"/>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 3</a:t>
            </a:r>
          </a:p>
        </p:txBody>
      </p:sp>
      <p:sp>
        <p:nvSpPr>
          <p:cNvPr id="18" name="Espace réservé pour une image  14"/>
          <p:cNvSpPr>
            <a:spLocks noGrp="1"/>
          </p:cNvSpPr>
          <p:nvPr>
            <p:ph type="pic" sz="quarter" idx="47"/>
          </p:nvPr>
        </p:nvSpPr>
        <p:spPr>
          <a:xfrm>
            <a:off x="5516561" y="3573189"/>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9" name="Espace réservé pour une image  14"/>
          <p:cNvSpPr>
            <a:spLocks noGrp="1"/>
          </p:cNvSpPr>
          <p:nvPr>
            <p:ph type="pic" sz="quarter" idx="48"/>
          </p:nvPr>
        </p:nvSpPr>
        <p:spPr>
          <a:xfrm>
            <a:off x="5516561" y="4867275"/>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6" name="Espace réservé du texte 6">
            <a:extLst>
              <a:ext uri="{FF2B5EF4-FFF2-40B4-BE49-F238E27FC236}">
                <a16:creationId xmlns:a16="http://schemas.microsoft.com/office/drawing/2014/main" id="{98ECCC5C-EBBC-4ACB-8B54-459CB5C01631}"/>
              </a:ext>
            </a:extLst>
          </p:cNvPr>
          <p:cNvSpPr>
            <a:spLocks noGrp="1"/>
          </p:cNvSpPr>
          <p:nvPr>
            <p:ph type="body" sz="quarter" idx="40" hasCustomPrompt="1"/>
          </p:nvPr>
        </p:nvSpPr>
        <p:spPr>
          <a:xfrm>
            <a:off x="337933" y="564022"/>
            <a:ext cx="11414124"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7" name="Espace réservé du pied de page 1">
            <a:extLst>
              <a:ext uri="{FF2B5EF4-FFF2-40B4-BE49-F238E27FC236}">
                <a16:creationId xmlns:a16="http://schemas.microsoft.com/office/drawing/2014/main" id="{FFA83904-203E-1346-9FEB-8942D059F8E9}"/>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581089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_Basic_2 subtitles and content  two-lines title">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42900" y="2371725"/>
            <a:ext cx="11408951" cy="3497263"/>
          </a:xfrm>
          <a:prstGeom prst="rect">
            <a:avLst/>
          </a:prstGeom>
        </p:spPr>
        <p:txBody>
          <a:bodyPr/>
          <a:lstStyle>
            <a:lvl1pPr marL="0" indent="0">
              <a:buNone/>
              <a:defRPr sz="12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dirty="0"/>
              <a:t>Modifier les styles du texte du masque</a:t>
            </a:r>
          </a:p>
        </p:txBody>
      </p:sp>
      <p:sp>
        <p:nvSpPr>
          <p:cNvPr id="3" name="Espace réservé du texte 2"/>
          <p:cNvSpPr>
            <a:spLocks noGrp="1"/>
          </p:cNvSpPr>
          <p:nvPr>
            <p:ph type="body" sz="quarter" idx="31"/>
          </p:nvPr>
        </p:nvSpPr>
        <p:spPr>
          <a:xfrm>
            <a:off x="338138" y="1614922"/>
            <a:ext cx="11413919" cy="4667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8" name="Espace réservé du pied de page 1">
            <a:extLst>
              <a:ext uri="{FF2B5EF4-FFF2-40B4-BE49-F238E27FC236}">
                <a16:creationId xmlns:a16="http://schemas.microsoft.com/office/drawing/2014/main" id="{4C464621-0F8E-AA4B-B305-0B0912ACD2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256005"/>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9"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55798345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04_Specific-4 ideas with images + one big">
    <p:spTree>
      <p:nvGrpSpPr>
        <p:cNvPr id="1" name=""/>
        <p:cNvGrpSpPr/>
        <p:nvPr/>
      </p:nvGrpSpPr>
      <p:grpSpPr>
        <a:xfrm>
          <a:off x="0" y="0"/>
          <a:ext cx="0" cy="0"/>
          <a:chOff x="0" y="0"/>
          <a:chExt cx="0" cy="0"/>
        </a:xfrm>
      </p:grpSpPr>
      <p:sp>
        <p:nvSpPr>
          <p:cNvPr id="12" name="Espace réservé pour une image  11"/>
          <p:cNvSpPr>
            <a:spLocks noGrp="1"/>
          </p:cNvSpPr>
          <p:nvPr>
            <p:ph type="pic" sz="quarter" idx="42"/>
          </p:nvPr>
        </p:nvSpPr>
        <p:spPr>
          <a:xfrm>
            <a:off x="8439150" y="866775"/>
            <a:ext cx="3752850" cy="599122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stStyle>
          <a:p>
            <a:r>
              <a:rPr lang="fr-FR" dirty="0"/>
              <a:t>Cliquez sur l'icône pour ajouter une image</a:t>
            </a:r>
          </a:p>
        </p:txBody>
      </p:sp>
      <p:sp>
        <p:nvSpPr>
          <p:cNvPr id="13" name="Espace réservé du texte 9"/>
          <p:cNvSpPr>
            <a:spLocks noGrp="1"/>
          </p:cNvSpPr>
          <p:nvPr>
            <p:ph type="body" sz="quarter" idx="43"/>
          </p:nvPr>
        </p:nvSpPr>
        <p:spPr>
          <a:xfrm>
            <a:off x="1033220" y="290380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0" name="Espace réservé du texte 4"/>
          <p:cNvSpPr>
            <a:spLocks noGrp="1"/>
          </p:cNvSpPr>
          <p:nvPr>
            <p:ph type="body" sz="quarter" idx="47" hasCustomPrompt="1"/>
          </p:nvPr>
        </p:nvSpPr>
        <p:spPr>
          <a:xfrm>
            <a:off x="1033220" y="264663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2" name="Espace réservé du texte 9"/>
          <p:cNvSpPr>
            <a:spLocks noGrp="1"/>
          </p:cNvSpPr>
          <p:nvPr>
            <p:ph type="body" sz="quarter" idx="49"/>
          </p:nvPr>
        </p:nvSpPr>
        <p:spPr>
          <a:xfrm>
            <a:off x="1033220" y="463735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3" name="Espace réservé du texte 4"/>
          <p:cNvSpPr>
            <a:spLocks noGrp="1"/>
          </p:cNvSpPr>
          <p:nvPr>
            <p:ph type="body" sz="quarter" idx="50" hasCustomPrompt="1"/>
          </p:nvPr>
        </p:nvSpPr>
        <p:spPr>
          <a:xfrm>
            <a:off x="1033220" y="438018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5" name="Espace réservé du texte 9"/>
          <p:cNvSpPr>
            <a:spLocks noGrp="1"/>
          </p:cNvSpPr>
          <p:nvPr>
            <p:ph type="body" sz="quarter" idx="52"/>
          </p:nvPr>
        </p:nvSpPr>
        <p:spPr>
          <a:xfrm>
            <a:off x="4807122" y="2915664"/>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6" name="Espace réservé du texte 4"/>
          <p:cNvSpPr>
            <a:spLocks noGrp="1"/>
          </p:cNvSpPr>
          <p:nvPr>
            <p:ph type="body" sz="quarter" idx="53" hasCustomPrompt="1"/>
          </p:nvPr>
        </p:nvSpPr>
        <p:spPr>
          <a:xfrm>
            <a:off x="4807122" y="2658489"/>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8" name="Espace réservé du texte 9"/>
          <p:cNvSpPr>
            <a:spLocks noGrp="1"/>
          </p:cNvSpPr>
          <p:nvPr>
            <p:ph type="body" sz="quarter" idx="55"/>
          </p:nvPr>
        </p:nvSpPr>
        <p:spPr>
          <a:xfrm>
            <a:off x="4807122" y="463735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9" name="Espace réservé du texte 4"/>
          <p:cNvSpPr>
            <a:spLocks noGrp="1"/>
          </p:cNvSpPr>
          <p:nvPr>
            <p:ph type="body" sz="quarter" idx="56" hasCustomPrompt="1"/>
          </p:nvPr>
        </p:nvSpPr>
        <p:spPr>
          <a:xfrm>
            <a:off x="4807122" y="438018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33" name="Espace réservé pour une image  32"/>
          <p:cNvSpPr>
            <a:spLocks noGrp="1"/>
          </p:cNvSpPr>
          <p:nvPr>
            <p:ph type="pic" sz="quarter" idx="57" hasCustomPrompt="1"/>
          </p:nvPr>
        </p:nvSpPr>
        <p:spPr>
          <a:xfrm>
            <a:off x="1033220" y="2260543"/>
            <a:ext cx="360000" cy="360000"/>
          </a:xfrm>
          <a:prstGeom prst="rect">
            <a:avLst/>
          </a:prstGeom>
        </p:spPr>
        <p:txBody>
          <a:bodyPr/>
          <a:lstStyle>
            <a:lvl1pPr marL="0" indent="0">
              <a:buNone/>
              <a:defRPr sz="600"/>
            </a:lvl1pPr>
          </a:lstStyle>
          <a:p>
            <a:r>
              <a:rPr lang="fr-FR" dirty="0"/>
              <a:t>icone</a:t>
            </a:r>
          </a:p>
        </p:txBody>
      </p:sp>
      <p:sp>
        <p:nvSpPr>
          <p:cNvPr id="37" name="Espace réservé pour une image  32"/>
          <p:cNvSpPr>
            <a:spLocks noGrp="1"/>
          </p:cNvSpPr>
          <p:nvPr>
            <p:ph type="pic" sz="quarter" idx="58" hasCustomPrompt="1"/>
          </p:nvPr>
        </p:nvSpPr>
        <p:spPr>
          <a:xfrm>
            <a:off x="4807122" y="2265272"/>
            <a:ext cx="360000" cy="360000"/>
          </a:xfrm>
          <a:prstGeom prst="rect">
            <a:avLst/>
          </a:prstGeom>
        </p:spPr>
        <p:txBody>
          <a:bodyPr/>
          <a:lstStyle>
            <a:lvl1pPr marL="0" indent="0">
              <a:buNone/>
              <a:defRPr sz="600"/>
            </a:lvl1pPr>
          </a:lstStyle>
          <a:p>
            <a:r>
              <a:rPr lang="fr-FR" dirty="0"/>
              <a:t>icone</a:t>
            </a:r>
          </a:p>
        </p:txBody>
      </p:sp>
      <p:sp>
        <p:nvSpPr>
          <p:cNvPr id="38" name="Espace réservé pour une image  32"/>
          <p:cNvSpPr>
            <a:spLocks noGrp="1"/>
          </p:cNvSpPr>
          <p:nvPr>
            <p:ph type="pic" sz="quarter" idx="59" hasCustomPrompt="1"/>
          </p:nvPr>
        </p:nvSpPr>
        <p:spPr>
          <a:xfrm>
            <a:off x="1033220" y="3997607"/>
            <a:ext cx="360000" cy="360000"/>
          </a:xfrm>
          <a:prstGeom prst="rect">
            <a:avLst/>
          </a:prstGeom>
        </p:spPr>
        <p:txBody>
          <a:bodyPr/>
          <a:lstStyle>
            <a:lvl1pPr marL="0" indent="0">
              <a:buNone/>
              <a:defRPr sz="600"/>
            </a:lvl1pPr>
          </a:lstStyle>
          <a:p>
            <a:r>
              <a:rPr lang="fr-FR" dirty="0"/>
              <a:t>icone</a:t>
            </a:r>
          </a:p>
        </p:txBody>
      </p:sp>
      <p:sp>
        <p:nvSpPr>
          <p:cNvPr id="39" name="Espace réservé pour une image  32"/>
          <p:cNvSpPr>
            <a:spLocks noGrp="1"/>
          </p:cNvSpPr>
          <p:nvPr>
            <p:ph type="pic" sz="quarter" idx="60" hasCustomPrompt="1"/>
          </p:nvPr>
        </p:nvSpPr>
        <p:spPr>
          <a:xfrm>
            <a:off x="4807122" y="3997607"/>
            <a:ext cx="360000" cy="360000"/>
          </a:xfrm>
          <a:prstGeom prst="rect">
            <a:avLst/>
          </a:prstGeom>
        </p:spPr>
        <p:txBody>
          <a:bodyPr/>
          <a:lstStyle>
            <a:lvl1pPr marL="0" indent="0">
              <a:buNone/>
              <a:defRPr sz="600"/>
            </a:lvl1pPr>
          </a:lstStyle>
          <a:p>
            <a:r>
              <a:rPr lang="fr-FR" dirty="0"/>
              <a:t>icone</a:t>
            </a:r>
          </a:p>
        </p:txBody>
      </p:sp>
      <p:sp>
        <p:nvSpPr>
          <p:cNvPr id="19" name="Espace réservé du pied de page 1">
            <a:extLst>
              <a:ext uri="{FF2B5EF4-FFF2-40B4-BE49-F238E27FC236}">
                <a16:creationId xmlns:a16="http://schemas.microsoft.com/office/drawing/2014/main" id="{B9C9861B-9BEF-654F-81C7-3D554666978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30" name="Espace réservé du texte 4">
            <a:extLst>
              <a:ext uri="{FF2B5EF4-FFF2-40B4-BE49-F238E27FC236}">
                <a16:creationId xmlns:a16="http://schemas.microsoft.com/office/drawing/2014/main" id="{37C20484-7B42-914B-B5F6-4A0DFD90C8C5}"/>
              </a:ext>
            </a:extLst>
          </p:cNvPr>
          <p:cNvSpPr>
            <a:spLocks noGrp="1"/>
          </p:cNvSpPr>
          <p:nvPr>
            <p:ph type="body" sz="quarter" idx="35"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31" name="Espace réservé du texte 6">
            <a:extLst>
              <a:ext uri="{FF2B5EF4-FFF2-40B4-BE49-F238E27FC236}">
                <a16:creationId xmlns:a16="http://schemas.microsoft.com/office/drawing/2014/main" id="{F10CB560-F19E-E547-81DB-A5CB6EDA83E2}"/>
              </a:ext>
            </a:extLst>
          </p:cNvPr>
          <p:cNvSpPr>
            <a:spLocks noGrp="1"/>
          </p:cNvSpPr>
          <p:nvPr>
            <p:ph type="body" sz="quarter" idx="10" hasCustomPrompt="1"/>
          </p:nvPr>
        </p:nvSpPr>
        <p:spPr>
          <a:xfrm>
            <a:off x="337932" y="564022"/>
            <a:ext cx="7141199"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28137876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04_Specific-3 ideas in blue">
    <p:spTree>
      <p:nvGrpSpPr>
        <p:cNvPr id="1" name=""/>
        <p:cNvGrpSpPr/>
        <p:nvPr/>
      </p:nvGrpSpPr>
      <p:grpSpPr>
        <a:xfrm>
          <a:off x="0" y="0"/>
          <a:ext cx="0" cy="0"/>
          <a:chOff x="0" y="0"/>
          <a:chExt cx="0" cy="0"/>
        </a:xfrm>
      </p:grpSpPr>
      <p:sp>
        <p:nvSpPr>
          <p:cNvPr id="5" name="Espace réservé du texte 4"/>
          <p:cNvSpPr>
            <a:spLocks noGrp="1"/>
          </p:cNvSpPr>
          <p:nvPr>
            <p:ph type="body" sz="quarter" idx="32"/>
          </p:nvPr>
        </p:nvSpPr>
        <p:spPr>
          <a:xfrm>
            <a:off x="1596623" y="2836893"/>
            <a:ext cx="10155434" cy="647597"/>
          </a:xfrm>
          <a:prstGeom prst="rect">
            <a:avLst/>
          </a:prstGeom>
        </p:spPr>
        <p:txBody>
          <a:bodyPr/>
          <a:lstStyle>
            <a:lvl1pPr marL="0" indent="0">
              <a:lnSpc>
                <a:spcPts val="1500"/>
              </a:lnSpc>
              <a:spcBef>
                <a:spcPts val="0"/>
              </a:spcBef>
              <a:buFont typeface="Arial" panose="020B0604020202020204" pitchFamily="34" charset="0"/>
              <a:buNone/>
              <a:defRPr sz="1200"/>
            </a:lvl1pPr>
            <a:lvl2pPr>
              <a:defRPr sz="1100"/>
            </a:lvl2pPr>
            <a:lvl3pPr>
              <a:defRPr sz="1100"/>
            </a:lvl3pPr>
            <a:lvl4pPr>
              <a:defRPr sz="1100"/>
            </a:lvl4pPr>
            <a:lvl5pPr>
              <a:defRPr sz="1100"/>
            </a:lvl5pPr>
          </a:lstStyle>
          <a:p>
            <a:pPr lvl="0"/>
            <a:r>
              <a:rPr lang="fr-FR" dirty="0"/>
              <a:t>Modifier les styles du texte du masque</a:t>
            </a:r>
          </a:p>
        </p:txBody>
      </p:sp>
      <p:sp>
        <p:nvSpPr>
          <p:cNvPr id="16" name="Espace réservé du texte 15"/>
          <p:cNvSpPr>
            <a:spLocks noGrp="1"/>
          </p:cNvSpPr>
          <p:nvPr>
            <p:ph type="body" sz="quarter" idx="39" hasCustomPrompt="1"/>
          </p:nvPr>
        </p:nvSpPr>
        <p:spPr>
          <a:xfrm>
            <a:off x="688128" y="2819597"/>
            <a:ext cx="657581" cy="693300"/>
          </a:xfrm>
          <a:prstGeom prst="ellipse">
            <a:avLst/>
          </a:prstGeom>
          <a:solidFill>
            <a:schemeClr val="bg1"/>
          </a:solidFill>
          <a:ln>
            <a:solidFill>
              <a:srgbClr val="8CDDFF"/>
            </a:solidFill>
          </a:ln>
        </p:spPr>
        <p:txBody>
          <a:bodyPr anchor="ctr"/>
          <a:lstStyle>
            <a:lvl1pPr marL="0" indent="0" algn="ctr">
              <a:buNone/>
              <a:defRPr sz="1600">
                <a:solidFill>
                  <a:srgbClr val="8CDDFF"/>
                </a:solidFill>
                <a:latin typeface="+mj-lt"/>
              </a:defRPr>
            </a:lvl1pPr>
          </a:lstStyle>
          <a:p>
            <a:pPr lvl="0"/>
            <a:r>
              <a:rPr lang="fr-FR" dirty="0"/>
              <a:t>#1</a:t>
            </a:r>
          </a:p>
        </p:txBody>
      </p:sp>
      <p:sp>
        <p:nvSpPr>
          <p:cNvPr id="112" name="Espace réservé du texte 15"/>
          <p:cNvSpPr>
            <a:spLocks noGrp="1"/>
          </p:cNvSpPr>
          <p:nvPr>
            <p:ph type="body" sz="quarter" idx="40" hasCustomPrompt="1"/>
          </p:nvPr>
        </p:nvSpPr>
        <p:spPr>
          <a:xfrm>
            <a:off x="688128" y="3911966"/>
            <a:ext cx="657581" cy="693300"/>
          </a:xfrm>
          <a:prstGeom prst="ellipse">
            <a:avLst/>
          </a:prstGeom>
          <a:solidFill>
            <a:schemeClr val="bg1"/>
          </a:solidFill>
          <a:ln>
            <a:solidFill>
              <a:srgbClr val="98D5F0"/>
            </a:solidFill>
          </a:ln>
        </p:spPr>
        <p:txBody>
          <a:bodyPr anchor="ctr"/>
          <a:lstStyle>
            <a:lvl1pPr marL="0" indent="0" algn="ctr">
              <a:buNone/>
              <a:defRPr sz="1600">
                <a:solidFill>
                  <a:srgbClr val="98D5F0"/>
                </a:solidFill>
                <a:latin typeface="+mj-lt"/>
              </a:defRPr>
            </a:lvl1pPr>
          </a:lstStyle>
          <a:p>
            <a:pPr lvl="0"/>
            <a:r>
              <a:rPr lang="fr-FR" dirty="0"/>
              <a:t>#2</a:t>
            </a:r>
          </a:p>
        </p:txBody>
      </p:sp>
      <p:sp>
        <p:nvSpPr>
          <p:cNvPr id="113" name="Espace réservé du texte 15"/>
          <p:cNvSpPr>
            <a:spLocks noGrp="1"/>
          </p:cNvSpPr>
          <p:nvPr>
            <p:ph type="body" sz="quarter" idx="41" hasCustomPrompt="1"/>
          </p:nvPr>
        </p:nvSpPr>
        <p:spPr>
          <a:xfrm>
            <a:off x="688128" y="5004335"/>
            <a:ext cx="657581" cy="693300"/>
          </a:xfrm>
          <a:prstGeom prst="ellipse">
            <a:avLst/>
          </a:prstGeom>
          <a:solidFill>
            <a:schemeClr val="bg1"/>
          </a:solidFill>
          <a:ln>
            <a:solidFill>
              <a:srgbClr val="32AAE1"/>
            </a:solidFill>
          </a:ln>
        </p:spPr>
        <p:txBody>
          <a:bodyPr anchor="ctr"/>
          <a:lstStyle>
            <a:lvl1pPr marL="0" indent="0" algn="ctr">
              <a:buNone/>
              <a:defRPr sz="1600">
                <a:solidFill>
                  <a:srgbClr val="32AAE1"/>
                </a:solidFill>
                <a:latin typeface="+mj-lt"/>
              </a:defRPr>
            </a:lvl1pPr>
          </a:lstStyle>
          <a:p>
            <a:pPr lvl="0"/>
            <a:r>
              <a:rPr lang="fr-FR" dirty="0"/>
              <a:t>#3</a:t>
            </a:r>
          </a:p>
        </p:txBody>
      </p:sp>
      <p:sp>
        <p:nvSpPr>
          <p:cNvPr id="25" name="Espace réservé du texte 4"/>
          <p:cNvSpPr>
            <a:spLocks noGrp="1"/>
          </p:cNvSpPr>
          <p:nvPr>
            <p:ph type="body" sz="quarter" idx="42"/>
          </p:nvPr>
        </p:nvSpPr>
        <p:spPr>
          <a:xfrm>
            <a:off x="1596623" y="3929758"/>
            <a:ext cx="10155434" cy="647597"/>
          </a:xfrm>
          <a:prstGeom prst="rect">
            <a:avLst/>
          </a:prstGeom>
        </p:spPr>
        <p:txBody>
          <a:bodyPr/>
          <a:lstStyle>
            <a:lvl1pPr marL="0" indent="0">
              <a:lnSpc>
                <a:spcPct val="100000"/>
              </a:lnSpc>
              <a:spcBef>
                <a:spcPts val="0"/>
              </a:spcBef>
              <a:buFont typeface="Arial" panose="020B0604020202020204" pitchFamily="34" charset="0"/>
              <a:buNone/>
              <a:defRPr sz="1200"/>
            </a:lvl1pPr>
            <a:lvl2pPr>
              <a:defRPr sz="1100"/>
            </a:lvl2pPr>
            <a:lvl3pPr>
              <a:defRPr sz="1100"/>
            </a:lvl3pPr>
            <a:lvl4pPr>
              <a:defRPr sz="1100"/>
            </a:lvl4pPr>
            <a:lvl5pPr>
              <a:defRPr sz="1100"/>
            </a:lvl5pPr>
          </a:lstStyle>
          <a:p>
            <a:pPr lvl="0"/>
            <a:r>
              <a:rPr lang="fr-FR"/>
              <a:t>Modifier les styles du texte du masque</a:t>
            </a:r>
          </a:p>
        </p:txBody>
      </p:sp>
      <p:sp>
        <p:nvSpPr>
          <p:cNvPr id="26" name="Espace réservé du texte 4"/>
          <p:cNvSpPr>
            <a:spLocks noGrp="1"/>
          </p:cNvSpPr>
          <p:nvPr>
            <p:ph type="body" sz="quarter" idx="43"/>
          </p:nvPr>
        </p:nvSpPr>
        <p:spPr>
          <a:xfrm>
            <a:off x="1596623" y="5027186"/>
            <a:ext cx="10155434" cy="647597"/>
          </a:xfrm>
          <a:prstGeom prst="rect">
            <a:avLst/>
          </a:prstGeom>
        </p:spPr>
        <p:txBody>
          <a:bodyPr/>
          <a:lstStyle>
            <a:lvl1pPr marL="0" indent="0">
              <a:lnSpc>
                <a:spcPct val="100000"/>
              </a:lnSpc>
              <a:spcBef>
                <a:spcPts val="0"/>
              </a:spcBef>
              <a:buFont typeface="Arial" panose="020B0604020202020204" pitchFamily="34" charset="0"/>
              <a:buNone/>
              <a:defRPr sz="1200"/>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2">
            <a:extLst>
              <a:ext uri="{FF2B5EF4-FFF2-40B4-BE49-F238E27FC236}">
                <a16:creationId xmlns:a16="http://schemas.microsoft.com/office/drawing/2014/main" id="{2686BD5B-F9F1-461D-B44D-92D09B9BAC2D}"/>
              </a:ext>
            </a:extLst>
          </p:cNvPr>
          <p:cNvSpPr>
            <a:spLocks noGrp="1"/>
          </p:cNvSpPr>
          <p:nvPr>
            <p:ph type="body" sz="quarter" idx="44"/>
          </p:nvPr>
        </p:nvSpPr>
        <p:spPr>
          <a:xfrm>
            <a:off x="338138" y="2046289"/>
            <a:ext cx="11413919" cy="4216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a:defRPr sz="1100"/>
            </a:lvl2pPr>
            <a:lvl3pPr>
              <a:defRPr sz="1100"/>
            </a:lvl3pPr>
            <a:lvl4pPr>
              <a:defRPr sz="1100"/>
            </a:lvl4pPr>
            <a:lvl5pPr>
              <a:defRPr sz="1100"/>
            </a:lvl5pPr>
          </a:lstStyle>
          <a:p>
            <a:pPr lvl="0"/>
            <a:r>
              <a:rPr lang="fr-FR" dirty="0"/>
              <a:t>Modifier les styles du texte du masque</a:t>
            </a:r>
          </a:p>
        </p:txBody>
      </p:sp>
      <p:sp>
        <p:nvSpPr>
          <p:cNvPr id="14" name="Espace réservé du pied de page 1">
            <a:extLst>
              <a:ext uri="{FF2B5EF4-FFF2-40B4-BE49-F238E27FC236}">
                <a16:creationId xmlns:a16="http://schemas.microsoft.com/office/drawing/2014/main" id="{5E35B4B0-5A29-6948-BBB2-47519A339F7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8" name="Espace réservé du texte 4">
            <a:extLst>
              <a:ext uri="{FF2B5EF4-FFF2-40B4-BE49-F238E27FC236}">
                <a16:creationId xmlns:a16="http://schemas.microsoft.com/office/drawing/2014/main" id="{9CEB7E3D-4D9F-0D49-AB8C-95E8F60F4FEF}"/>
              </a:ext>
            </a:extLst>
          </p:cNvPr>
          <p:cNvSpPr>
            <a:spLocks noGrp="1"/>
          </p:cNvSpPr>
          <p:nvPr>
            <p:ph type="body" sz="quarter" idx="35" hasCustomPrompt="1"/>
          </p:nvPr>
        </p:nvSpPr>
        <p:spPr>
          <a:xfrm>
            <a:off x="337930" y="922713"/>
            <a:ext cx="1143365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9" name="Espace réservé du texte 6">
            <a:extLst>
              <a:ext uri="{FF2B5EF4-FFF2-40B4-BE49-F238E27FC236}">
                <a16:creationId xmlns:a16="http://schemas.microsoft.com/office/drawing/2014/main" id="{8E7ED1D0-FE4D-134C-A6D0-279F1C99A3C3}"/>
              </a:ext>
            </a:extLst>
          </p:cNvPr>
          <p:cNvSpPr>
            <a:spLocks noGrp="1"/>
          </p:cNvSpPr>
          <p:nvPr>
            <p:ph type="body" sz="quarter" idx="10" hasCustomPrompt="1"/>
          </p:nvPr>
        </p:nvSpPr>
        <p:spPr>
          <a:xfrm>
            <a:off x="337931" y="564022"/>
            <a:ext cx="11433653"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8953720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04_Specific-3 images and grey area">
    <p:spTree>
      <p:nvGrpSpPr>
        <p:cNvPr id="1" name=""/>
        <p:cNvGrpSpPr/>
        <p:nvPr/>
      </p:nvGrpSpPr>
      <p:grpSpPr>
        <a:xfrm>
          <a:off x="0" y="0"/>
          <a:ext cx="0" cy="0"/>
          <a:chOff x="0" y="0"/>
          <a:chExt cx="0" cy="0"/>
        </a:xfrm>
      </p:grpSpPr>
      <p:sp>
        <p:nvSpPr>
          <p:cNvPr id="3" name="Espace réservé du texte 2"/>
          <p:cNvSpPr>
            <a:spLocks noGrp="1"/>
          </p:cNvSpPr>
          <p:nvPr>
            <p:ph type="body" sz="quarter" idx="41"/>
          </p:nvPr>
        </p:nvSpPr>
        <p:spPr>
          <a:xfrm>
            <a:off x="638175" y="2167105"/>
            <a:ext cx="7820024" cy="2394386"/>
          </a:xfrm>
          <a:prstGeom prst="rect">
            <a:avLst/>
          </a:prstGeom>
          <a:solidFill>
            <a:schemeClr val="bg1">
              <a:lumMod val="90000"/>
            </a:schemeClr>
          </a:solidFill>
        </p:spPr>
        <p:txBody>
          <a:bodyPr/>
          <a:lstStyle>
            <a:lvl1pPr marL="0" indent="0">
              <a:lnSpc>
                <a:spcPts val="1500"/>
              </a:lnSpc>
              <a:buNone/>
              <a:defRPr sz="1200">
                <a:solidFill>
                  <a:schemeClr val="tx1"/>
                </a:solidFill>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5" name="Espace réservé du texte 4"/>
          <p:cNvSpPr>
            <a:spLocks noGrp="1"/>
          </p:cNvSpPr>
          <p:nvPr>
            <p:ph type="body" sz="quarter" idx="42"/>
          </p:nvPr>
        </p:nvSpPr>
        <p:spPr>
          <a:xfrm>
            <a:off x="641350" y="4792663"/>
            <a:ext cx="7820025" cy="1366837"/>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32" name="Espace réservé pour une image  38"/>
          <p:cNvSpPr>
            <a:spLocks noGrp="1"/>
          </p:cNvSpPr>
          <p:nvPr>
            <p:ph type="pic" sz="quarter" idx="38"/>
          </p:nvPr>
        </p:nvSpPr>
        <p:spPr>
          <a:xfrm>
            <a:off x="9841454" y="2345780"/>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33" name="Espace réservé pour une image  38"/>
          <p:cNvSpPr>
            <a:spLocks noGrp="1"/>
          </p:cNvSpPr>
          <p:nvPr>
            <p:ph type="pic" sz="quarter" idx="39"/>
          </p:nvPr>
        </p:nvSpPr>
        <p:spPr>
          <a:xfrm>
            <a:off x="9841454" y="3736665"/>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34" name="Espace réservé pour une image  38"/>
          <p:cNvSpPr>
            <a:spLocks noGrp="1"/>
          </p:cNvSpPr>
          <p:nvPr>
            <p:ph type="pic" sz="quarter" idx="40"/>
          </p:nvPr>
        </p:nvSpPr>
        <p:spPr>
          <a:xfrm>
            <a:off x="9841454" y="5184725"/>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10" name="Espace réservé du pied de page 1">
            <a:extLst>
              <a:ext uri="{FF2B5EF4-FFF2-40B4-BE49-F238E27FC236}">
                <a16:creationId xmlns:a16="http://schemas.microsoft.com/office/drawing/2014/main" id="{EF328428-03C6-224C-BBA0-FF5172968E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1" name="Espace réservé du texte 4">
            <a:extLst>
              <a:ext uri="{FF2B5EF4-FFF2-40B4-BE49-F238E27FC236}">
                <a16:creationId xmlns:a16="http://schemas.microsoft.com/office/drawing/2014/main" id="{9CEB7E3D-4D9F-0D49-AB8C-95E8F60F4FEF}"/>
              </a:ext>
            </a:extLst>
          </p:cNvPr>
          <p:cNvSpPr>
            <a:spLocks noGrp="1"/>
          </p:cNvSpPr>
          <p:nvPr>
            <p:ph type="body" sz="quarter" idx="35" hasCustomPrompt="1"/>
          </p:nvPr>
        </p:nvSpPr>
        <p:spPr>
          <a:xfrm>
            <a:off x="337930" y="922713"/>
            <a:ext cx="1143365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4" name="Espace réservé du texte 6">
            <a:extLst>
              <a:ext uri="{FF2B5EF4-FFF2-40B4-BE49-F238E27FC236}">
                <a16:creationId xmlns:a16="http://schemas.microsoft.com/office/drawing/2014/main" id="{8E7ED1D0-FE4D-134C-A6D0-279F1C99A3C3}"/>
              </a:ext>
            </a:extLst>
          </p:cNvPr>
          <p:cNvSpPr>
            <a:spLocks noGrp="1"/>
          </p:cNvSpPr>
          <p:nvPr>
            <p:ph type="body" sz="quarter" idx="10" hasCustomPrompt="1"/>
          </p:nvPr>
        </p:nvSpPr>
        <p:spPr>
          <a:xfrm>
            <a:off x="337931" y="564022"/>
            <a:ext cx="11433653"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15420332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05_Specific-Deliverable 01">
    <p:spTree>
      <p:nvGrpSpPr>
        <p:cNvPr id="1" name=""/>
        <p:cNvGrpSpPr/>
        <p:nvPr/>
      </p:nvGrpSpPr>
      <p:grpSpPr>
        <a:xfrm>
          <a:off x="0" y="0"/>
          <a:ext cx="0" cy="0"/>
          <a:chOff x="0" y="0"/>
          <a:chExt cx="0" cy="0"/>
        </a:xfrm>
      </p:grpSpPr>
      <p:sp>
        <p:nvSpPr>
          <p:cNvPr id="7" name="Espace réservé du texte 6"/>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livrables</a:t>
            </a:r>
          </a:p>
        </p:txBody>
      </p:sp>
      <p:sp>
        <p:nvSpPr>
          <p:cNvPr id="39" name="Espace réservé du texte 4"/>
          <p:cNvSpPr>
            <a:spLocks noGrp="1"/>
          </p:cNvSpPr>
          <p:nvPr>
            <p:ph type="body" sz="quarter" idx="42" hasCustomPrompt="1"/>
          </p:nvPr>
        </p:nvSpPr>
        <p:spPr>
          <a:xfrm>
            <a:off x="337932" y="2320299"/>
            <a:ext cx="7095404" cy="422902"/>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Illustration</a:t>
            </a:r>
          </a:p>
        </p:txBody>
      </p:sp>
      <p:sp>
        <p:nvSpPr>
          <p:cNvPr id="4" name="Espace réservé pour une image  3"/>
          <p:cNvSpPr>
            <a:spLocks noGrp="1"/>
          </p:cNvSpPr>
          <p:nvPr>
            <p:ph type="pic" sz="quarter" idx="73"/>
          </p:nvPr>
        </p:nvSpPr>
        <p:spPr>
          <a:xfrm>
            <a:off x="345174" y="2743201"/>
            <a:ext cx="7086404" cy="3130764"/>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stStyle>
          <a:p>
            <a:r>
              <a:rPr lang="fr-FR" dirty="0"/>
              <a:t>Cliquez sur l'icône pour ajouter une image</a:t>
            </a:r>
          </a:p>
        </p:txBody>
      </p:sp>
      <p:sp>
        <p:nvSpPr>
          <p:cNvPr id="41" name="Espace réservé du texte 15"/>
          <p:cNvSpPr>
            <a:spLocks noGrp="1"/>
          </p:cNvSpPr>
          <p:nvPr>
            <p:ph type="body" sz="quarter" idx="17"/>
          </p:nvPr>
        </p:nvSpPr>
        <p:spPr>
          <a:xfrm>
            <a:off x="7880465" y="2743201"/>
            <a:ext cx="3990080" cy="3130763"/>
          </a:xfrm>
          <a:prstGeom prst="rect">
            <a:avLst/>
          </a:prstGeom>
        </p:spPr>
        <p:txBody>
          <a:bodyPr>
            <a:noAutofit/>
          </a:bodyPr>
          <a:lstStyle>
            <a:lvl1pPr marL="0" indent="0">
              <a:lnSpc>
                <a:spcPts val="1500"/>
              </a:lnSpc>
              <a:spcBef>
                <a:spcPts val="0"/>
              </a:spcBef>
              <a:buFont typeface="Arial" panose="020B0604020202020204" pitchFamily="34" charset="0"/>
              <a:buNone/>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43" name="Espace réservé du texte 4"/>
          <p:cNvSpPr>
            <a:spLocks noGrp="1"/>
          </p:cNvSpPr>
          <p:nvPr>
            <p:ph type="body" sz="quarter" idx="74" hasCustomPrompt="1"/>
          </p:nvPr>
        </p:nvSpPr>
        <p:spPr>
          <a:xfrm>
            <a:off x="7880465" y="2320299"/>
            <a:ext cx="3990080" cy="422902"/>
          </a:xfrm>
          <a:prstGeom prst="rect">
            <a:avLst/>
          </a:prstGeom>
        </p:spPr>
        <p:txBody>
          <a:bodyPr/>
          <a:lstStyle>
            <a:lvl1pPr>
              <a:defRPr lang="fr-FR" sz="1400" b="1" baseline="0" dirty="0">
                <a:latin typeface="Arial" panose="020B0604020202020204" pitchFamily="34" charset="0"/>
                <a:cs typeface="Arial" panose="020B0604020202020204" pitchFamily="34" charset="0"/>
              </a:defRPr>
            </a:lvl1pPr>
          </a:lstStyle>
          <a:p>
            <a:pPr marL="0" marR="0" lvl="0" indent="0" fontAlgn="auto">
              <a:spcAft>
                <a:spcPts val="0"/>
              </a:spcAft>
              <a:buClrTx/>
              <a:buSzTx/>
              <a:buNone/>
              <a:tabLst/>
            </a:pPr>
            <a:r>
              <a:rPr lang="fr-FR" dirty="0"/>
              <a:t>Description / points d’attention / éléments de différenciation</a:t>
            </a:r>
          </a:p>
        </p:txBody>
      </p:sp>
      <p:sp>
        <p:nvSpPr>
          <p:cNvPr id="12"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4"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11414124"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livrable</a:t>
            </a:r>
          </a:p>
        </p:txBody>
      </p:sp>
      <p:sp>
        <p:nvSpPr>
          <p:cNvPr id="10" name="Espace réservé du pied de page 1">
            <a:extLst>
              <a:ext uri="{FF2B5EF4-FFF2-40B4-BE49-F238E27FC236}">
                <a16:creationId xmlns:a16="http://schemas.microsoft.com/office/drawing/2014/main" id="{CEAC2749-3726-D34B-8390-C83E0F5EE0A4}"/>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52848155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05_Specific-Deliverable 02">
    <p:spTree>
      <p:nvGrpSpPr>
        <p:cNvPr id="1" name=""/>
        <p:cNvGrpSpPr/>
        <p:nvPr/>
      </p:nvGrpSpPr>
      <p:grpSpPr>
        <a:xfrm>
          <a:off x="0" y="0"/>
          <a:ext cx="0" cy="0"/>
          <a:chOff x="0" y="0"/>
          <a:chExt cx="0" cy="0"/>
        </a:xfrm>
      </p:grpSpPr>
      <p:sp>
        <p:nvSpPr>
          <p:cNvPr id="39" name="Espace réservé du texte 4"/>
          <p:cNvSpPr>
            <a:spLocks noGrp="1"/>
          </p:cNvSpPr>
          <p:nvPr>
            <p:ph type="body" sz="quarter" idx="42" hasCustomPrompt="1"/>
          </p:nvPr>
        </p:nvSpPr>
        <p:spPr>
          <a:xfrm>
            <a:off x="337932" y="2320299"/>
            <a:ext cx="3997296"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Exemple de sommaire</a:t>
            </a:r>
          </a:p>
        </p:txBody>
      </p:sp>
      <p:sp>
        <p:nvSpPr>
          <p:cNvPr id="4" name="Espace réservé pour une image  3"/>
          <p:cNvSpPr>
            <a:spLocks noGrp="1"/>
          </p:cNvSpPr>
          <p:nvPr>
            <p:ph type="pic" sz="quarter" idx="73"/>
          </p:nvPr>
        </p:nvSpPr>
        <p:spPr>
          <a:xfrm>
            <a:off x="5619404" y="2572195"/>
            <a:ext cx="6251141" cy="3130764"/>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41" name="Espace réservé du texte 15"/>
          <p:cNvSpPr>
            <a:spLocks noGrp="1"/>
          </p:cNvSpPr>
          <p:nvPr>
            <p:ph type="body" sz="quarter" idx="17"/>
          </p:nvPr>
        </p:nvSpPr>
        <p:spPr>
          <a:xfrm>
            <a:off x="345148" y="2572196"/>
            <a:ext cx="3990080" cy="3130763"/>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b="0" dirty="0"/>
              <a:t>Modifier les styles du texte du masque</a:t>
            </a:r>
          </a:p>
        </p:txBody>
      </p:sp>
      <p:sp>
        <p:nvSpPr>
          <p:cNvPr id="43" name="Espace réservé du texte 4"/>
          <p:cNvSpPr>
            <a:spLocks noGrp="1"/>
          </p:cNvSpPr>
          <p:nvPr>
            <p:ph type="body" sz="quarter" idx="74" hasCustomPrompt="1"/>
          </p:nvPr>
        </p:nvSpPr>
        <p:spPr>
          <a:xfrm>
            <a:off x="5619404" y="2320298"/>
            <a:ext cx="6251141" cy="251897"/>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Zoom sur le livrable</a:t>
            </a:r>
          </a:p>
        </p:txBody>
      </p:sp>
      <p:sp>
        <p:nvSpPr>
          <p:cNvPr id="13" name="Espace réservé du texte 6">
            <a:extLst>
              <a:ext uri="{FF2B5EF4-FFF2-40B4-BE49-F238E27FC236}">
                <a16:creationId xmlns:a16="http://schemas.microsoft.com/office/drawing/2014/main" id="{8545DEC4-0FB5-47FF-B1CE-C3FBE023A7FB}"/>
              </a:ext>
            </a:extLst>
          </p:cNvPr>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livrables</a:t>
            </a:r>
          </a:p>
        </p:txBody>
      </p:sp>
      <p:sp>
        <p:nvSpPr>
          <p:cNvPr id="11"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4"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11414124"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livrable</a:t>
            </a:r>
          </a:p>
        </p:txBody>
      </p:sp>
      <p:sp>
        <p:nvSpPr>
          <p:cNvPr id="10" name="Espace réservé du pied de page 1">
            <a:extLst>
              <a:ext uri="{FF2B5EF4-FFF2-40B4-BE49-F238E27FC236}">
                <a16:creationId xmlns:a16="http://schemas.microsoft.com/office/drawing/2014/main" id="{506254FB-97B2-824A-A79B-9A2139366A1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3587254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05_Specific-Credential 01">
    <p:spTree>
      <p:nvGrpSpPr>
        <p:cNvPr id="1" name=""/>
        <p:cNvGrpSpPr/>
        <p:nvPr/>
      </p:nvGrpSpPr>
      <p:grpSpPr>
        <a:xfrm>
          <a:off x="0" y="0"/>
          <a:ext cx="0" cy="0"/>
          <a:chOff x="0" y="0"/>
          <a:chExt cx="0" cy="0"/>
        </a:xfrm>
      </p:grpSpPr>
      <p:sp>
        <p:nvSpPr>
          <p:cNvPr id="11" name="Espace réservé du texte 9"/>
          <p:cNvSpPr>
            <a:spLocks noGrp="1"/>
          </p:cNvSpPr>
          <p:nvPr>
            <p:ph type="body" sz="quarter" idx="63" hasCustomPrompt="1"/>
          </p:nvPr>
        </p:nvSpPr>
        <p:spPr>
          <a:xfrm>
            <a:off x="352364" y="2133206"/>
            <a:ext cx="709674"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marL="0" indent="0">
              <a:buNone/>
              <a:defRPr lang="fr-FR" sz="1200" b="1" dirty="0" smtClean="0">
                <a:latin typeface="Arial" panose="020B0604020202020204" pitchFamily="34" charset="0"/>
                <a:cs typeface="Arial" panose="020B0604020202020204" pitchFamily="34" charset="0"/>
              </a:defRPr>
            </a:lvl1pPr>
          </a:lstStyle>
          <a:p>
            <a:pPr marL="228600" marR="0" lvl="0" indent="-228600" fontAlgn="auto">
              <a:spcAft>
                <a:spcPts val="0"/>
              </a:spcAft>
              <a:buClrTx/>
              <a:buSzTx/>
              <a:tabLst/>
            </a:pPr>
            <a:r>
              <a:rPr lang="fr-FR" dirty="0"/>
              <a:t>Objectifs</a:t>
            </a:r>
          </a:p>
          <a:p>
            <a:pPr marL="228600" marR="0" lvl="0" indent="-228600" fontAlgn="auto">
              <a:spcAft>
                <a:spcPts val="0"/>
              </a:spcAft>
              <a:buClrTx/>
              <a:buSzTx/>
              <a:tabLst/>
            </a:pPr>
            <a:endParaRPr lang="fr-FR" dirty="0"/>
          </a:p>
        </p:txBody>
      </p:sp>
      <p:sp>
        <p:nvSpPr>
          <p:cNvPr id="12" name="Espace réservé du texte 15"/>
          <p:cNvSpPr>
            <a:spLocks noGrp="1"/>
          </p:cNvSpPr>
          <p:nvPr>
            <p:ph type="body" sz="quarter" idx="15"/>
          </p:nvPr>
        </p:nvSpPr>
        <p:spPr>
          <a:xfrm>
            <a:off x="345149" y="2358875"/>
            <a:ext cx="8099486" cy="661673"/>
          </a:xfrm>
          <a:prstGeom prst="rect">
            <a:avLst/>
          </a:prstGeom>
        </p:spPr>
        <p:txBody>
          <a:bodyPr>
            <a:noAutofit/>
          </a:bodyPr>
          <a:lstStyle>
            <a:lvl1pPr marL="0" indent="0">
              <a:lnSpc>
                <a:spcPts val="1500"/>
              </a:lnSpc>
              <a:spcBef>
                <a:spcPts val="0"/>
              </a:spcBef>
              <a:buFont typeface="Arial" panose="020B0604020202020204" pitchFamily="34" charset="0"/>
              <a:buNone/>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9"/>
          <p:cNvSpPr>
            <a:spLocks noGrp="1"/>
          </p:cNvSpPr>
          <p:nvPr>
            <p:ph type="body" sz="quarter" idx="73" hasCustomPrompt="1"/>
          </p:nvPr>
        </p:nvSpPr>
        <p:spPr>
          <a:xfrm>
            <a:off x="359580" y="3251418"/>
            <a:ext cx="740558"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Activités</a:t>
            </a:r>
          </a:p>
          <a:p>
            <a:pPr marR="0" lvl="0" fontAlgn="auto">
              <a:spcAft>
                <a:spcPts val="0"/>
              </a:spcAft>
              <a:buClrTx/>
              <a:buSzTx/>
              <a:buNone/>
              <a:tabLst/>
            </a:pPr>
            <a:endParaRPr lang="fr-FR" dirty="0"/>
          </a:p>
        </p:txBody>
      </p:sp>
      <p:sp>
        <p:nvSpPr>
          <p:cNvPr id="14" name="Espace réservé du texte 15"/>
          <p:cNvSpPr>
            <a:spLocks noGrp="1"/>
          </p:cNvSpPr>
          <p:nvPr>
            <p:ph type="body" sz="quarter" idx="74"/>
          </p:nvPr>
        </p:nvSpPr>
        <p:spPr>
          <a:xfrm>
            <a:off x="352365" y="3477087"/>
            <a:ext cx="8099486" cy="1613806"/>
          </a:xfrm>
          <a:prstGeom prst="rect">
            <a:avLst/>
          </a:prstGeom>
        </p:spPr>
        <p:txBody>
          <a:bodyPr>
            <a:noAutofit/>
          </a:bodyPr>
          <a:lstStyle>
            <a:lvl1pPr marL="0" indent="0">
              <a:lnSpc>
                <a:spcPts val="1500"/>
              </a:lnSpc>
              <a:spcBef>
                <a:spcPts val="0"/>
              </a:spcBef>
              <a:buFont typeface="Arial" panose="020B0604020202020204" pitchFamily="34" charset="0"/>
              <a:buNone/>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75" hasCustomPrompt="1"/>
          </p:nvPr>
        </p:nvSpPr>
        <p:spPr>
          <a:xfrm>
            <a:off x="345148" y="5321763"/>
            <a:ext cx="3088616" cy="225669"/>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Sources et modalités de collaboration </a:t>
            </a:r>
          </a:p>
          <a:p>
            <a:pPr marR="0" lvl="0" fontAlgn="auto">
              <a:spcAft>
                <a:spcPts val="0"/>
              </a:spcAft>
              <a:buClrTx/>
              <a:buSzTx/>
              <a:buNone/>
              <a:tabLst/>
            </a:pPr>
            <a:endParaRPr lang="fr-FR" dirty="0"/>
          </a:p>
        </p:txBody>
      </p:sp>
      <p:sp>
        <p:nvSpPr>
          <p:cNvPr id="16" name="Espace réservé du texte 15"/>
          <p:cNvSpPr>
            <a:spLocks noGrp="1"/>
          </p:cNvSpPr>
          <p:nvPr>
            <p:ph type="body" sz="quarter" idx="76"/>
          </p:nvPr>
        </p:nvSpPr>
        <p:spPr>
          <a:xfrm>
            <a:off x="337933" y="5609968"/>
            <a:ext cx="8099486" cy="599137"/>
          </a:xfrm>
          <a:prstGeom prst="rect">
            <a:avLst/>
          </a:prstGeom>
        </p:spPr>
        <p:txBody>
          <a:bodyPr>
            <a:noAutofit/>
          </a:bodyPr>
          <a:lstStyle>
            <a:lvl1pPr marL="0" indent="0">
              <a:lnSpc>
                <a:spcPts val="1500"/>
              </a:lnSpc>
              <a:spcBef>
                <a:spcPts val="0"/>
              </a:spcBef>
              <a:buFont typeface="Arial" panose="020B0604020202020204" pitchFamily="34" charset="0"/>
              <a:buNone/>
              <a:defRPr sz="1000" b="0">
                <a:latin typeface="+mn-lt"/>
              </a:defRPr>
            </a:lvl1pPr>
          </a:lstStyle>
          <a:p>
            <a:pPr lvl="0"/>
            <a:r>
              <a:rPr lang="fr-FR"/>
              <a:t>Modifier les styles du texte du masque</a:t>
            </a:r>
          </a:p>
        </p:txBody>
      </p:sp>
      <p:sp>
        <p:nvSpPr>
          <p:cNvPr id="17" name="Rectangle 22"/>
          <p:cNvSpPr>
            <a:spLocks noChangeArrowheads="1"/>
          </p:cNvSpPr>
          <p:nvPr userDrawn="1"/>
        </p:nvSpPr>
        <p:spPr bwMode="auto">
          <a:xfrm>
            <a:off x="9248050" y="2495539"/>
            <a:ext cx="2633417" cy="3754198"/>
          </a:xfrm>
          <a:prstGeom prst="rect">
            <a:avLst/>
          </a:prstGeom>
          <a:solidFill>
            <a:schemeClr val="tx1"/>
          </a:solidFill>
          <a:ln w="12700">
            <a:noFill/>
            <a:miter lim="800000"/>
            <a:headEnd/>
            <a:tailEnd/>
          </a:ln>
        </p:spPr>
        <p:txBody>
          <a:bodyPr lIns="144000" rIns="144000"/>
          <a:lstStyle/>
          <a:p>
            <a:pPr marL="85725" lvl="2" indent="-85725" eaLnBrk="0" hangingPunct="0">
              <a:spcBef>
                <a:spcPts val="0"/>
              </a:spcBef>
              <a:spcAft>
                <a:spcPts val="0"/>
              </a:spcAft>
              <a:buFont typeface="Wingdings" pitchFamily="2" charset="2"/>
              <a:buChar char="§"/>
              <a:defRPr/>
            </a:pPr>
            <a:endParaRPr lang="fr-FR" sz="900" dirty="0">
              <a:ln>
                <a:solidFill>
                  <a:srgbClr val="53534D">
                    <a:alpha val="15000"/>
                  </a:srgbClr>
                </a:solidFill>
              </a:ln>
              <a:solidFill>
                <a:srgbClr val="000000">
                  <a:lumMod val="85000"/>
                  <a:lumOff val="15000"/>
                </a:srgbClr>
              </a:solidFill>
              <a:latin typeface="Century Gothic" pitchFamily="34" charset="0"/>
              <a:cs typeface="Arial" charset="0"/>
            </a:endParaRPr>
          </a:p>
          <a:p>
            <a:pPr marL="0" lvl="2" algn="just" eaLnBrk="0" hangingPunct="0">
              <a:spcBef>
                <a:spcPts val="600"/>
              </a:spcBef>
              <a:spcAft>
                <a:spcPts val="300"/>
              </a:spcAft>
              <a:buClr>
                <a:srgbClr val="C00000"/>
              </a:buClr>
              <a:defRPr/>
            </a:pPr>
            <a:endParaRPr lang="fr-FR" sz="1100" b="1" dirty="0">
              <a:ln>
                <a:solidFill>
                  <a:schemeClr val="accent3">
                    <a:alpha val="25000"/>
                  </a:schemeClr>
                </a:solidFill>
              </a:ln>
              <a:solidFill>
                <a:schemeClr val="accent3"/>
              </a:solidFill>
              <a:latin typeface="Century Gothic" pitchFamily="34" charset="0"/>
            </a:endParaRPr>
          </a:p>
          <a:p>
            <a:pPr marL="0" lvl="2" algn="just" eaLnBrk="0" hangingPunct="0">
              <a:spcBef>
                <a:spcPts val="900"/>
              </a:spcBef>
              <a:spcAft>
                <a:spcPts val="300"/>
              </a:spcAft>
              <a:buClr>
                <a:srgbClr val="C00000"/>
              </a:buClr>
              <a:buFont typeface="Arial" pitchFamily="34" charset="0"/>
              <a:buChar char="•"/>
              <a:defRPr/>
            </a:pPr>
            <a:endParaRPr lang="fr-FR" sz="1000" dirty="0">
              <a:ln>
                <a:solidFill>
                  <a:schemeClr val="tx2">
                    <a:alpha val="15000"/>
                  </a:schemeClr>
                </a:solidFill>
              </a:ln>
              <a:solidFill>
                <a:schemeClr val="tx1">
                  <a:lumMod val="85000"/>
                  <a:lumOff val="15000"/>
                </a:schemeClr>
              </a:solidFill>
              <a:latin typeface="Century Gothic" pitchFamily="34" charset="0"/>
            </a:endParaRPr>
          </a:p>
        </p:txBody>
      </p:sp>
      <p:sp>
        <p:nvSpPr>
          <p:cNvPr id="8" name="Espace réservé du graphique 7"/>
          <p:cNvSpPr>
            <a:spLocks noGrp="1"/>
          </p:cNvSpPr>
          <p:nvPr>
            <p:ph type="chart" sz="quarter" idx="77" hasCustomPrompt="1"/>
          </p:nvPr>
        </p:nvSpPr>
        <p:spPr>
          <a:xfrm>
            <a:off x="9248050" y="885809"/>
            <a:ext cx="2622495" cy="1432618"/>
          </a:xfrm>
          <a:prstGeom prst="rect">
            <a:avLst/>
          </a:prstGeom>
          <a:ln>
            <a:solidFill>
              <a:schemeClr val="tx1"/>
            </a:solidFill>
          </a:ln>
        </p:spPr>
        <p:txBody>
          <a:bodyPr/>
          <a:lstStyle>
            <a:lvl1pPr marL="0" indent="0">
              <a:buNone/>
              <a:defRPr sz="1100" baseline="0"/>
            </a:lvl1pPr>
          </a:lstStyle>
          <a:p>
            <a:r>
              <a:rPr lang="fr-FR" dirty="0"/>
              <a:t>Schéma indiquant la position dans la démarche</a:t>
            </a:r>
          </a:p>
        </p:txBody>
      </p:sp>
      <p:sp>
        <p:nvSpPr>
          <p:cNvPr id="10" name="Espace réservé du texte 9"/>
          <p:cNvSpPr>
            <a:spLocks noGrp="1"/>
          </p:cNvSpPr>
          <p:nvPr>
            <p:ph type="body" sz="quarter" idx="78" hasCustomPrompt="1"/>
          </p:nvPr>
        </p:nvSpPr>
        <p:spPr>
          <a:xfrm>
            <a:off x="9335110" y="2495538"/>
            <a:ext cx="2444063" cy="196468"/>
          </a:xfrm>
          <a:prstGeom prst="rect">
            <a:avLst/>
          </a:prstGeom>
        </p:spPr>
        <p:txBody>
          <a:bodyPr/>
          <a:lstStyle>
            <a:lvl1pPr marL="0" indent="0">
              <a:buNone/>
              <a:defRPr sz="1100">
                <a:solidFill>
                  <a:schemeClr val="bg1"/>
                </a:solidFill>
                <a:latin typeface="+mj-lt"/>
              </a:defRPr>
            </a:lvl1pPr>
          </a:lstStyle>
          <a:p>
            <a:pPr lvl="0"/>
            <a:r>
              <a:rPr lang="fr-FR" dirty="0"/>
              <a:t>Livrables</a:t>
            </a:r>
          </a:p>
        </p:txBody>
      </p:sp>
      <p:sp>
        <p:nvSpPr>
          <p:cNvPr id="23" name="Espace réservé du texte 9"/>
          <p:cNvSpPr>
            <a:spLocks noGrp="1"/>
          </p:cNvSpPr>
          <p:nvPr>
            <p:ph type="body" sz="quarter" idx="79"/>
          </p:nvPr>
        </p:nvSpPr>
        <p:spPr>
          <a:xfrm>
            <a:off x="9335110" y="2689711"/>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4" name="Espace réservé du texte 9"/>
          <p:cNvSpPr>
            <a:spLocks noGrp="1"/>
          </p:cNvSpPr>
          <p:nvPr>
            <p:ph type="body" sz="quarter" idx="80" hasCustomPrompt="1"/>
          </p:nvPr>
        </p:nvSpPr>
        <p:spPr>
          <a:xfrm>
            <a:off x="9346032" y="3731002"/>
            <a:ext cx="2444063" cy="196468"/>
          </a:xfrm>
          <a:prstGeom prst="rect">
            <a:avLst/>
          </a:prstGeom>
        </p:spPr>
        <p:txBody>
          <a:bodyPr/>
          <a:lstStyle>
            <a:lvl1pPr marL="0" indent="0">
              <a:buNone/>
              <a:defRPr sz="1100" baseline="0">
                <a:solidFill>
                  <a:schemeClr val="bg1"/>
                </a:solidFill>
                <a:latin typeface="+mj-lt"/>
              </a:defRPr>
            </a:lvl1pPr>
          </a:lstStyle>
          <a:p>
            <a:pPr lvl="0"/>
            <a:r>
              <a:rPr lang="fr-FR" dirty="0"/>
              <a:t>Points d’attention / risques</a:t>
            </a:r>
          </a:p>
        </p:txBody>
      </p:sp>
      <p:sp>
        <p:nvSpPr>
          <p:cNvPr id="25" name="Espace réservé du texte 9"/>
          <p:cNvSpPr>
            <a:spLocks noGrp="1"/>
          </p:cNvSpPr>
          <p:nvPr>
            <p:ph type="body" sz="quarter" idx="81"/>
          </p:nvPr>
        </p:nvSpPr>
        <p:spPr>
          <a:xfrm>
            <a:off x="9346032" y="3925175"/>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6" name="Espace réservé du texte 9"/>
          <p:cNvSpPr>
            <a:spLocks noGrp="1"/>
          </p:cNvSpPr>
          <p:nvPr>
            <p:ph type="body" sz="quarter" idx="82" hasCustomPrompt="1"/>
          </p:nvPr>
        </p:nvSpPr>
        <p:spPr>
          <a:xfrm>
            <a:off x="9356758" y="4966466"/>
            <a:ext cx="2444063" cy="196468"/>
          </a:xfrm>
          <a:prstGeom prst="rect">
            <a:avLst/>
          </a:prstGeom>
        </p:spPr>
        <p:txBody>
          <a:bodyPr/>
          <a:lstStyle>
            <a:lvl1pPr marL="0" indent="0">
              <a:buNone/>
              <a:defRPr sz="1100">
                <a:solidFill>
                  <a:schemeClr val="bg1"/>
                </a:solidFill>
                <a:latin typeface="+mj-lt"/>
              </a:defRPr>
            </a:lvl1pPr>
          </a:lstStyle>
          <a:p>
            <a:pPr lvl="0"/>
            <a:r>
              <a:rPr lang="fr-FR" dirty="0"/>
              <a:t>Autres documents produits</a:t>
            </a:r>
          </a:p>
        </p:txBody>
      </p:sp>
      <p:sp>
        <p:nvSpPr>
          <p:cNvPr id="27" name="Espace réservé du texte 9"/>
          <p:cNvSpPr>
            <a:spLocks noGrp="1"/>
          </p:cNvSpPr>
          <p:nvPr>
            <p:ph type="body" sz="quarter" idx="83"/>
          </p:nvPr>
        </p:nvSpPr>
        <p:spPr>
          <a:xfrm>
            <a:off x="9356758" y="5160639"/>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8" name="Espace réservé du texte 6">
            <a:extLst>
              <a:ext uri="{FF2B5EF4-FFF2-40B4-BE49-F238E27FC236}">
                <a16:creationId xmlns:a16="http://schemas.microsoft.com/office/drawing/2014/main" id="{FEBBFC3B-9039-4CFE-9E9A-94AFC628A184}"/>
              </a:ext>
            </a:extLst>
          </p:cNvPr>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prestations</a:t>
            </a:r>
          </a:p>
        </p:txBody>
      </p:sp>
      <p:sp>
        <p:nvSpPr>
          <p:cNvPr id="21"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vl6pPr>
              <a:defRPr sz="1200">
                <a:latin typeface="Arial Black" panose="020B0A04020102020204" pitchFamily="34" charset="0"/>
              </a:defRPr>
            </a:lvl6pPr>
          </a:lstStyle>
          <a:p>
            <a:pPr marL="171450" marR="0" lvl="0" indent="-171450" algn="l" defTabSz="914400" rtl="0" eaLnBrk="1" fontAlgn="auto" latinLnBrk="0" hangingPunct="1">
              <a:lnSpc>
                <a:spcPct val="90000"/>
              </a:lnSpc>
              <a:spcBef>
                <a:spcPts val="1000"/>
              </a:spcBef>
              <a:spcAft>
                <a:spcPts val="0"/>
              </a:spcAft>
              <a:buClrTx/>
              <a:buSzTx/>
              <a:tabLst/>
              <a:defRPr/>
            </a:pPr>
            <a:r>
              <a:rPr lang="fr-FR" dirty="0"/>
              <a:t>Modifier les styles du texte du masque</a:t>
            </a:r>
          </a:p>
        </p:txBody>
      </p:sp>
      <p:sp>
        <p:nvSpPr>
          <p:cNvPr id="29" name="Espace réservé du texte 6">
            <a:extLst>
              <a:ext uri="{FF2B5EF4-FFF2-40B4-BE49-F238E27FC236}">
                <a16:creationId xmlns:a16="http://schemas.microsoft.com/office/drawing/2014/main" id="{FD92F58E-2BB2-4716-AB6D-4E340CB32695}"/>
              </a:ext>
            </a:extLst>
          </p:cNvPr>
          <p:cNvSpPr>
            <a:spLocks noGrp="1"/>
          </p:cNvSpPr>
          <p:nvPr>
            <p:ph type="body" sz="quarter" idx="42" hasCustomPrompt="1"/>
          </p:nvPr>
        </p:nvSpPr>
        <p:spPr>
          <a:xfrm>
            <a:off x="337933" y="564022"/>
            <a:ext cx="11414124" cy="645000"/>
          </a:xfrm>
          <a:prstGeom prst="rect">
            <a:avLst/>
          </a:prstGeom>
        </p:spPr>
        <p:txBody>
          <a:bodyPr anchor="ctr"/>
          <a:lstStyle>
            <a:lvl1pPr marL="0" indent="0">
              <a:buNone/>
              <a:defRPr sz="2200" b="1" cap="all" spc="-150" baseline="0">
                <a:latin typeface="+mj-lt"/>
              </a:defRPr>
            </a:lvl1pPr>
          </a:lstStyle>
          <a:p>
            <a:pPr lvl="0"/>
            <a:r>
              <a:rPr lang="fr-FR" dirty="0"/>
              <a:t>Détails de la prestation</a:t>
            </a:r>
          </a:p>
        </p:txBody>
      </p:sp>
      <p:sp>
        <p:nvSpPr>
          <p:cNvPr id="32" name="Espace réservé du pied de page 1">
            <a:extLst>
              <a:ext uri="{FF2B5EF4-FFF2-40B4-BE49-F238E27FC236}">
                <a16:creationId xmlns:a16="http://schemas.microsoft.com/office/drawing/2014/main" id="{22D7A25F-7936-BC4F-9919-B3C440A84C9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83827715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05_Specific-Credential 02">
    <p:spTree>
      <p:nvGrpSpPr>
        <p:cNvPr id="1" name=""/>
        <p:cNvGrpSpPr/>
        <p:nvPr/>
      </p:nvGrpSpPr>
      <p:grpSpPr>
        <a:xfrm>
          <a:off x="0" y="0"/>
          <a:ext cx="0" cy="0"/>
          <a:chOff x="0" y="0"/>
          <a:chExt cx="0" cy="0"/>
        </a:xfrm>
      </p:grpSpPr>
      <p:sp>
        <p:nvSpPr>
          <p:cNvPr id="8" name="Espace réservé du texte 9"/>
          <p:cNvSpPr>
            <a:spLocks noGrp="1"/>
          </p:cNvSpPr>
          <p:nvPr>
            <p:ph type="body" sz="quarter" idx="43"/>
          </p:nvPr>
        </p:nvSpPr>
        <p:spPr>
          <a:xfrm>
            <a:off x="328368" y="2346398"/>
            <a:ext cx="3592465" cy="2002780"/>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100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0" name="Espace réservé du texte 9"/>
          <p:cNvSpPr>
            <a:spLocks noGrp="1"/>
          </p:cNvSpPr>
          <p:nvPr>
            <p:ph type="body" sz="quarter" idx="45"/>
          </p:nvPr>
        </p:nvSpPr>
        <p:spPr>
          <a:xfrm>
            <a:off x="345149" y="4849208"/>
            <a:ext cx="3592465" cy="1197053"/>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9"/>
          <p:cNvSpPr>
            <a:spLocks noGrp="1"/>
          </p:cNvSpPr>
          <p:nvPr>
            <p:ph type="body" sz="quarter" idx="47"/>
          </p:nvPr>
        </p:nvSpPr>
        <p:spPr>
          <a:xfrm>
            <a:off x="4289031" y="2346398"/>
            <a:ext cx="3604069" cy="2002779"/>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4" name="Espace réservé du texte 9"/>
          <p:cNvSpPr>
            <a:spLocks noGrp="1"/>
          </p:cNvSpPr>
          <p:nvPr>
            <p:ph type="body" sz="quarter" idx="49"/>
          </p:nvPr>
        </p:nvSpPr>
        <p:spPr>
          <a:xfrm>
            <a:off x="4305812" y="4832069"/>
            <a:ext cx="3604069" cy="1214192"/>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p:ph type="body" sz="quarter" idx="51"/>
          </p:nvPr>
        </p:nvSpPr>
        <p:spPr>
          <a:xfrm>
            <a:off x="8249695" y="2346398"/>
            <a:ext cx="3604069" cy="2002779"/>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9"/>
          <p:cNvSpPr>
            <a:spLocks noGrp="1"/>
          </p:cNvSpPr>
          <p:nvPr>
            <p:ph type="body" sz="quarter" idx="53"/>
          </p:nvPr>
        </p:nvSpPr>
        <p:spPr>
          <a:xfrm>
            <a:off x="8266475" y="4832068"/>
            <a:ext cx="3604069" cy="1214192"/>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marL="171450" marR="0" lvl="0" indent="-171450" algn="l" defTabSz="914400" rtl="0" eaLnBrk="1" fontAlgn="auto" latinLnBrk="0" hangingPunct="1">
              <a:lnSpc>
                <a:spcPct val="90000"/>
              </a:lnSpc>
              <a:spcBef>
                <a:spcPts val="1000"/>
              </a:spcBef>
              <a:spcAft>
                <a:spcPts val="0"/>
              </a:spcAft>
              <a:buClrTx/>
              <a:buSzTx/>
              <a:tabLst/>
              <a:defRPr/>
            </a:pPr>
            <a:r>
              <a:rPr lang="fr-FR"/>
              <a:t>Modifier les styles du texte du masque</a:t>
            </a:r>
          </a:p>
        </p:txBody>
      </p:sp>
      <p:grpSp>
        <p:nvGrpSpPr>
          <p:cNvPr id="20" name="Groupe 19"/>
          <p:cNvGrpSpPr/>
          <p:nvPr userDrawn="1"/>
        </p:nvGrpSpPr>
        <p:grpSpPr>
          <a:xfrm>
            <a:off x="6919990" y="912174"/>
            <a:ext cx="4933774" cy="511913"/>
            <a:chOff x="6924255" y="996837"/>
            <a:chExt cx="4933774" cy="511913"/>
          </a:xfrm>
        </p:grpSpPr>
        <p:grpSp>
          <p:nvGrpSpPr>
            <p:cNvPr id="21" name="Groupe 20"/>
            <p:cNvGrpSpPr/>
            <p:nvPr userDrawn="1"/>
          </p:nvGrpSpPr>
          <p:grpSpPr>
            <a:xfrm>
              <a:off x="6924255" y="996837"/>
              <a:ext cx="4933774" cy="511913"/>
              <a:chOff x="4106169" y="965163"/>
              <a:chExt cx="4727096" cy="429933"/>
            </a:xfrm>
          </p:grpSpPr>
          <p:grpSp>
            <p:nvGrpSpPr>
              <p:cNvPr id="24" name="Groupe"/>
              <p:cNvGrpSpPr/>
              <p:nvPr userDrawn="1"/>
            </p:nvGrpSpPr>
            <p:grpSpPr>
              <a:xfrm>
                <a:off x="4106169" y="997209"/>
                <a:ext cx="4727096" cy="397887"/>
                <a:chOff x="-913893" y="260384"/>
                <a:chExt cx="9273851" cy="884714"/>
              </a:xfrm>
            </p:grpSpPr>
            <p:pic>
              <p:nvPicPr>
                <p:cNvPr id="26"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232853" y="267224"/>
                  <a:ext cx="480221" cy="480222"/>
                </a:xfrm>
                <a:prstGeom prst="rect">
                  <a:avLst/>
                </a:prstGeom>
                <a:ln w="12700" cap="flat">
                  <a:noFill/>
                  <a:miter lim="400000"/>
                </a:ln>
                <a:effectLst/>
              </p:spPr>
            </p:pic>
            <p:pic>
              <p:nvPicPr>
                <p:cNvPr id="2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03415" y="260384"/>
                  <a:ext cx="620822" cy="491489"/>
                </a:xfrm>
                <a:prstGeom prst="rect">
                  <a:avLst/>
                </a:prstGeom>
                <a:ln w="12700" cap="flat">
                  <a:noFill/>
                  <a:miter lim="400000"/>
                </a:ln>
                <a:effectLst/>
              </p:spPr>
            </p:pic>
            <p:sp>
              <p:nvSpPr>
                <p:cNvPr id="28" name="Ligne"/>
                <p:cNvSpPr/>
                <p:nvPr/>
              </p:nvSpPr>
              <p:spPr>
                <a:xfrm flipV="1">
                  <a:off x="-913893" y="1046478"/>
                  <a:ext cx="9273851" cy="1739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29" name="Cercle"/>
                <p:cNvSpPr/>
                <p:nvPr/>
              </p:nvSpPr>
              <p:spPr>
                <a:xfrm>
                  <a:off x="-122214" y="880440"/>
                  <a:ext cx="258945" cy="258943"/>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0" name="Cercle"/>
                <p:cNvSpPr/>
                <p:nvPr/>
              </p:nvSpPr>
              <p:spPr>
                <a:xfrm>
                  <a:off x="1715655" y="880440"/>
                  <a:ext cx="258947"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1" name="Cercle"/>
                <p:cNvSpPr/>
                <p:nvPr/>
              </p:nvSpPr>
              <p:spPr>
                <a:xfrm>
                  <a:off x="3575856" y="884632"/>
                  <a:ext cx="258945"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2" name="Cercle"/>
                <p:cNvSpPr/>
                <p:nvPr/>
              </p:nvSpPr>
              <p:spPr>
                <a:xfrm>
                  <a:off x="5428698" y="886152"/>
                  <a:ext cx="258945" cy="258946"/>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3" name="Cercle"/>
                <p:cNvSpPr/>
                <p:nvPr/>
              </p:nvSpPr>
              <p:spPr>
                <a:xfrm>
                  <a:off x="7230505" y="880440"/>
                  <a:ext cx="258947"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grpSp>
          <p:pic>
            <p:nvPicPr>
              <p:cNvPr id="25" name="Image 2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211552" y="965163"/>
                <a:ext cx="223997" cy="226338"/>
              </a:xfrm>
              <a:prstGeom prst="rect">
                <a:avLst/>
              </a:prstGeom>
            </p:spPr>
          </p:pic>
        </p:grpSp>
        <p:pic>
          <p:nvPicPr>
            <p:cNvPr id="22" name="Imag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63214" y="1037721"/>
              <a:ext cx="257730" cy="257730"/>
            </a:xfrm>
            <a:prstGeom prst="rect">
              <a:avLst/>
            </a:prstGeom>
          </p:spPr>
        </p:pic>
        <p:pic>
          <p:nvPicPr>
            <p:cNvPr id="23" name="Imag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37071" y="1004105"/>
              <a:ext cx="265428" cy="265428"/>
            </a:xfrm>
            <a:prstGeom prst="rect">
              <a:avLst/>
            </a:prstGeom>
          </p:spPr>
        </p:pic>
      </p:grpSp>
      <p:sp>
        <p:nvSpPr>
          <p:cNvPr id="42" name="Espace réservé du texte 9"/>
          <p:cNvSpPr>
            <a:spLocks noGrp="1"/>
          </p:cNvSpPr>
          <p:nvPr>
            <p:ph type="body" sz="quarter" idx="58" hasCustomPrompt="1"/>
          </p:nvPr>
        </p:nvSpPr>
        <p:spPr>
          <a:xfrm>
            <a:off x="9891713" y="1480993"/>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Lieu de réalisation </a:t>
            </a:r>
          </a:p>
        </p:txBody>
      </p:sp>
      <p:sp>
        <p:nvSpPr>
          <p:cNvPr id="46" name="Espace réservé du texte 9"/>
          <p:cNvSpPr>
            <a:spLocks noGrp="1"/>
          </p:cNvSpPr>
          <p:nvPr>
            <p:ph type="body" sz="quarter" idx="60" hasCustomPrompt="1"/>
          </p:nvPr>
        </p:nvSpPr>
        <p:spPr>
          <a:xfrm>
            <a:off x="8893004"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&gt; Nb intervenants</a:t>
            </a:r>
          </a:p>
        </p:txBody>
      </p:sp>
      <p:sp>
        <p:nvSpPr>
          <p:cNvPr id="47" name="Espace réservé du texte 9"/>
          <p:cNvSpPr>
            <a:spLocks noGrp="1"/>
          </p:cNvSpPr>
          <p:nvPr>
            <p:ph type="body" sz="quarter" idx="61" hasCustomPrompt="1"/>
          </p:nvPr>
        </p:nvSpPr>
        <p:spPr>
          <a:xfrm>
            <a:off x="7906497"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&gt; XX JH</a:t>
            </a:r>
          </a:p>
        </p:txBody>
      </p:sp>
      <p:sp>
        <p:nvSpPr>
          <p:cNvPr id="48" name="Espace réservé du texte 9"/>
          <p:cNvSpPr>
            <a:spLocks noGrp="1"/>
          </p:cNvSpPr>
          <p:nvPr>
            <p:ph type="body" sz="quarter" idx="62" hasCustomPrompt="1"/>
          </p:nvPr>
        </p:nvSpPr>
        <p:spPr>
          <a:xfrm>
            <a:off x="6919990"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Dates</a:t>
            </a:r>
          </a:p>
        </p:txBody>
      </p:sp>
      <p:sp>
        <p:nvSpPr>
          <p:cNvPr id="53" name="Espace réservé du texte 9"/>
          <p:cNvSpPr>
            <a:spLocks noGrp="1"/>
          </p:cNvSpPr>
          <p:nvPr>
            <p:ph type="body" sz="quarter" idx="63" hasCustomPrompt="1"/>
          </p:nvPr>
        </p:nvSpPr>
        <p:spPr>
          <a:xfrm>
            <a:off x="328367" y="2035916"/>
            <a:ext cx="101147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Synthèse</a:t>
            </a:r>
          </a:p>
          <a:p>
            <a:pPr marR="0" lvl="0" fontAlgn="auto">
              <a:spcAft>
                <a:spcPts val="0"/>
              </a:spcAft>
              <a:buClrTx/>
              <a:buSzTx/>
              <a:buNone/>
              <a:tabLst/>
            </a:pPr>
            <a:endParaRPr lang="fr-FR" dirty="0"/>
          </a:p>
        </p:txBody>
      </p:sp>
      <p:sp>
        <p:nvSpPr>
          <p:cNvPr id="56" name="Espace réservé du texte 9"/>
          <p:cNvSpPr>
            <a:spLocks noGrp="1"/>
          </p:cNvSpPr>
          <p:nvPr>
            <p:ph type="body" sz="quarter" idx="65" hasCustomPrompt="1"/>
          </p:nvPr>
        </p:nvSpPr>
        <p:spPr>
          <a:xfrm>
            <a:off x="4289031" y="2048134"/>
            <a:ext cx="101147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Démarche</a:t>
            </a:r>
          </a:p>
          <a:p>
            <a:pPr marR="0" lvl="0" fontAlgn="auto">
              <a:spcAft>
                <a:spcPts val="0"/>
              </a:spcAft>
              <a:buClrTx/>
              <a:buSzTx/>
              <a:buNone/>
              <a:tabLst/>
            </a:pPr>
            <a:endParaRPr lang="fr-FR" dirty="0"/>
          </a:p>
        </p:txBody>
      </p:sp>
      <p:sp>
        <p:nvSpPr>
          <p:cNvPr id="57" name="Espace réservé du texte 9"/>
          <p:cNvSpPr>
            <a:spLocks noGrp="1"/>
          </p:cNvSpPr>
          <p:nvPr>
            <p:ph type="body" sz="quarter" idx="66" hasCustomPrompt="1"/>
          </p:nvPr>
        </p:nvSpPr>
        <p:spPr>
          <a:xfrm>
            <a:off x="8265220" y="2048133"/>
            <a:ext cx="1411800"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Bénéfice client</a:t>
            </a:r>
          </a:p>
          <a:p>
            <a:pPr marR="0" lvl="0" fontAlgn="auto">
              <a:spcAft>
                <a:spcPts val="0"/>
              </a:spcAft>
              <a:buClrTx/>
              <a:buSzTx/>
              <a:buNone/>
              <a:tabLst/>
            </a:pPr>
            <a:endParaRPr lang="fr-FR" dirty="0"/>
          </a:p>
        </p:txBody>
      </p:sp>
      <p:sp>
        <p:nvSpPr>
          <p:cNvPr id="58" name="Espace réservé du texte 9"/>
          <p:cNvSpPr>
            <a:spLocks noGrp="1"/>
          </p:cNvSpPr>
          <p:nvPr>
            <p:ph type="body" sz="quarter" idx="67" hasCustomPrompt="1"/>
          </p:nvPr>
        </p:nvSpPr>
        <p:spPr>
          <a:xfrm>
            <a:off x="345148" y="4560898"/>
            <a:ext cx="1411800"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Organisation</a:t>
            </a:r>
          </a:p>
          <a:p>
            <a:pPr marR="0" lvl="0" fontAlgn="auto">
              <a:spcAft>
                <a:spcPts val="0"/>
              </a:spcAft>
              <a:buClrTx/>
              <a:buSzTx/>
              <a:buNone/>
              <a:tabLst/>
            </a:pPr>
            <a:endParaRPr lang="fr-FR" dirty="0"/>
          </a:p>
        </p:txBody>
      </p:sp>
      <p:sp>
        <p:nvSpPr>
          <p:cNvPr id="59" name="Espace réservé du texte 9"/>
          <p:cNvSpPr>
            <a:spLocks noGrp="1"/>
          </p:cNvSpPr>
          <p:nvPr>
            <p:ph type="body" sz="quarter" idx="68" hasCustomPrompt="1"/>
          </p:nvPr>
        </p:nvSpPr>
        <p:spPr>
          <a:xfrm>
            <a:off x="4305811" y="4560898"/>
            <a:ext cx="2072725"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Périmètre technique / métier </a:t>
            </a:r>
          </a:p>
          <a:p>
            <a:pPr marR="0" lvl="0" fontAlgn="auto">
              <a:spcAft>
                <a:spcPts val="0"/>
              </a:spcAft>
              <a:buClrTx/>
              <a:buSzTx/>
              <a:buNone/>
              <a:tabLst/>
            </a:pPr>
            <a:endParaRPr lang="fr-FR" dirty="0"/>
          </a:p>
        </p:txBody>
      </p:sp>
      <p:sp>
        <p:nvSpPr>
          <p:cNvPr id="60" name="Espace réservé du texte 9"/>
          <p:cNvSpPr>
            <a:spLocks noGrp="1"/>
          </p:cNvSpPr>
          <p:nvPr>
            <p:ph type="body" sz="quarter" idx="69" hasCustomPrompt="1"/>
          </p:nvPr>
        </p:nvSpPr>
        <p:spPr>
          <a:xfrm>
            <a:off x="8266475" y="4585210"/>
            <a:ext cx="1411800"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Livrables</a:t>
            </a:r>
          </a:p>
          <a:p>
            <a:pPr marR="0" lvl="0" fontAlgn="auto">
              <a:spcAft>
                <a:spcPts val="0"/>
              </a:spcAft>
              <a:buClrTx/>
              <a:buSzTx/>
              <a:buNone/>
              <a:tabLst/>
            </a:pPr>
            <a:endParaRPr lang="fr-FR" dirty="0"/>
          </a:p>
        </p:txBody>
      </p:sp>
      <p:sp>
        <p:nvSpPr>
          <p:cNvPr id="61" name="Espace réservé du texte 9"/>
          <p:cNvSpPr>
            <a:spLocks noGrp="1"/>
          </p:cNvSpPr>
          <p:nvPr>
            <p:ph type="body" sz="quarter" idx="70" hasCustomPrompt="1"/>
          </p:nvPr>
        </p:nvSpPr>
        <p:spPr>
          <a:xfrm>
            <a:off x="10890422" y="1480993"/>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Secteur métier</a:t>
            </a:r>
          </a:p>
        </p:txBody>
      </p:sp>
      <p:sp>
        <p:nvSpPr>
          <p:cNvPr id="7" name="Espace réservé du texte 6"/>
          <p:cNvSpPr>
            <a:spLocks noGrp="1"/>
          </p:cNvSpPr>
          <p:nvPr>
            <p:ph type="body" sz="quarter" idx="72" hasCustomPrompt="1"/>
          </p:nvPr>
        </p:nvSpPr>
        <p:spPr>
          <a:xfrm>
            <a:off x="9231269" y="354234"/>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références client</a:t>
            </a:r>
          </a:p>
        </p:txBody>
      </p:sp>
      <p:sp>
        <p:nvSpPr>
          <p:cNvPr id="37" name="Espace réservé du texte 4">
            <a:extLst>
              <a:ext uri="{FF2B5EF4-FFF2-40B4-BE49-F238E27FC236}">
                <a16:creationId xmlns:a16="http://schemas.microsoft.com/office/drawing/2014/main" id="{DA16E3FC-8F3F-4DC0-A29C-B3D00336E8FB}"/>
              </a:ext>
            </a:extLst>
          </p:cNvPr>
          <p:cNvSpPr>
            <a:spLocks noGrp="1"/>
          </p:cNvSpPr>
          <p:nvPr>
            <p:ph type="body" sz="quarter" idx="73"/>
          </p:nvPr>
        </p:nvSpPr>
        <p:spPr>
          <a:xfrm>
            <a:off x="337933" y="1239612"/>
            <a:ext cx="6143280"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39"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6143390"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client</a:t>
            </a:r>
          </a:p>
        </p:txBody>
      </p:sp>
      <p:sp>
        <p:nvSpPr>
          <p:cNvPr id="40" name="Espace réservé du pied de page 1">
            <a:extLst>
              <a:ext uri="{FF2B5EF4-FFF2-40B4-BE49-F238E27FC236}">
                <a16:creationId xmlns:a16="http://schemas.microsoft.com/office/drawing/2014/main" id="{FE46DD3B-EFEC-B044-98DD-84934A3A80C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1200083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05_Specific-Credential 03">
    <p:spTree>
      <p:nvGrpSpPr>
        <p:cNvPr id="1" name=""/>
        <p:cNvGrpSpPr/>
        <p:nvPr/>
      </p:nvGrpSpPr>
      <p:grpSpPr>
        <a:xfrm>
          <a:off x="0" y="0"/>
          <a:ext cx="0" cy="0"/>
          <a:chOff x="0" y="0"/>
          <a:chExt cx="0" cy="0"/>
        </a:xfrm>
      </p:grpSpPr>
      <p:sp>
        <p:nvSpPr>
          <p:cNvPr id="5" name="Rectangle 22"/>
          <p:cNvSpPr>
            <a:spLocks noChangeArrowheads="1"/>
          </p:cNvSpPr>
          <p:nvPr userDrawn="1"/>
        </p:nvSpPr>
        <p:spPr bwMode="auto">
          <a:xfrm>
            <a:off x="337932" y="868412"/>
            <a:ext cx="2688300" cy="5381326"/>
          </a:xfrm>
          <a:prstGeom prst="rect">
            <a:avLst/>
          </a:prstGeom>
          <a:solidFill>
            <a:schemeClr val="tx1"/>
          </a:solidFill>
          <a:ln w="12700">
            <a:noFill/>
            <a:miter lim="800000"/>
            <a:headEnd/>
            <a:tailEnd/>
          </a:ln>
        </p:spPr>
        <p:txBody>
          <a:bodyPr lIns="144000" rIns="144000"/>
          <a:lstStyle/>
          <a:p>
            <a:pPr marL="85725" lvl="2" indent="-85725" eaLnBrk="0" hangingPunct="0">
              <a:spcBef>
                <a:spcPts val="0"/>
              </a:spcBef>
              <a:spcAft>
                <a:spcPts val="0"/>
              </a:spcAft>
              <a:buFont typeface="Wingdings" pitchFamily="2" charset="2"/>
              <a:buChar char="§"/>
              <a:defRPr/>
            </a:pPr>
            <a:endParaRPr lang="fr-FR" sz="900" dirty="0">
              <a:ln>
                <a:solidFill>
                  <a:srgbClr val="53534D">
                    <a:alpha val="15000"/>
                  </a:srgbClr>
                </a:solidFill>
              </a:ln>
              <a:solidFill>
                <a:srgbClr val="000000">
                  <a:lumMod val="85000"/>
                  <a:lumOff val="15000"/>
                </a:srgbClr>
              </a:solidFill>
              <a:latin typeface="Century Gothic" pitchFamily="34" charset="0"/>
              <a:cs typeface="Arial" charset="0"/>
            </a:endParaRPr>
          </a:p>
          <a:p>
            <a:pPr marL="0" lvl="2" algn="just" eaLnBrk="0" hangingPunct="0">
              <a:spcBef>
                <a:spcPts val="600"/>
              </a:spcBef>
              <a:spcAft>
                <a:spcPts val="300"/>
              </a:spcAft>
              <a:buClr>
                <a:srgbClr val="C00000"/>
              </a:buClr>
              <a:defRPr/>
            </a:pPr>
            <a:endParaRPr lang="fr-FR" sz="1100" b="1" dirty="0">
              <a:ln>
                <a:solidFill>
                  <a:schemeClr val="accent3">
                    <a:alpha val="25000"/>
                  </a:schemeClr>
                </a:solidFill>
              </a:ln>
              <a:solidFill>
                <a:schemeClr val="accent3"/>
              </a:solidFill>
              <a:latin typeface="Century Gothic" pitchFamily="34" charset="0"/>
            </a:endParaRPr>
          </a:p>
          <a:p>
            <a:pPr marL="0" lvl="2" algn="just" eaLnBrk="0" hangingPunct="0">
              <a:spcBef>
                <a:spcPts val="900"/>
              </a:spcBef>
              <a:spcAft>
                <a:spcPts val="300"/>
              </a:spcAft>
              <a:buClr>
                <a:srgbClr val="C00000"/>
              </a:buClr>
              <a:buFont typeface="Arial" pitchFamily="34" charset="0"/>
              <a:buChar char="•"/>
              <a:defRPr/>
            </a:pPr>
            <a:endParaRPr lang="fr-FR" sz="1000" dirty="0">
              <a:ln>
                <a:solidFill>
                  <a:schemeClr val="tx2">
                    <a:alpha val="15000"/>
                  </a:schemeClr>
                </a:solidFill>
              </a:ln>
              <a:solidFill>
                <a:schemeClr val="tx1">
                  <a:lumMod val="85000"/>
                  <a:lumOff val="15000"/>
                </a:schemeClr>
              </a:solidFill>
              <a:latin typeface="Century Gothic" pitchFamily="34" charset="0"/>
            </a:endParaRPr>
          </a:p>
        </p:txBody>
      </p:sp>
      <p:sp>
        <p:nvSpPr>
          <p:cNvPr id="6" name="Espace réservé du texte 10"/>
          <p:cNvSpPr>
            <a:spLocks noGrp="1"/>
          </p:cNvSpPr>
          <p:nvPr>
            <p:ph type="body" sz="quarter" idx="12" hasCustomPrompt="1"/>
          </p:nvPr>
        </p:nvSpPr>
        <p:spPr>
          <a:xfrm>
            <a:off x="550237" y="956225"/>
            <a:ext cx="2284704" cy="346798"/>
          </a:xfrm>
          <a:prstGeom prst="rect">
            <a:avLst/>
          </a:prstGeom>
        </p:spPr>
        <p:txBody>
          <a:bodyPr>
            <a:normAutofit/>
          </a:bodyPr>
          <a:lstStyle>
            <a:lvl1pPr marL="0" indent="0">
              <a:buNone/>
              <a:defRPr sz="1400" b="1" baseline="0">
                <a:solidFill>
                  <a:schemeClr val="bg1"/>
                </a:solidFill>
                <a:latin typeface="+mj-lt"/>
              </a:defRPr>
            </a:lvl1pPr>
          </a:lstStyle>
          <a:p>
            <a:pPr lvl="0"/>
            <a:r>
              <a:rPr lang="fr-FR" sz="1400" dirty="0"/>
              <a:t>Code e-synergie</a:t>
            </a:r>
            <a:endParaRPr lang="fr-FR" dirty="0"/>
          </a:p>
        </p:txBody>
      </p:sp>
      <p:sp>
        <p:nvSpPr>
          <p:cNvPr id="7" name="Espace réservé du texte 10"/>
          <p:cNvSpPr>
            <a:spLocks noGrp="1"/>
          </p:cNvSpPr>
          <p:nvPr>
            <p:ph type="body" sz="quarter" idx="13"/>
          </p:nvPr>
        </p:nvSpPr>
        <p:spPr>
          <a:xfrm>
            <a:off x="550237" y="1826193"/>
            <a:ext cx="2284704" cy="1455391"/>
          </a:xfrm>
          <a:prstGeom prst="rect">
            <a:avLst/>
          </a:prstGeom>
        </p:spPr>
        <p:txBody>
          <a:bodyPr>
            <a:noAutofit/>
          </a:bodyPr>
          <a:lstStyle>
            <a:lvl1pPr marL="0" indent="0">
              <a:lnSpc>
                <a:spcPts val="1500"/>
              </a:lnSpc>
              <a:buFont typeface="Arial" panose="020B0604020202020204" pitchFamily="34" charset="0"/>
              <a:buNone/>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8" name="Rectangle 22"/>
          <p:cNvSpPr>
            <a:spLocks noChangeArrowheads="1"/>
          </p:cNvSpPr>
          <p:nvPr userDrawn="1"/>
        </p:nvSpPr>
        <p:spPr bwMode="auto">
          <a:xfrm>
            <a:off x="3238537" y="996268"/>
            <a:ext cx="8679061" cy="4073833"/>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tIns="144000" anchor="t"/>
          <a:lstStyle/>
          <a:p>
            <a:pPr>
              <a:spcBef>
                <a:spcPts val="100"/>
              </a:spcBef>
              <a:spcAft>
                <a:spcPts val="100"/>
              </a:spcAft>
            </a:pPr>
            <a:endParaRPr lang="fr-FR" sz="800" dirty="0">
              <a:ln>
                <a:solidFill>
                  <a:schemeClr val="tx2">
                    <a:alpha val="15000"/>
                  </a:schemeClr>
                </a:solidFill>
              </a:ln>
              <a:solidFill>
                <a:schemeClr val="tx1"/>
              </a:solidFill>
              <a:latin typeface="+mn-lt"/>
            </a:endParaRPr>
          </a:p>
          <a:p>
            <a:pPr>
              <a:spcBef>
                <a:spcPts val="100"/>
              </a:spcBef>
              <a:spcAft>
                <a:spcPts val="100"/>
              </a:spcAft>
            </a:pPr>
            <a:endParaRPr lang="fr-FR" sz="800" dirty="0">
              <a:ln>
                <a:solidFill>
                  <a:schemeClr val="tx2">
                    <a:alpha val="15000"/>
                  </a:schemeClr>
                </a:solidFill>
              </a:ln>
              <a:solidFill>
                <a:schemeClr val="tx1"/>
              </a:solidFill>
              <a:latin typeface="+mn-lt"/>
            </a:endParaRPr>
          </a:p>
        </p:txBody>
      </p:sp>
      <p:sp>
        <p:nvSpPr>
          <p:cNvPr id="9" name="Text Box 23"/>
          <p:cNvSpPr txBox="1">
            <a:spLocks noChangeArrowheads="1"/>
          </p:cNvSpPr>
          <p:nvPr userDrawn="1"/>
        </p:nvSpPr>
        <p:spPr bwMode="auto">
          <a:xfrm>
            <a:off x="3334551" y="856395"/>
            <a:ext cx="3606576" cy="288032"/>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Arial" panose="020B0604020202020204" pitchFamily="34" charset="0"/>
                <a:cs typeface="Arial" panose="020B0604020202020204" pitchFamily="34" charset="0"/>
              </a:rPr>
              <a:t>Extrait des expériences professionnelles</a:t>
            </a:r>
          </a:p>
        </p:txBody>
      </p:sp>
      <p:sp>
        <p:nvSpPr>
          <p:cNvPr id="11" name="Espace réservé du texte 15"/>
          <p:cNvSpPr>
            <a:spLocks noGrp="1"/>
          </p:cNvSpPr>
          <p:nvPr userDrawn="1">
            <p:ph type="body" sz="quarter" idx="15"/>
          </p:nvPr>
        </p:nvSpPr>
        <p:spPr>
          <a:xfrm>
            <a:off x="3334185" y="1494141"/>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15"/>
          <p:cNvSpPr>
            <a:spLocks noGrp="1"/>
          </p:cNvSpPr>
          <p:nvPr userDrawn="1">
            <p:ph type="body" sz="quarter" idx="17"/>
          </p:nvPr>
        </p:nvSpPr>
        <p:spPr>
          <a:xfrm>
            <a:off x="3334185" y="2788200"/>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15"/>
          <p:cNvSpPr>
            <a:spLocks noGrp="1"/>
          </p:cNvSpPr>
          <p:nvPr userDrawn="1">
            <p:ph type="body" sz="quarter" idx="19"/>
          </p:nvPr>
        </p:nvSpPr>
        <p:spPr>
          <a:xfrm>
            <a:off x="3334185" y="4082259"/>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userDrawn="1">
            <p:ph type="body" sz="quarter" idx="63" hasCustomPrompt="1"/>
          </p:nvPr>
        </p:nvSpPr>
        <p:spPr>
          <a:xfrm>
            <a:off x="3528060" y="1274142"/>
            <a:ext cx="160664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7" name="Espace réservé du texte 9"/>
          <p:cNvSpPr>
            <a:spLocks noGrp="1"/>
          </p:cNvSpPr>
          <p:nvPr userDrawn="1">
            <p:ph type="body" sz="quarter" idx="64" hasCustomPrompt="1"/>
          </p:nvPr>
        </p:nvSpPr>
        <p:spPr>
          <a:xfrm>
            <a:off x="3528060" y="2561659"/>
            <a:ext cx="160664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8" name="Espace réservé du texte 9"/>
          <p:cNvSpPr>
            <a:spLocks noGrp="1"/>
          </p:cNvSpPr>
          <p:nvPr userDrawn="1">
            <p:ph type="body" sz="quarter" idx="65" hasCustomPrompt="1"/>
          </p:nvPr>
        </p:nvSpPr>
        <p:spPr>
          <a:xfrm>
            <a:off x="3528059" y="3849176"/>
            <a:ext cx="160664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9" name="Rectangle 22"/>
          <p:cNvSpPr>
            <a:spLocks noChangeArrowheads="1"/>
          </p:cNvSpPr>
          <p:nvPr userDrawn="1"/>
        </p:nvSpPr>
        <p:spPr bwMode="auto">
          <a:xfrm>
            <a:off x="3238537" y="5261398"/>
            <a:ext cx="6843789" cy="9883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nchor="t"/>
          <a:lstStyle/>
          <a:p>
            <a:pPr lvl="1"/>
            <a:endParaRPr lang="fr-FR" sz="1000" dirty="0">
              <a:ln>
                <a:solidFill>
                  <a:schemeClr val="tx2">
                    <a:alpha val="15000"/>
                  </a:schemeClr>
                </a:solidFill>
              </a:ln>
              <a:solidFill>
                <a:schemeClr val="tx1">
                  <a:lumMod val="85000"/>
                  <a:lumOff val="15000"/>
                </a:schemeClr>
              </a:solidFill>
              <a:latin typeface="+mn-lt"/>
            </a:endParaRPr>
          </a:p>
        </p:txBody>
      </p:sp>
      <p:sp>
        <p:nvSpPr>
          <p:cNvPr id="20" name="Text Box 23"/>
          <p:cNvSpPr txBox="1">
            <a:spLocks noChangeArrowheads="1"/>
          </p:cNvSpPr>
          <p:nvPr userDrawn="1"/>
        </p:nvSpPr>
        <p:spPr bwMode="auto">
          <a:xfrm>
            <a:off x="3392995" y="5137468"/>
            <a:ext cx="1741711" cy="240870"/>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mn-lt"/>
              </a:rPr>
              <a:t>Formation initiale</a:t>
            </a:r>
          </a:p>
        </p:txBody>
      </p:sp>
      <p:sp>
        <p:nvSpPr>
          <p:cNvPr id="21" name="Espace réservé du texte 15"/>
          <p:cNvSpPr>
            <a:spLocks noGrp="1"/>
          </p:cNvSpPr>
          <p:nvPr userDrawn="1">
            <p:ph type="body" sz="quarter" idx="20"/>
          </p:nvPr>
        </p:nvSpPr>
        <p:spPr>
          <a:xfrm>
            <a:off x="3379367" y="5459721"/>
            <a:ext cx="6559391" cy="712675"/>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2" name="Espace réservé du texte 10"/>
          <p:cNvSpPr>
            <a:spLocks noGrp="1"/>
          </p:cNvSpPr>
          <p:nvPr userDrawn="1">
            <p:ph type="body" sz="quarter" idx="66"/>
          </p:nvPr>
        </p:nvSpPr>
        <p:spPr>
          <a:xfrm>
            <a:off x="550237" y="3686927"/>
            <a:ext cx="2284704" cy="97907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5" name="Espace réservé du texte 10"/>
          <p:cNvSpPr>
            <a:spLocks noGrp="1"/>
          </p:cNvSpPr>
          <p:nvPr userDrawn="1">
            <p:ph type="body" sz="quarter" idx="67"/>
          </p:nvPr>
        </p:nvSpPr>
        <p:spPr>
          <a:xfrm>
            <a:off x="539730" y="4980986"/>
            <a:ext cx="2284704" cy="1091661"/>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7" name="Espace réservé du texte 10"/>
          <p:cNvSpPr>
            <a:spLocks noGrp="1"/>
          </p:cNvSpPr>
          <p:nvPr userDrawn="1">
            <p:ph type="body" sz="quarter" idx="68" hasCustomPrompt="1"/>
          </p:nvPr>
        </p:nvSpPr>
        <p:spPr>
          <a:xfrm>
            <a:off x="550237" y="1340571"/>
            <a:ext cx="2284704" cy="346798"/>
          </a:xfrm>
          <a:prstGeom prst="rect">
            <a:avLst/>
          </a:prstGeom>
        </p:spPr>
        <p:txBody>
          <a:bodyPr>
            <a:normAutofit/>
          </a:bodyPr>
          <a:lstStyle>
            <a:lvl1pPr marL="0" indent="0">
              <a:buNone/>
              <a:defRPr sz="1200" b="0" baseline="0">
                <a:solidFill>
                  <a:schemeClr val="bg1"/>
                </a:solidFill>
                <a:latin typeface="+mj-lt"/>
              </a:defRPr>
            </a:lvl1pPr>
          </a:lstStyle>
          <a:p>
            <a:pPr lvl="0"/>
            <a:r>
              <a:rPr lang="fr-FR" sz="1400" dirty="0"/>
              <a:t>Profil</a:t>
            </a:r>
            <a:endParaRPr lang="fr-FR" dirty="0"/>
          </a:p>
        </p:txBody>
      </p:sp>
      <p:sp>
        <p:nvSpPr>
          <p:cNvPr id="29" name="Rectangle 22"/>
          <p:cNvSpPr>
            <a:spLocks noChangeArrowheads="1"/>
          </p:cNvSpPr>
          <p:nvPr userDrawn="1"/>
        </p:nvSpPr>
        <p:spPr bwMode="auto">
          <a:xfrm>
            <a:off x="10246407" y="5261398"/>
            <a:ext cx="1671191" cy="9883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nchor="t"/>
          <a:lstStyle/>
          <a:p>
            <a:pPr lvl="1"/>
            <a:endParaRPr lang="fr-FR" sz="1000" dirty="0">
              <a:ln>
                <a:solidFill>
                  <a:schemeClr val="tx2">
                    <a:alpha val="15000"/>
                  </a:schemeClr>
                </a:solidFill>
              </a:ln>
              <a:solidFill>
                <a:schemeClr val="tx1">
                  <a:lumMod val="85000"/>
                  <a:lumOff val="15000"/>
                </a:schemeClr>
              </a:solidFill>
              <a:latin typeface="+mn-lt"/>
            </a:endParaRPr>
          </a:p>
        </p:txBody>
      </p:sp>
      <p:sp>
        <p:nvSpPr>
          <p:cNvPr id="30" name="Text Box 23"/>
          <p:cNvSpPr txBox="1">
            <a:spLocks noChangeArrowheads="1"/>
          </p:cNvSpPr>
          <p:nvPr userDrawn="1"/>
        </p:nvSpPr>
        <p:spPr bwMode="auto">
          <a:xfrm>
            <a:off x="10348860" y="5121283"/>
            <a:ext cx="1013416" cy="261770"/>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mn-lt"/>
              </a:rPr>
              <a:t>Langues</a:t>
            </a:r>
          </a:p>
        </p:txBody>
      </p:sp>
      <p:sp>
        <p:nvSpPr>
          <p:cNvPr id="31" name="Espace réservé du texte 15"/>
          <p:cNvSpPr>
            <a:spLocks noGrp="1"/>
          </p:cNvSpPr>
          <p:nvPr userDrawn="1">
            <p:ph type="body" sz="quarter" idx="69"/>
          </p:nvPr>
        </p:nvSpPr>
        <p:spPr>
          <a:xfrm>
            <a:off x="10363959" y="5474549"/>
            <a:ext cx="1429237" cy="686074"/>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34" name="Espace réservé du texte 6"/>
          <p:cNvSpPr>
            <a:spLocks noGrp="1"/>
          </p:cNvSpPr>
          <p:nvPr userDrawn="1">
            <p:ph type="body" sz="quarter" idx="72" hasCustomPrompt="1"/>
          </p:nvPr>
        </p:nvSpPr>
        <p:spPr>
          <a:xfrm>
            <a:off x="9295103" y="354234"/>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profils pressentis</a:t>
            </a:r>
          </a:p>
        </p:txBody>
      </p:sp>
      <p:sp>
        <p:nvSpPr>
          <p:cNvPr id="36" name="Espace réservé du texte 9"/>
          <p:cNvSpPr>
            <a:spLocks noGrp="1"/>
          </p:cNvSpPr>
          <p:nvPr userDrawn="1">
            <p:ph type="body" sz="quarter" idx="82" hasCustomPrompt="1"/>
          </p:nvPr>
        </p:nvSpPr>
        <p:spPr>
          <a:xfrm>
            <a:off x="539730" y="3452911"/>
            <a:ext cx="2295211" cy="196468"/>
          </a:xfrm>
          <a:prstGeom prst="rect">
            <a:avLst/>
          </a:prstGeom>
        </p:spPr>
        <p:txBody>
          <a:bodyPr/>
          <a:lstStyle>
            <a:lvl1pPr marL="0" indent="0">
              <a:buNone/>
              <a:defRPr sz="1100">
                <a:solidFill>
                  <a:schemeClr val="bg1"/>
                </a:solidFill>
                <a:latin typeface="+mj-lt"/>
              </a:defRPr>
            </a:lvl1pPr>
          </a:lstStyle>
          <a:p>
            <a:pPr lvl="0"/>
            <a:r>
              <a:rPr lang="fr-FR" dirty="0"/>
              <a:t>Les expertises</a:t>
            </a:r>
          </a:p>
        </p:txBody>
      </p:sp>
      <p:sp>
        <p:nvSpPr>
          <p:cNvPr id="37" name="Espace réservé du texte 9"/>
          <p:cNvSpPr>
            <a:spLocks noGrp="1"/>
          </p:cNvSpPr>
          <p:nvPr userDrawn="1">
            <p:ph type="body" sz="quarter" idx="83" hasCustomPrompt="1"/>
          </p:nvPr>
        </p:nvSpPr>
        <p:spPr>
          <a:xfrm>
            <a:off x="529223" y="4784518"/>
            <a:ext cx="2295211" cy="196468"/>
          </a:xfrm>
          <a:prstGeom prst="rect">
            <a:avLst/>
          </a:prstGeom>
        </p:spPr>
        <p:txBody>
          <a:bodyPr/>
          <a:lstStyle>
            <a:lvl1pPr marL="0" indent="0">
              <a:buNone/>
              <a:defRPr sz="1100">
                <a:solidFill>
                  <a:schemeClr val="bg1"/>
                </a:solidFill>
                <a:latin typeface="+mj-lt"/>
              </a:defRPr>
            </a:lvl1pPr>
          </a:lstStyle>
          <a:p>
            <a:pPr lvl="0"/>
            <a:r>
              <a:rPr lang="fr-FR" dirty="0"/>
              <a:t>Les certifications</a:t>
            </a:r>
          </a:p>
        </p:txBody>
      </p:sp>
      <p:sp>
        <p:nvSpPr>
          <p:cNvPr id="39" name="Espace réservé du pied de page 1">
            <a:extLst>
              <a:ext uri="{FF2B5EF4-FFF2-40B4-BE49-F238E27FC236}">
                <a16:creationId xmlns:a16="http://schemas.microsoft.com/office/drawing/2014/main" id="{CA3057A5-045C-2544-8A0D-D3BB97DE49DE}"/>
              </a:ext>
            </a:extLst>
          </p:cNvPr>
          <p:cNvSpPr>
            <a:spLocks noGrp="1"/>
          </p:cNvSpPr>
          <p:nvPr userDrawn="1">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32" name="Espace réservé du texte 9"/>
          <p:cNvSpPr>
            <a:spLocks noGrp="1"/>
          </p:cNvSpPr>
          <p:nvPr userDrawn="1">
            <p:ph type="body" sz="quarter" idx="84" hasCustomPrompt="1"/>
          </p:nvPr>
        </p:nvSpPr>
        <p:spPr>
          <a:xfrm>
            <a:off x="6276240" y="514848"/>
            <a:ext cx="101147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Synthèse</a:t>
            </a:r>
          </a:p>
          <a:p>
            <a:pPr marR="0" lvl="0" fontAlgn="auto">
              <a:spcAft>
                <a:spcPts val="0"/>
              </a:spcAft>
              <a:buClrTx/>
              <a:buSzTx/>
              <a:buNone/>
              <a:tabLst/>
            </a:pPr>
            <a:endParaRPr lang="fr-FR" dirty="0"/>
          </a:p>
        </p:txBody>
      </p:sp>
    </p:spTree>
    <p:extLst>
      <p:ext uri="{BB962C8B-B14F-4D97-AF65-F5344CB8AC3E}">
        <p14:creationId xmlns:p14="http://schemas.microsoft.com/office/powerpoint/2010/main" val="10881000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14866-E4B9-776A-70E0-90665ED3F728}"/>
              </a:ext>
            </a:extLst>
          </p:cNvPr>
          <p:cNvSpPr>
            <a:spLocks noGrp="1"/>
          </p:cNvSpPr>
          <p:nvPr>
            <p:ph type="ctrTitle" hasCustomPrompt="1"/>
          </p:nvPr>
        </p:nvSpPr>
        <p:spPr>
          <a:xfrm>
            <a:off x="1106748" y="1695155"/>
            <a:ext cx="6699059" cy="1438707"/>
          </a:xfrm>
        </p:spPr>
        <p:txBody>
          <a:bodyPr anchor="b">
            <a:noAutofit/>
          </a:bodyPr>
          <a:lstStyle>
            <a:lvl1pPr marL="7701" algn="l" defTabSz="554492" rtl="0" eaLnBrk="1" latinLnBrk="0" hangingPunct="1">
              <a:lnSpc>
                <a:spcPts val="5458"/>
              </a:lnSpc>
              <a:spcBef>
                <a:spcPts val="73"/>
              </a:spcBef>
              <a:buNone/>
              <a:defRPr lang="fr-FR" sz="4800" b="1" kern="1200" spc="0" dirty="0">
                <a:solidFill>
                  <a:schemeClr val="tx1"/>
                </a:solidFill>
                <a:latin typeface="+mj-lt"/>
                <a:ea typeface="+mj-ea"/>
                <a:cs typeface="Poppins ExtraBold" panose="00000900000000000000" pitchFamily="2" charset="0"/>
              </a:defRPr>
            </a:lvl1pPr>
          </a:lstStyle>
          <a:p>
            <a:pPr marL="12700">
              <a:spcBef>
                <a:spcPts val="120"/>
              </a:spcBef>
            </a:pPr>
            <a:r>
              <a:rPr lang="fr-FR" spc="-24" dirty="0">
                <a:solidFill>
                  <a:srgbClr val="1E2124"/>
                </a:solidFill>
              </a:rPr>
              <a:t>Titre</a:t>
            </a:r>
            <a:r>
              <a:rPr lang="fr-FR" spc="-263" dirty="0">
                <a:solidFill>
                  <a:srgbClr val="1E2124"/>
                </a:solidFill>
              </a:rPr>
              <a:t> </a:t>
            </a:r>
            <a:r>
              <a:rPr lang="fr-FR" spc="-21" dirty="0">
                <a:solidFill>
                  <a:srgbClr val="1E2124"/>
                </a:solidFill>
              </a:rPr>
              <a:t>principal</a:t>
            </a:r>
            <a:endParaRPr lang="fr-FR" spc="-12" dirty="0">
              <a:latin typeface="+mj-lt"/>
              <a:cs typeface="Poppins ExtraBold" panose="00000900000000000000" pitchFamily="2" charset="0"/>
            </a:endParaRPr>
          </a:p>
        </p:txBody>
      </p:sp>
      <p:sp>
        <p:nvSpPr>
          <p:cNvPr id="4" name="Espace réservé de la date 3">
            <a:extLst>
              <a:ext uri="{FF2B5EF4-FFF2-40B4-BE49-F238E27FC236}">
                <a16:creationId xmlns:a16="http://schemas.microsoft.com/office/drawing/2014/main" id="{A2D12FD0-E949-D036-4447-68B77EB5E08B}"/>
              </a:ext>
            </a:extLst>
          </p:cNvPr>
          <p:cNvSpPr>
            <a:spLocks noGrp="1"/>
          </p:cNvSpPr>
          <p:nvPr>
            <p:ph type="dt" sz="half" idx="10"/>
          </p:nvPr>
        </p:nvSpPr>
        <p:spPr>
          <a:xfrm>
            <a:off x="1371977" y="6060916"/>
            <a:ext cx="2742815" cy="271258"/>
          </a:xfrm>
        </p:spPr>
        <p:txBody>
          <a:bodyPr/>
          <a:lstStyle>
            <a:lvl1pPr>
              <a:defRPr sz="1200">
                <a:solidFill>
                  <a:schemeClr val="tx2"/>
                </a:solidFill>
                <a:latin typeface="+mn-lt"/>
              </a:defRPr>
            </a:lvl1pPr>
          </a:lstStyle>
          <a:p>
            <a:fld id="{5055C2BB-620F-417B-B084-4A179E12BAE2}" type="datetime4">
              <a:rPr lang="fr-FR" smtClean="0"/>
              <a:pPr/>
              <a:t>24 mars 2024</a:t>
            </a:fld>
            <a:endParaRPr lang="fr-FR" dirty="0"/>
          </a:p>
        </p:txBody>
      </p:sp>
      <p:grpSp>
        <p:nvGrpSpPr>
          <p:cNvPr id="30" name="Groupe 29">
            <a:extLst>
              <a:ext uri="{FF2B5EF4-FFF2-40B4-BE49-F238E27FC236}">
                <a16:creationId xmlns:a16="http://schemas.microsoft.com/office/drawing/2014/main" id="{E7AA4C2E-DF4D-5AC2-0571-46468BA5A050}"/>
              </a:ext>
            </a:extLst>
          </p:cNvPr>
          <p:cNvGrpSpPr/>
          <p:nvPr userDrawn="1"/>
        </p:nvGrpSpPr>
        <p:grpSpPr>
          <a:xfrm>
            <a:off x="1163939" y="6162477"/>
            <a:ext cx="122197" cy="71097"/>
            <a:chOff x="1916906" y="10164763"/>
            <a:chExt cx="201498" cy="117244"/>
          </a:xfrm>
        </p:grpSpPr>
        <p:cxnSp>
          <p:nvCxnSpPr>
            <p:cNvPr id="23" name="Connecteur droit 22">
              <a:extLst>
                <a:ext uri="{FF2B5EF4-FFF2-40B4-BE49-F238E27FC236}">
                  <a16:creationId xmlns:a16="http://schemas.microsoft.com/office/drawing/2014/main" id="{F9CE5AFA-FC58-B4A7-99D8-E751335B887E}"/>
                </a:ext>
              </a:extLst>
            </p:cNvPr>
            <p:cNvCxnSpPr>
              <a:cxnSpLocks/>
            </p:cNvCxnSpPr>
            <p:nvPr userDrawn="1"/>
          </p:nvCxnSpPr>
          <p:spPr>
            <a:xfrm>
              <a:off x="1916906" y="10222174"/>
              <a:ext cx="191972" cy="0"/>
            </a:xfrm>
            <a:prstGeom prst="line">
              <a:avLst/>
            </a:prstGeom>
            <a:ln w="1651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3C9EE1E8-409C-C85C-3BB9-81CB7992ED61}"/>
                </a:ext>
              </a:extLst>
            </p:cNvPr>
            <p:cNvCxnSpPr/>
            <p:nvPr userDrawn="1"/>
          </p:nvCxnSpPr>
          <p:spPr>
            <a:xfrm>
              <a:off x="2055813" y="10164763"/>
              <a:ext cx="62591" cy="62591"/>
            </a:xfrm>
            <a:prstGeom prst="line">
              <a:avLst/>
            </a:prstGeom>
            <a:ln w="1651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145BB1F8-AC73-87BE-68FF-38462D8F7EA9}"/>
                </a:ext>
              </a:extLst>
            </p:cNvPr>
            <p:cNvCxnSpPr>
              <a:cxnSpLocks/>
            </p:cNvCxnSpPr>
            <p:nvPr userDrawn="1"/>
          </p:nvCxnSpPr>
          <p:spPr>
            <a:xfrm flipV="1">
              <a:off x="2051050" y="10219416"/>
              <a:ext cx="62591" cy="62591"/>
            </a:xfrm>
            <a:prstGeom prst="line">
              <a:avLst/>
            </a:prstGeom>
            <a:ln w="1651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7" name="Connecteur droit 36">
            <a:extLst>
              <a:ext uri="{FF2B5EF4-FFF2-40B4-BE49-F238E27FC236}">
                <a16:creationId xmlns:a16="http://schemas.microsoft.com/office/drawing/2014/main" id="{C69DD6EC-9697-E094-B895-1B86B37DFE83}"/>
              </a:ext>
            </a:extLst>
          </p:cNvPr>
          <p:cNvCxnSpPr/>
          <p:nvPr userDrawn="1"/>
        </p:nvCxnSpPr>
        <p:spPr>
          <a:xfrm>
            <a:off x="793287" y="0"/>
            <a:ext cx="0" cy="6854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Graphique 38">
            <a:extLst>
              <a:ext uri="{FF2B5EF4-FFF2-40B4-BE49-F238E27FC236}">
                <a16:creationId xmlns:a16="http://schemas.microsoft.com/office/drawing/2014/main" id="{B4EB22AF-29F2-9730-55E7-AD262C7DA76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72752"/>
          <a:stretch/>
        </p:blipFill>
        <p:spPr>
          <a:xfrm>
            <a:off x="10079062" y="5970426"/>
            <a:ext cx="1867078" cy="488238"/>
          </a:xfrm>
          <a:prstGeom prst="rect">
            <a:avLst/>
          </a:prstGeom>
        </p:spPr>
      </p:pic>
      <p:sp>
        <p:nvSpPr>
          <p:cNvPr id="70" name="Espace réservé pour une image  69">
            <a:extLst>
              <a:ext uri="{FF2B5EF4-FFF2-40B4-BE49-F238E27FC236}">
                <a16:creationId xmlns:a16="http://schemas.microsoft.com/office/drawing/2014/main" id="{A1A6CF12-45EF-A5D2-4666-0ECAA5C145EF}"/>
              </a:ext>
            </a:extLst>
          </p:cNvPr>
          <p:cNvSpPr>
            <a:spLocks noGrp="1"/>
          </p:cNvSpPr>
          <p:nvPr>
            <p:ph type="pic" sz="quarter" idx="11" hasCustomPrompt="1"/>
          </p:nvPr>
        </p:nvSpPr>
        <p:spPr>
          <a:xfrm>
            <a:off x="4615117" y="-1"/>
            <a:ext cx="7576884" cy="6886446"/>
          </a:xfrm>
          <a:custGeom>
            <a:avLst/>
            <a:gdLst>
              <a:gd name="connsiteX0" fmla="*/ 6443473 w 12435371"/>
              <a:gd name="connsiteY0" fmla="*/ 9866103 h 11303001"/>
              <a:gd name="connsiteX1" fmla="*/ 6648987 w 12435371"/>
              <a:gd name="connsiteY1" fmla="*/ 9876479 h 11303001"/>
              <a:gd name="connsiteX2" fmla="*/ 8562603 w 12435371"/>
              <a:gd name="connsiteY2" fmla="*/ 11194758 h 11303001"/>
              <a:gd name="connsiteX3" fmla="*/ 8598366 w 12435371"/>
              <a:gd name="connsiteY3" fmla="*/ 11274528 h 11303001"/>
              <a:gd name="connsiteX4" fmla="*/ 6443473 w 12435371"/>
              <a:gd name="connsiteY4" fmla="*/ 11274528 h 11303001"/>
              <a:gd name="connsiteX5" fmla="*/ 6443473 w 12435371"/>
              <a:gd name="connsiteY5" fmla="*/ 5723600 h 11303001"/>
              <a:gd name="connsiteX6" fmla="*/ 6443473 w 12435371"/>
              <a:gd name="connsiteY6" fmla="*/ 9863572 h 11303001"/>
              <a:gd name="connsiteX7" fmla="*/ 6237959 w 12435371"/>
              <a:gd name="connsiteY7" fmla="*/ 9873949 h 11303001"/>
              <a:gd name="connsiteX8" fmla="*/ 4324343 w 12435371"/>
              <a:gd name="connsiteY8" fmla="*/ 11192227 h 11303001"/>
              <a:gd name="connsiteX9" fmla="*/ 4274679 w 12435371"/>
              <a:gd name="connsiteY9" fmla="*/ 11303001 h 11303001"/>
              <a:gd name="connsiteX10" fmla="*/ 0 w 12435371"/>
              <a:gd name="connsiteY10" fmla="*/ 11303001 h 11303001"/>
              <a:gd name="connsiteX11" fmla="*/ 52599 w 12435371"/>
              <a:gd name="connsiteY11" fmla="*/ 10998818 h 11303001"/>
              <a:gd name="connsiteX12" fmla="*/ 6147815 w 12435371"/>
              <a:gd name="connsiteY12" fmla="*/ 5731076 h 11303001"/>
              <a:gd name="connsiteX13" fmla="*/ 6443473 w 12435371"/>
              <a:gd name="connsiteY13" fmla="*/ 0 h 11303001"/>
              <a:gd name="connsiteX14" fmla="*/ 12435371 w 12435371"/>
              <a:gd name="connsiteY14" fmla="*/ 0 h 11303001"/>
              <a:gd name="connsiteX15" fmla="*/ 12435371 w 12435371"/>
              <a:gd name="connsiteY15" fmla="*/ 9704627 h 11303001"/>
              <a:gd name="connsiteX16" fmla="*/ 12429977 w 12435371"/>
              <a:gd name="connsiteY16" fmla="*/ 9691313 h 11303001"/>
              <a:gd name="connsiteX17" fmla="*/ 6739131 w 12435371"/>
              <a:gd name="connsiteY17" fmla="*/ 5727892 h 11303001"/>
              <a:gd name="connsiteX18" fmla="*/ 6443473 w 12435371"/>
              <a:gd name="connsiteY18" fmla="*/ 5720417 h 1130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35371" h="11303001">
                <a:moveTo>
                  <a:pt x="6443473" y="9866103"/>
                </a:moveTo>
                <a:lnTo>
                  <a:pt x="6648987" y="9876479"/>
                </a:lnTo>
                <a:cubicBezTo>
                  <a:pt x="7487570" y="9961642"/>
                  <a:pt x="8199524" y="10475151"/>
                  <a:pt x="8562603" y="11194758"/>
                </a:cubicBezTo>
                <a:lnTo>
                  <a:pt x="8598366" y="11274528"/>
                </a:lnTo>
                <a:lnTo>
                  <a:pt x="6443473" y="11274528"/>
                </a:lnTo>
                <a:close/>
                <a:moveTo>
                  <a:pt x="6443473" y="5723600"/>
                </a:moveTo>
                <a:lnTo>
                  <a:pt x="6443473" y="9863572"/>
                </a:lnTo>
                <a:lnTo>
                  <a:pt x="6237959" y="9873949"/>
                </a:lnTo>
                <a:cubicBezTo>
                  <a:pt x="5399375" y="9959111"/>
                  <a:pt x="4687421" y="10472620"/>
                  <a:pt x="4324343" y="11192227"/>
                </a:cubicBezTo>
                <a:lnTo>
                  <a:pt x="4274679" y="11303001"/>
                </a:lnTo>
                <a:lnTo>
                  <a:pt x="0" y="11303001"/>
                </a:lnTo>
                <a:lnTo>
                  <a:pt x="52599" y="10998818"/>
                </a:lnTo>
                <a:cubicBezTo>
                  <a:pt x="627375" y="8097529"/>
                  <a:pt x="3115968" y="5884761"/>
                  <a:pt x="6147815" y="5731076"/>
                </a:cubicBezTo>
                <a:close/>
                <a:moveTo>
                  <a:pt x="6443473" y="0"/>
                </a:moveTo>
                <a:lnTo>
                  <a:pt x="12435371" y="0"/>
                </a:lnTo>
                <a:lnTo>
                  <a:pt x="12435371" y="9704627"/>
                </a:lnTo>
                <a:lnTo>
                  <a:pt x="12429977" y="9691313"/>
                </a:lnTo>
                <a:cubicBezTo>
                  <a:pt x="11468623" y="7453126"/>
                  <a:pt x="9297251" y="5857565"/>
                  <a:pt x="6739131" y="5727892"/>
                </a:cubicBezTo>
                <a:lnTo>
                  <a:pt x="6443473" y="5720417"/>
                </a:lnTo>
                <a:close/>
              </a:path>
            </a:pathLst>
          </a:custGeom>
          <a:solidFill>
            <a:schemeClr val="bg1"/>
          </a:solidFill>
        </p:spPr>
        <p:txBody>
          <a:bodyPr wrap="square">
            <a:noAutofit/>
          </a:bodyPr>
          <a:lstStyle>
            <a:lvl1pPr>
              <a:defRPr/>
            </a:lvl1pPr>
          </a:lstStyle>
          <a:p>
            <a:r>
              <a:rPr lang="fr-FR" dirty="0"/>
              <a:t>Insérer image ici</a:t>
            </a:r>
          </a:p>
        </p:txBody>
      </p:sp>
      <p:sp>
        <p:nvSpPr>
          <p:cNvPr id="6" name="Espace réservé du texte 5">
            <a:extLst>
              <a:ext uri="{FF2B5EF4-FFF2-40B4-BE49-F238E27FC236}">
                <a16:creationId xmlns:a16="http://schemas.microsoft.com/office/drawing/2014/main" id="{DA75BC81-92D9-8D6D-EA3F-95B35BD4C235}"/>
              </a:ext>
            </a:extLst>
          </p:cNvPr>
          <p:cNvSpPr>
            <a:spLocks noGrp="1"/>
          </p:cNvSpPr>
          <p:nvPr>
            <p:ph type="body" sz="quarter" idx="12" hasCustomPrompt="1"/>
          </p:nvPr>
        </p:nvSpPr>
        <p:spPr>
          <a:xfrm>
            <a:off x="1106748" y="3170668"/>
            <a:ext cx="5932532" cy="1155194"/>
          </a:xfrm>
        </p:spPr>
        <p:txBody>
          <a:bodyPr>
            <a:normAutofit/>
          </a:bodyPr>
          <a:lstStyle>
            <a:lvl1pPr marL="7701" indent="0">
              <a:spcBef>
                <a:spcPts val="167"/>
              </a:spcBef>
              <a:buNone/>
              <a:defRPr sz="2400">
                <a:latin typeface="+mn-lt"/>
              </a:defRPr>
            </a:lvl1pPr>
          </a:lstStyle>
          <a:p>
            <a:pPr marL="12700">
              <a:spcBef>
                <a:spcPts val="275"/>
              </a:spcBef>
            </a:pPr>
            <a:r>
              <a:rPr lang="fr-FR" sz="2426" b="0" spc="-85" dirty="0">
                <a:latin typeface="Poppins Light"/>
                <a:cs typeface="Poppins Light"/>
              </a:rPr>
              <a:t>Présentation du </a:t>
            </a:r>
            <a:r>
              <a:rPr lang="fr-FR" sz="2426" b="0" spc="-85" dirty="0" err="1">
                <a:latin typeface="Poppins Light"/>
                <a:cs typeface="Poppins Light"/>
              </a:rPr>
              <a:t>template</a:t>
            </a:r>
            <a:endParaRPr lang="fr-FR" sz="2426" dirty="0">
              <a:latin typeface="Poppins Light"/>
              <a:cs typeface="Poppins Light"/>
            </a:endParaRPr>
          </a:p>
        </p:txBody>
      </p:sp>
    </p:spTree>
    <p:extLst>
      <p:ext uri="{BB962C8B-B14F-4D97-AF65-F5344CB8AC3E}">
        <p14:creationId xmlns:p14="http://schemas.microsoft.com/office/powerpoint/2010/main" val="319644168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Diapositive de titre">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14866-E4B9-776A-70E0-90665ED3F728}"/>
              </a:ext>
            </a:extLst>
          </p:cNvPr>
          <p:cNvSpPr>
            <a:spLocks noGrp="1"/>
          </p:cNvSpPr>
          <p:nvPr>
            <p:ph type="ctrTitle" hasCustomPrompt="1"/>
          </p:nvPr>
        </p:nvSpPr>
        <p:spPr>
          <a:xfrm>
            <a:off x="1106748" y="1695155"/>
            <a:ext cx="6699059" cy="1438707"/>
          </a:xfrm>
        </p:spPr>
        <p:txBody>
          <a:bodyPr anchor="b">
            <a:noAutofit/>
          </a:bodyPr>
          <a:lstStyle>
            <a:lvl1pPr marL="7701" algn="l" defTabSz="554492" rtl="0" eaLnBrk="1" latinLnBrk="0" hangingPunct="1">
              <a:lnSpc>
                <a:spcPts val="5458"/>
              </a:lnSpc>
              <a:spcBef>
                <a:spcPts val="73"/>
              </a:spcBef>
              <a:buNone/>
              <a:defRPr lang="fr-FR" sz="4800" b="1" kern="1200" spc="0" dirty="0">
                <a:solidFill>
                  <a:schemeClr val="tx1"/>
                </a:solidFill>
                <a:latin typeface="+mj-lt"/>
                <a:ea typeface="+mj-ea"/>
                <a:cs typeface="Poppins ExtraBold" panose="00000900000000000000" pitchFamily="2" charset="0"/>
              </a:defRPr>
            </a:lvl1pPr>
          </a:lstStyle>
          <a:p>
            <a:pPr marL="12700">
              <a:spcBef>
                <a:spcPts val="120"/>
              </a:spcBef>
            </a:pPr>
            <a:r>
              <a:rPr lang="fr-FR" dirty="0">
                <a:latin typeface="+mj-lt"/>
                <a:cs typeface="Poppins ExtraBold" panose="00000900000000000000" pitchFamily="2" charset="0"/>
              </a:rPr>
              <a:t>Titre principal</a:t>
            </a:r>
            <a:endParaRPr lang="fr-FR" spc="-12" dirty="0">
              <a:latin typeface="+mj-lt"/>
              <a:cs typeface="Poppins ExtraBold" panose="00000900000000000000" pitchFamily="2" charset="0"/>
            </a:endParaRPr>
          </a:p>
        </p:txBody>
      </p:sp>
      <p:sp>
        <p:nvSpPr>
          <p:cNvPr id="4" name="Espace réservé de la date 3">
            <a:extLst>
              <a:ext uri="{FF2B5EF4-FFF2-40B4-BE49-F238E27FC236}">
                <a16:creationId xmlns:a16="http://schemas.microsoft.com/office/drawing/2014/main" id="{A2D12FD0-E949-D036-4447-68B77EB5E08B}"/>
              </a:ext>
            </a:extLst>
          </p:cNvPr>
          <p:cNvSpPr>
            <a:spLocks noGrp="1"/>
          </p:cNvSpPr>
          <p:nvPr>
            <p:ph type="dt" sz="half" idx="10"/>
          </p:nvPr>
        </p:nvSpPr>
        <p:spPr>
          <a:xfrm>
            <a:off x="1371977" y="6060916"/>
            <a:ext cx="2742815" cy="271258"/>
          </a:xfrm>
        </p:spPr>
        <p:txBody>
          <a:bodyPr/>
          <a:lstStyle>
            <a:lvl1pPr>
              <a:defRPr sz="1200">
                <a:solidFill>
                  <a:schemeClr val="tx1"/>
                </a:solidFill>
                <a:latin typeface="+mn-lt"/>
              </a:defRPr>
            </a:lvl1pPr>
          </a:lstStyle>
          <a:p>
            <a:fld id="{5055C2BB-620F-417B-B084-4A179E12BAE2}" type="datetime4">
              <a:rPr lang="fr-FR" smtClean="0"/>
              <a:pPr/>
              <a:t>24 mars 2024</a:t>
            </a:fld>
            <a:endParaRPr lang="fr-FR" dirty="0"/>
          </a:p>
        </p:txBody>
      </p:sp>
      <p:grpSp>
        <p:nvGrpSpPr>
          <p:cNvPr id="30" name="Groupe 29">
            <a:extLst>
              <a:ext uri="{FF2B5EF4-FFF2-40B4-BE49-F238E27FC236}">
                <a16:creationId xmlns:a16="http://schemas.microsoft.com/office/drawing/2014/main" id="{E7AA4C2E-DF4D-5AC2-0571-46468BA5A050}"/>
              </a:ext>
            </a:extLst>
          </p:cNvPr>
          <p:cNvGrpSpPr/>
          <p:nvPr userDrawn="1"/>
        </p:nvGrpSpPr>
        <p:grpSpPr>
          <a:xfrm>
            <a:off x="1163939" y="6162477"/>
            <a:ext cx="122197" cy="71097"/>
            <a:chOff x="1916906" y="10164763"/>
            <a:chExt cx="201498" cy="117244"/>
          </a:xfrm>
        </p:grpSpPr>
        <p:cxnSp>
          <p:nvCxnSpPr>
            <p:cNvPr id="23" name="Connecteur droit 22">
              <a:extLst>
                <a:ext uri="{FF2B5EF4-FFF2-40B4-BE49-F238E27FC236}">
                  <a16:creationId xmlns:a16="http://schemas.microsoft.com/office/drawing/2014/main" id="{F9CE5AFA-FC58-B4A7-99D8-E751335B887E}"/>
                </a:ext>
              </a:extLst>
            </p:cNvPr>
            <p:cNvCxnSpPr>
              <a:cxnSpLocks/>
            </p:cNvCxnSpPr>
            <p:nvPr userDrawn="1"/>
          </p:nvCxnSpPr>
          <p:spPr>
            <a:xfrm>
              <a:off x="1916906" y="10222174"/>
              <a:ext cx="191972" cy="0"/>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3C9EE1E8-409C-C85C-3BB9-81CB7992ED61}"/>
                </a:ext>
              </a:extLst>
            </p:cNvPr>
            <p:cNvCxnSpPr/>
            <p:nvPr userDrawn="1"/>
          </p:nvCxnSpPr>
          <p:spPr>
            <a:xfrm>
              <a:off x="2055813" y="10164763"/>
              <a:ext cx="62591" cy="62591"/>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145BB1F8-AC73-87BE-68FF-38462D8F7EA9}"/>
                </a:ext>
              </a:extLst>
            </p:cNvPr>
            <p:cNvCxnSpPr>
              <a:cxnSpLocks/>
            </p:cNvCxnSpPr>
            <p:nvPr userDrawn="1"/>
          </p:nvCxnSpPr>
          <p:spPr>
            <a:xfrm flipV="1">
              <a:off x="2051050" y="10219416"/>
              <a:ext cx="62591" cy="62591"/>
            </a:xfrm>
            <a:prstGeom prst="line">
              <a:avLst/>
            </a:prstGeom>
            <a:ln w="1651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Connecteur droit 36">
            <a:extLst>
              <a:ext uri="{FF2B5EF4-FFF2-40B4-BE49-F238E27FC236}">
                <a16:creationId xmlns:a16="http://schemas.microsoft.com/office/drawing/2014/main" id="{C69DD6EC-9697-E094-B895-1B86B37DFE83}"/>
              </a:ext>
            </a:extLst>
          </p:cNvPr>
          <p:cNvCxnSpPr/>
          <p:nvPr userDrawn="1"/>
        </p:nvCxnSpPr>
        <p:spPr>
          <a:xfrm>
            <a:off x="793287" y="0"/>
            <a:ext cx="0" cy="6854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Graphique 38">
            <a:extLst>
              <a:ext uri="{FF2B5EF4-FFF2-40B4-BE49-F238E27FC236}">
                <a16:creationId xmlns:a16="http://schemas.microsoft.com/office/drawing/2014/main" id="{B4EB22AF-29F2-9730-55E7-AD262C7DA76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72752"/>
          <a:stretch/>
        </p:blipFill>
        <p:spPr>
          <a:xfrm>
            <a:off x="10079062" y="5970426"/>
            <a:ext cx="1867078" cy="488238"/>
          </a:xfrm>
          <a:prstGeom prst="rect">
            <a:avLst/>
          </a:prstGeom>
        </p:spPr>
      </p:pic>
      <p:sp>
        <p:nvSpPr>
          <p:cNvPr id="70" name="Espace réservé pour une image  69">
            <a:extLst>
              <a:ext uri="{FF2B5EF4-FFF2-40B4-BE49-F238E27FC236}">
                <a16:creationId xmlns:a16="http://schemas.microsoft.com/office/drawing/2014/main" id="{A1A6CF12-45EF-A5D2-4666-0ECAA5C145EF}"/>
              </a:ext>
            </a:extLst>
          </p:cNvPr>
          <p:cNvSpPr>
            <a:spLocks noGrp="1"/>
          </p:cNvSpPr>
          <p:nvPr>
            <p:ph type="pic" sz="quarter" idx="11" hasCustomPrompt="1"/>
          </p:nvPr>
        </p:nvSpPr>
        <p:spPr>
          <a:xfrm>
            <a:off x="4615117" y="-1"/>
            <a:ext cx="7576884" cy="6886446"/>
          </a:xfrm>
          <a:custGeom>
            <a:avLst/>
            <a:gdLst>
              <a:gd name="connsiteX0" fmla="*/ 6443473 w 12435371"/>
              <a:gd name="connsiteY0" fmla="*/ 9866103 h 11303001"/>
              <a:gd name="connsiteX1" fmla="*/ 6648987 w 12435371"/>
              <a:gd name="connsiteY1" fmla="*/ 9876479 h 11303001"/>
              <a:gd name="connsiteX2" fmla="*/ 8562603 w 12435371"/>
              <a:gd name="connsiteY2" fmla="*/ 11194758 h 11303001"/>
              <a:gd name="connsiteX3" fmla="*/ 8598366 w 12435371"/>
              <a:gd name="connsiteY3" fmla="*/ 11274528 h 11303001"/>
              <a:gd name="connsiteX4" fmla="*/ 6443473 w 12435371"/>
              <a:gd name="connsiteY4" fmla="*/ 11274528 h 11303001"/>
              <a:gd name="connsiteX5" fmla="*/ 6443473 w 12435371"/>
              <a:gd name="connsiteY5" fmla="*/ 5723600 h 11303001"/>
              <a:gd name="connsiteX6" fmla="*/ 6443473 w 12435371"/>
              <a:gd name="connsiteY6" fmla="*/ 9863572 h 11303001"/>
              <a:gd name="connsiteX7" fmla="*/ 6237959 w 12435371"/>
              <a:gd name="connsiteY7" fmla="*/ 9873949 h 11303001"/>
              <a:gd name="connsiteX8" fmla="*/ 4324343 w 12435371"/>
              <a:gd name="connsiteY8" fmla="*/ 11192227 h 11303001"/>
              <a:gd name="connsiteX9" fmla="*/ 4274679 w 12435371"/>
              <a:gd name="connsiteY9" fmla="*/ 11303001 h 11303001"/>
              <a:gd name="connsiteX10" fmla="*/ 0 w 12435371"/>
              <a:gd name="connsiteY10" fmla="*/ 11303001 h 11303001"/>
              <a:gd name="connsiteX11" fmla="*/ 52599 w 12435371"/>
              <a:gd name="connsiteY11" fmla="*/ 10998818 h 11303001"/>
              <a:gd name="connsiteX12" fmla="*/ 6147815 w 12435371"/>
              <a:gd name="connsiteY12" fmla="*/ 5731076 h 11303001"/>
              <a:gd name="connsiteX13" fmla="*/ 6443473 w 12435371"/>
              <a:gd name="connsiteY13" fmla="*/ 0 h 11303001"/>
              <a:gd name="connsiteX14" fmla="*/ 12435371 w 12435371"/>
              <a:gd name="connsiteY14" fmla="*/ 0 h 11303001"/>
              <a:gd name="connsiteX15" fmla="*/ 12435371 w 12435371"/>
              <a:gd name="connsiteY15" fmla="*/ 9704627 h 11303001"/>
              <a:gd name="connsiteX16" fmla="*/ 12429977 w 12435371"/>
              <a:gd name="connsiteY16" fmla="*/ 9691313 h 11303001"/>
              <a:gd name="connsiteX17" fmla="*/ 6739131 w 12435371"/>
              <a:gd name="connsiteY17" fmla="*/ 5727892 h 11303001"/>
              <a:gd name="connsiteX18" fmla="*/ 6443473 w 12435371"/>
              <a:gd name="connsiteY18" fmla="*/ 5720417 h 1130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35371" h="11303001">
                <a:moveTo>
                  <a:pt x="6443473" y="9866103"/>
                </a:moveTo>
                <a:lnTo>
                  <a:pt x="6648987" y="9876479"/>
                </a:lnTo>
                <a:cubicBezTo>
                  <a:pt x="7487570" y="9961642"/>
                  <a:pt x="8199524" y="10475151"/>
                  <a:pt x="8562603" y="11194758"/>
                </a:cubicBezTo>
                <a:lnTo>
                  <a:pt x="8598366" y="11274528"/>
                </a:lnTo>
                <a:lnTo>
                  <a:pt x="6443473" y="11274528"/>
                </a:lnTo>
                <a:close/>
                <a:moveTo>
                  <a:pt x="6443473" y="5723600"/>
                </a:moveTo>
                <a:lnTo>
                  <a:pt x="6443473" y="9863572"/>
                </a:lnTo>
                <a:lnTo>
                  <a:pt x="6237959" y="9873949"/>
                </a:lnTo>
                <a:cubicBezTo>
                  <a:pt x="5399375" y="9959111"/>
                  <a:pt x="4687421" y="10472620"/>
                  <a:pt x="4324343" y="11192227"/>
                </a:cubicBezTo>
                <a:lnTo>
                  <a:pt x="4274679" y="11303001"/>
                </a:lnTo>
                <a:lnTo>
                  <a:pt x="0" y="11303001"/>
                </a:lnTo>
                <a:lnTo>
                  <a:pt x="52599" y="10998818"/>
                </a:lnTo>
                <a:cubicBezTo>
                  <a:pt x="627375" y="8097529"/>
                  <a:pt x="3115968" y="5884761"/>
                  <a:pt x="6147815" y="5731076"/>
                </a:cubicBezTo>
                <a:close/>
                <a:moveTo>
                  <a:pt x="6443473" y="0"/>
                </a:moveTo>
                <a:lnTo>
                  <a:pt x="12435371" y="0"/>
                </a:lnTo>
                <a:lnTo>
                  <a:pt x="12435371" y="9704627"/>
                </a:lnTo>
                <a:lnTo>
                  <a:pt x="12429977" y="9691313"/>
                </a:lnTo>
                <a:cubicBezTo>
                  <a:pt x="11468623" y="7453126"/>
                  <a:pt x="9297251" y="5857565"/>
                  <a:pt x="6739131" y="5727892"/>
                </a:cubicBezTo>
                <a:lnTo>
                  <a:pt x="6443473" y="5720417"/>
                </a:lnTo>
                <a:close/>
              </a:path>
            </a:pathLst>
          </a:custGeom>
          <a:solidFill>
            <a:schemeClr val="tx2"/>
          </a:solidFill>
        </p:spPr>
        <p:txBody>
          <a:bodyPr wrap="square">
            <a:noAutofit/>
          </a:bodyPr>
          <a:lstStyle>
            <a:lvl1pPr>
              <a:defRPr/>
            </a:lvl1pPr>
          </a:lstStyle>
          <a:p>
            <a:r>
              <a:rPr lang="fr-FR" dirty="0"/>
              <a:t>Insérer image ici</a:t>
            </a:r>
          </a:p>
        </p:txBody>
      </p:sp>
      <p:sp>
        <p:nvSpPr>
          <p:cNvPr id="5" name="Espace réservé du texte 5">
            <a:extLst>
              <a:ext uri="{FF2B5EF4-FFF2-40B4-BE49-F238E27FC236}">
                <a16:creationId xmlns:a16="http://schemas.microsoft.com/office/drawing/2014/main" id="{04F6B8E7-1613-A981-67E2-D620A3FF3999}"/>
              </a:ext>
            </a:extLst>
          </p:cNvPr>
          <p:cNvSpPr>
            <a:spLocks noGrp="1"/>
          </p:cNvSpPr>
          <p:nvPr>
            <p:ph type="body" sz="quarter" idx="12" hasCustomPrompt="1"/>
          </p:nvPr>
        </p:nvSpPr>
        <p:spPr>
          <a:xfrm>
            <a:off x="1106748" y="3170668"/>
            <a:ext cx="5932532" cy="1155194"/>
          </a:xfrm>
        </p:spPr>
        <p:txBody>
          <a:bodyPr>
            <a:normAutofit/>
          </a:bodyPr>
          <a:lstStyle>
            <a:lvl1pPr marL="7701" indent="0">
              <a:spcBef>
                <a:spcPts val="167"/>
              </a:spcBef>
              <a:buNone/>
              <a:defRPr sz="2426">
                <a:solidFill>
                  <a:schemeClr val="tx2"/>
                </a:solidFill>
                <a:latin typeface="+mn-lt"/>
              </a:defRPr>
            </a:lvl1pPr>
          </a:lstStyle>
          <a:p>
            <a:pPr marL="12700">
              <a:spcBef>
                <a:spcPts val="275"/>
              </a:spcBef>
            </a:pPr>
            <a:r>
              <a:rPr lang="fr-FR" sz="2426" b="0" spc="-85" dirty="0">
                <a:latin typeface="Poppins Light"/>
                <a:cs typeface="Poppins Light"/>
              </a:rPr>
              <a:t>Présentation du </a:t>
            </a:r>
            <a:r>
              <a:rPr lang="fr-FR" sz="2426" b="0" spc="-85" dirty="0" err="1">
                <a:latin typeface="Poppins Light"/>
                <a:cs typeface="Poppins Light"/>
              </a:rPr>
              <a:t>template</a:t>
            </a:r>
            <a:endParaRPr lang="fr-FR" sz="2426" dirty="0">
              <a:latin typeface="Poppins Light"/>
              <a:cs typeface="Poppins Light"/>
            </a:endParaRPr>
          </a:p>
        </p:txBody>
      </p:sp>
    </p:spTree>
    <p:extLst>
      <p:ext uri="{BB962C8B-B14F-4D97-AF65-F5344CB8AC3E}">
        <p14:creationId xmlns:p14="http://schemas.microsoft.com/office/powerpoint/2010/main" val="59782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verture_aplat">
    <p:spTree>
      <p:nvGrpSpPr>
        <p:cNvPr id="1" name=""/>
        <p:cNvGrpSpPr/>
        <p:nvPr/>
      </p:nvGrpSpPr>
      <p:grpSpPr>
        <a:xfrm>
          <a:off x="0" y="0"/>
          <a:ext cx="0" cy="0"/>
          <a:chOff x="0" y="0"/>
          <a:chExt cx="0" cy="0"/>
        </a:xfrm>
      </p:grpSpPr>
      <p:sp>
        <p:nvSpPr>
          <p:cNvPr id="12" name="Freeform 5"/>
          <p:cNvSpPr>
            <a:spLocks/>
          </p:cNvSpPr>
          <p:nvPr userDrawn="1"/>
        </p:nvSpPr>
        <p:spPr bwMode="gray">
          <a:xfrm>
            <a:off x="1" y="1"/>
            <a:ext cx="9853084" cy="6867525"/>
          </a:xfrm>
          <a:custGeom>
            <a:avLst/>
            <a:gdLst>
              <a:gd name="T0" fmla="*/ 7749 w 7749"/>
              <a:gd name="T1" fmla="*/ 0 h 7199"/>
              <a:gd name="T2" fmla="*/ 7749 w 7749"/>
              <a:gd name="T3" fmla="*/ 0 h 7199"/>
              <a:gd name="T4" fmla="*/ 0 w 7749"/>
              <a:gd name="T5" fmla="*/ 0 h 7199"/>
              <a:gd name="T6" fmla="*/ 0 w 7749"/>
              <a:gd name="T7" fmla="*/ 7199 h 7199"/>
              <a:gd name="T8" fmla="*/ 3439 w 7749"/>
              <a:gd name="T9" fmla="*/ 7199 h 7199"/>
              <a:gd name="T10" fmla="*/ 7749 w 7749"/>
              <a:gd name="T11" fmla="*/ 0 h 7199"/>
            </a:gdLst>
            <a:ahLst/>
            <a:cxnLst>
              <a:cxn ang="0">
                <a:pos x="T0" y="T1"/>
              </a:cxn>
              <a:cxn ang="0">
                <a:pos x="T2" y="T3"/>
              </a:cxn>
              <a:cxn ang="0">
                <a:pos x="T4" y="T5"/>
              </a:cxn>
              <a:cxn ang="0">
                <a:pos x="T6" y="T7"/>
              </a:cxn>
              <a:cxn ang="0">
                <a:pos x="T8" y="T9"/>
              </a:cxn>
              <a:cxn ang="0">
                <a:pos x="T10" y="T11"/>
              </a:cxn>
            </a:cxnLst>
            <a:rect l="0" t="0" r="r" b="b"/>
            <a:pathLst>
              <a:path w="7749" h="7199">
                <a:moveTo>
                  <a:pt x="7749" y="0"/>
                </a:moveTo>
                <a:lnTo>
                  <a:pt x="7749" y="0"/>
                </a:lnTo>
                <a:lnTo>
                  <a:pt x="0" y="0"/>
                </a:lnTo>
                <a:lnTo>
                  <a:pt x="0" y="7199"/>
                </a:lnTo>
                <a:lnTo>
                  <a:pt x="3439" y="7199"/>
                </a:lnTo>
                <a:cubicBezTo>
                  <a:pt x="5888" y="5684"/>
                  <a:pt x="7566" y="3043"/>
                  <a:pt x="7749"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sz="1800" noProof="0" dirty="0"/>
          </a:p>
        </p:txBody>
      </p:sp>
      <p:sp>
        <p:nvSpPr>
          <p:cNvPr id="4" name="Espace réservé de la date 3"/>
          <p:cNvSpPr>
            <a:spLocks noGrp="1"/>
          </p:cNvSpPr>
          <p:nvPr>
            <p:ph type="dt" sz="half" idx="10"/>
          </p:nvPr>
        </p:nvSpPr>
        <p:spPr bwMode="gray">
          <a:xfrm>
            <a:off x="11567583" y="6524625"/>
            <a:ext cx="621711" cy="333375"/>
          </a:xfrm>
        </p:spPr>
        <p:txBody>
          <a:bodyPr/>
          <a:lstStyle>
            <a:lvl1pPr>
              <a:defRPr>
                <a:solidFill>
                  <a:schemeClr val="bg1">
                    <a:alpha val="0"/>
                  </a:schemeClr>
                </a:solidFill>
              </a:defRPr>
            </a:lvl1pPr>
          </a:lstStyle>
          <a:p>
            <a:fld id="{2A6D848A-59FD-4F87-9B87-97AC08A9AE8D}" type="datetime1">
              <a:rPr lang="fr-FR" noProof="0" smtClean="0"/>
              <a:t>24/03/2024</a:t>
            </a:fld>
            <a:endParaRPr lang="fr-FR" noProof="0" dirty="0"/>
          </a:p>
        </p:txBody>
      </p:sp>
      <p:sp>
        <p:nvSpPr>
          <p:cNvPr id="5" name="Espace réservé du pied de page 4"/>
          <p:cNvSpPr>
            <a:spLocks noGrp="1"/>
          </p:cNvSpPr>
          <p:nvPr>
            <p:ph type="ftr" sz="quarter" idx="11"/>
          </p:nvPr>
        </p:nvSpPr>
        <p:spPr bwMode="gray">
          <a:xfrm>
            <a:off x="11567584" y="6524625"/>
            <a:ext cx="621709" cy="333375"/>
          </a:xfrm>
        </p:spPr>
        <p:txBody>
          <a:bodyPr/>
          <a:lstStyle>
            <a:lvl1pPr>
              <a:defRPr>
                <a:solidFill>
                  <a:schemeClr val="bg1">
                    <a:alpha val="0"/>
                  </a:schemeClr>
                </a:solidFill>
              </a:defRPr>
            </a:lvl1pPr>
          </a:lstStyle>
          <a:p>
            <a:r>
              <a:rPr lang="fr-FR" noProof="0" dirty="0"/>
              <a:t>Webdriver Sélénium pour Python</a:t>
            </a:r>
          </a:p>
        </p:txBody>
      </p:sp>
      <p:sp>
        <p:nvSpPr>
          <p:cNvPr id="6" name="Espace réservé du numéro de diapositive 5"/>
          <p:cNvSpPr>
            <a:spLocks noGrp="1"/>
          </p:cNvSpPr>
          <p:nvPr>
            <p:ph type="sldNum" sz="quarter" idx="12"/>
          </p:nvPr>
        </p:nvSpPr>
        <p:spPr bwMode="gray">
          <a:xfrm>
            <a:off x="11567583" y="6524625"/>
            <a:ext cx="621711" cy="333375"/>
          </a:xfrm>
        </p:spPr>
        <p:txBody>
          <a:bodyPr/>
          <a:lstStyle>
            <a:lvl1pPr>
              <a:defRPr>
                <a:solidFill>
                  <a:schemeClr val="bg1">
                    <a:alpha val="0"/>
                  </a:schemeClr>
                </a:solidFill>
              </a:defRPr>
            </a:lvl1pPr>
          </a:lstStyle>
          <a:p>
            <a:fld id="{10C140CD-8AED-46FF-A9A2-77308F3F39AE}" type="slidenum">
              <a:rPr lang="fr-FR" noProof="0" smtClean="0"/>
              <a:pPr/>
              <a:t>‹N°›</a:t>
            </a:fld>
            <a:endParaRPr lang="fr-FR" noProof="0" dirty="0"/>
          </a:p>
        </p:txBody>
      </p:sp>
      <p:pic>
        <p:nvPicPr>
          <p:cNvPr id="9" name="Image 8" descr="Logo_couv_100x35_rvb.pdf"/>
          <p:cNvPicPr>
            <a:picLocks/>
          </p:cNvPicPr>
          <p:nvPr userDrawn="1"/>
        </p:nvPicPr>
        <p:blipFill>
          <a:blip r:embed="rId2">
            <a:extLst>
              <a:ext uri="{28A0092B-C50C-407E-A947-70E740481C1C}">
                <a14:useLocalDpi xmlns:a14="http://schemas.microsoft.com/office/drawing/2010/main" val="0"/>
              </a:ext>
            </a:extLst>
          </a:blip>
          <a:stretch>
            <a:fillRect/>
          </a:stretch>
        </p:blipFill>
        <p:spPr bwMode="gray">
          <a:xfrm>
            <a:off x="7392000" y="5598000"/>
            <a:ext cx="4800000" cy="1260000"/>
          </a:xfrm>
          <a:prstGeom prst="rect">
            <a:avLst/>
          </a:prstGeom>
        </p:spPr>
      </p:pic>
      <p:sp>
        <p:nvSpPr>
          <p:cNvPr id="8" name="Espace réservé du texte 7"/>
          <p:cNvSpPr>
            <a:spLocks noGrp="1"/>
          </p:cNvSpPr>
          <p:nvPr>
            <p:ph type="body" sz="quarter" idx="14" hasCustomPrompt="1"/>
          </p:nvPr>
        </p:nvSpPr>
        <p:spPr bwMode="gray">
          <a:xfrm>
            <a:off x="624418" y="512763"/>
            <a:ext cx="8351903" cy="2736217"/>
          </a:xfrm>
        </p:spPr>
        <p:txBody>
          <a:bodyPr/>
          <a:lstStyle>
            <a:lvl1pPr marL="0" indent="0">
              <a:spcBef>
                <a:spcPts val="0"/>
              </a:spcBef>
              <a:spcAft>
                <a:spcPts val="0"/>
              </a:spcAft>
              <a:buNone/>
              <a:defRPr sz="3250" b="1">
                <a:solidFill>
                  <a:schemeClr val="bg1"/>
                </a:solidFill>
              </a:defRPr>
            </a:lvl1pPr>
            <a:lvl2pPr marL="0" indent="0">
              <a:buNone/>
              <a:defRPr sz="3250">
                <a:solidFill>
                  <a:schemeClr val="bg1"/>
                </a:solidFill>
              </a:defRPr>
            </a:lvl2pPr>
          </a:lstStyle>
          <a:p>
            <a:pPr lvl="0"/>
            <a:r>
              <a:rPr lang="fr-FR" noProof="0" dirty="0"/>
              <a:t>Titre de la présentation</a:t>
            </a:r>
          </a:p>
          <a:p>
            <a:pPr lvl="1"/>
            <a:r>
              <a:rPr lang="fr-FR" noProof="0" dirty="0"/>
              <a:t>Sous-titre</a:t>
            </a:r>
          </a:p>
        </p:txBody>
      </p:sp>
      <p:sp>
        <p:nvSpPr>
          <p:cNvPr id="10" name="Titre 9"/>
          <p:cNvSpPr>
            <a:spLocks noGrp="1"/>
          </p:cNvSpPr>
          <p:nvPr>
            <p:ph type="title" hasCustomPrompt="1"/>
          </p:nvPr>
        </p:nvSpPr>
        <p:spPr bwMode="gray">
          <a:xfrm>
            <a:off x="624418" y="5337212"/>
            <a:ext cx="4751503" cy="972108"/>
          </a:xfrm>
        </p:spPr>
        <p:txBody>
          <a:bodyPr anchor="b" anchorCtr="0"/>
          <a:lstStyle>
            <a:lvl1pPr>
              <a:defRPr sz="1800">
                <a:solidFill>
                  <a:schemeClr val="bg1"/>
                </a:solidFill>
              </a:defRPr>
            </a:lvl1pPr>
          </a:lstStyle>
          <a:p>
            <a:r>
              <a:rPr lang="fr-FR" noProof="0" dirty="0"/>
              <a:t>Mois 2016</a:t>
            </a:r>
          </a:p>
        </p:txBody>
      </p:sp>
    </p:spTree>
    <p:extLst>
      <p:ext uri="{BB962C8B-B14F-4D97-AF65-F5344CB8AC3E}">
        <p14:creationId xmlns:p14="http://schemas.microsoft.com/office/powerpoint/2010/main" val="4317030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02_Hom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8" name="Rectangle 7"/>
          <p:cNvSpPr/>
          <p:nvPr userDrawn="1"/>
        </p:nvSpPr>
        <p:spPr>
          <a:xfrm>
            <a:off x="213270" y="179462"/>
            <a:ext cx="11771627" cy="648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1"/>
          <p:cNvSpPr>
            <a:spLocks noGrp="1"/>
          </p:cNvSpPr>
          <p:nvPr>
            <p:ph type="body" sz="quarter" idx="11" hasCustomPrompt="1"/>
          </p:nvPr>
        </p:nvSpPr>
        <p:spPr>
          <a:xfrm>
            <a:off x="213270" y="2830512"/>
            <a:ext cx="11771627" cy="1196975"/>
          </a:xfrm>
          <a:prstGeom prst="rect">
            <a:avLst/>
          </a:prstGeom>
        </p:spPr>
        <p:txBody>
          <a:bodyPr anchor="ctr"/>
          <a:lstStyle>
            <a:lvl1pPr marL="0" indent="0" algn="ctr">
              <a:buNone/>
              <a:defRPr sz="7200" b="1" cap="none" spc="-150" baseline="0">
                <a:ln w="1905">
                  <a:solidFill>
                    <a:schemeClr val="tx1">
                      <a:alpha val="32000"/>
                    </a:schemeClr>
                  </a:solidFill>
                  <a:prstDash val="solid"/>
                </a:ln>
                <a:solidFill>
                  <a:srgbClr val="FFFFFF"/>
                </a:solidFill>
                <a:effectLst/>
                <a:latin typeface="+mj-lt"/>
              </a:defRPr>
            </a:lvl1pPr>
          </a:lstStyle>
          <a:p>
            <a:pPr lvl="0"/>
            <a:r>
              <a:rPr lang="fr-FR" dirty="0"/>
              <a:t>TITRE PRESENTATION</a:t>
            </a:r>
          </a:p>
        </p:txBody>
      </p:sp>
      <p:sp>
        <p:nvSpPr>
          <p:cNvPr id="10" name="Espace réservé du texte 9"/>
          <p:cNvSpPr>
            <a:spLocks noGrp="1"/>
          </p:cNvSpPr>
          <p:nvPr>
            <p:ph type="body" sz="quarter" idx="10" hasCustomPrompt="1"/>
          </p:nvPr>
        </p:nvSpPr>
        <p:spPr>
          <a:xfrm>
            <a:off x="1876756" y="3081337"/>
            <a:ext cx="8506883" cy="939800"/>
          </a:xfrm>
          <a:prstGeom prst="rect">
            <a:avLst/>
          </a:prstGeom>
        </p:spPr>
        <p:txBody>
          <a:bodyPr anchor="ctr"/>
          <a:lstStyle>
            <a:lvl1pPr marL="0" indent="0" algn="ctr">
              <a:buNone/>
              <a:defRPr sz="5400" b="1" spc="-150" baseline="0">
                <a:solidFill>
                  <a:schemeClr val="tx1"/>
                </a:solidFill>
                <a:latin typeface="+mj-lt"/>
              </a:defRPr>
            </a:lvl1pPr>
          </a:lstStyle>
          <a:p>
            <a:pPr lvl="0"/>
            <a:r>
              <a:rPr lang="fr-FR" dirty="0"/>
              <a:t>TITRE PRESENTATION</a:t>
            </a:r>
          </a:p>
        </p:txBody>
      </p:sp>
      <p:pic>
        <p:nvPicPr>
          <p:cNvPr id="14" name="Image 13">
            <a:extLst>
              <a:ext uri="{FF2B5EF4-FFF2-40B4-BE49-F238E27FC236}">
                <a16:creationId xmlns:a16="http://schemas.microsoft.com/office/drawing/2014/main" id="{FEA2AF23-9837-B940-8ACF-A964AC1B56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9643" y="5919594"/>
            <a:ext cx="1565026" cy="758943"/>
          </a:xfrm>
          <a:prstGeom prst="rect">
            <a:avLst/>
          </a:prstGeom>
        </p:spPr>
      </p:pic>
    </p:spTree>
    <p:extLst>
      <p:ext uri="{BB962C8B-B14F-4D97-AF65-F5344CB8AC3E}">
        <p14:creationId xmlns:p14="http://schemas.microsoft.com/office/powerpoint/2010/main" val="42464704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Diapositive de titre">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14866-E4B9-776A-70E0-90665ED3F728}"/>
              </a:ext>
            </a:extLst>
          </p:cNvPr>
          <p:cNvSpPr>
            <a:spLocks noGrp="1"/>
          </p:cNvSpPr>
          <p:nvPr>
            <p:ph type="ctrTitle" hasCustomPrompt="1"/>
          </p:nvPr>
        </p:nvSpPr>
        <p:spPr>
          <a:xfrm>
            <a:off x="1106748" y="1695155"/>
            <a:ext cx="6699059" cy="1438707"/>
          </a:xfrm>
        </p:spPr>
        <p:txBody>
          <a:bodyPr anchor="b">
            <a:noAutofit/>
          </a:bodyPr>
          <a:lstStyle>
            <a:lvl1pPr marL="7701" algn="l" defTabSz="554492" rtl="0" eaLnBrk="1" latinLnBrk="0" hangingPunct="1">
              <a:lnSpc>
                <a:spcPts val="5458"/>
              </a:lnSpc>
              <a:spcBef>
                <a:spcPts val="73"/>
              </a:spcBef>
              <a:buNone/>
              <a:defRPr lang="fr-FR" sz="4800" b="1" kern="1200" dirty="0">
                <a:solidFill>
                  <a:schemeClr val="bg1"/>
                </a:solidFill>
                <a:latin typeface="+mj-lt"/>
                <a:ea typeface="+mj-ea"/>
                <a:cs typeface="Poppins ExtraBold" panose="00000900000000000000" pitchFamily="2" charset="0"/>
              </a:defRPr>
            </a:lvl1pPr>
          </a:lstStyle>
          <a:p>
            <a:pPr marL="12700">
              <a:spcBef>
                <a:spcPts val="120"/>
              </a:spcBef>
            </a:pPr>
            <a:r>
              <a:rPr lang="fr-FR" dirty="0">
                <a:latin typeface="+mj-lt"/>
                <a:cs typeface="Poppins ExtraBold" panose="00000900000000000000" pitchFamily="2" charset="0"/>
              </a:rPr>
              <a:t>Titre principal</a:t>
            </a:r>
            <a:endParaRPr lang="fr-FR" spc="-12" dirty="0">
              <a:latin typeface="+mj-lt"/>
              <a:cs typeface="Poppins ExtraBold" panose="00000900000000000000" pitchFamily="2" charset="0"/>
            </a:endParaRPr>
          </a:p>
        </p:txBody>
      </p:sp>
      <p:sp>
        <p:nvSpPr>
          <p:cNvPr id="4" name="Espace réservé de la date 3">
            <a:extLst>
              <a:ext uri="{FF2B5EF4-FFF2-40B4-BE49-F238E27FC236}">
                <a16:creationId xmlns:a16="http://schemas.microsoft.com/office/drawing/2014/main" id="{A2D12FD0-E949-D036-4447-68B77EB5E08B}"/>
              </a:ext>
            </a:extLst>
          </p:cNvPr>
          <p:cNvSpPr>
            <a:spLocks noGrp="1"/>
          </p:cNvSpPr>
          <p:nvPr>
            <p:ph type="dt" sz="half" idx="10"/>
          </p:nvPr>
        </p:nvSpPr>
        <p:spPr>
          <a:xfrm>
            <a:off x="1371977" y="6060916"/>
            <a:ext cx="2742815" cy="271258"/>
          </a:xfrm>
        </p:spPr>
        <p:txBody>
          <a:bodyPr/>
          <a:lstStyle>
            <a:lvl1pPr>
              <a:defRPr sz="1200">
                <a:solidFill>
                  <a:schemeClr val="tx2"/>
                </a:solidFill>
                <a:latin typeface="+mn-lt"/>
              </a:defRPr>
            </a:lvl1pPr>
          </a:lstStyle>
          <a:p>
            <a:fld id="{5055C2BB-620F-417B-B084-4A179E12BAE2}" type="datetime4">
              <a:rPr lang="fr-FR" smtClean="0"/>
              <a:pPr/>
              <a:t>24 mars 2024</a:t>
            </a:fld>
            <a:endParaRPr lang="fr-FR" dirty="0"/>
          </a:p>
        </p:txBody>
      </p:sp>
      <p:grpSp>
        <p:nvGrpSpPr>
          <p:cNvPr id="30" name="Groupe 29">
            <a:extLst>
              <a:ext uri="{FF2B5EF4-FFF2-40B4-BE49-F238E27FC236}">
                <a16:creationId xmlns:a16="http://schemas.microsoft.com/office/drawing/2014/main" id="{E7AA4C2E-DF4D-5AC2-0571-46468BA5A050}"/>
              </a:ext>
            </a:extLst>
          </p:cNvPr>
          <p:cNvGrpSpPr/>
          <p:nvPr userDrawn="1"/>
        </p:nvGrpSpPr>
        <p:grpSpPr>
          <a:xfrm>
            <a:off x="1163939" y="6162477"/>
            <a:ext cx="122197" cy="71097"/>
            <a:chOff x="1916906" y="10164763"/>
            <a:chExt cx="201498" cy="117244"/>
          </a:xfrm>
        </p:grpSpPr>
        <p:cxnSp>
          <p:nvCxnSpPr>
            <p:cNvPr id="23" name="Connecteur droit 22">
              <a:extLst>
                <a:ext uri="{FF2B5EF4-FFF2-40B4-BE49-F238E27FC236}">
                  <a16:creationId xmlns:a16="http://schemas.microsoft.com/office/drawing/2014/main" id="{F9CE5AFA-FC58-B4A7-99D8-E751335B887E}"/>
                </a:ext>
              </a:extLst>
            </p:cNvPr>
            <p:cNvCxnSpPr>
              <a:cxnSpLocks/>
            </p:cNvCxnSpPr>
            <p:nvPr userDrawn="1"/>
          </p:nvCxnSpPr>
          <p:spPr>
            <a:xfrm>
              <a:off x="1916906" y="10222174"/>
              <a:ext cx="191972" cy="0"/>
            </a:xfrm>
            <a:prstGeom prst="line">
              <a:avLst/>
            </a:prstGeom>
            <a:ln w="1651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3C9EE1E8-409C-C85C-3BB9-81CB7992ED61}"/>
                </a:ext>
              </a:extLst>
            </p:cNvPr>
            <p:cNvCxnSpPr/>
            <p:nvPr userDrawn="1"/>
          </p:nvCxnSpPr>
          <p:spPr>
            <a:xfrm>
              <a:off x="2055813" y="10164763"/>
              <a:ext cx="62591" cy="62591"/>
            </a:xfrm>
            <a:prstGeom prst="line">
              <a:avLst/>
            </a:prstGeom>
            <a:ln w="1651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145BB1F8-AC73-87BE-68FF-38462D8F7EA9}"/>
                </a:ext>
              </a:extLst>
            </p:cNvPr>
            <p:cNvCxnSpPr>
              <a:cxnSpLocks/>
            </p:cNvCxnSpPr>
            <p:nvPr userDrawn="1"/>
          </p:nvCxnSpPr>
          <p:spPr>
            <a:xfrm flipV="1">
              <a:off x="2051050" y="10219416"/>
              <a:ext cx="62591" cy="62591"/>
            </a:xfrm>
            <a:prstGeom prst="line">
              <a:avLst/>
            </a:prstGeom>
            <a:ln w="1651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37" name="Connecteur droit 36">
            <a:extLst>
              <a:ext uri="{FF2B5EF4-FFF2-40B4-BE49-F238E27FC236}">
                <a16:creationId xmlns:a16="http://schemas.microsoft.com/office/drawing/2014/main" id="{C69DD6EC-9697-E094-B895-1B86B37DFE83}"/>
              </a:ext>
            </a:extLst>
          </p:cNvPr>
          <p:cNvCxnSpPr/>
          <p:nvPr userDrawn="1"/>
        </p:nvCxnSpPr>
        <p:spPr>
          <a:xfrm>
            <a:off x="793287" y="0"/>
            <a:ext cx="0" cy="68546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Espace réservé pour une image  69">
            <a:extLst>
              <a:ext uri="{FF2B5EF4-FFF2-40B4-BE49-F238E27FC236}">
                <a16:creationId xmlns:a16="http://schemas.microsoft.com/office/drawing/2014/main" id="{A1A6CF12-45EF-A5D2-4666-0ECAA5C145EF}"/>
              </a:ext>
            </a:extLst>
          </p:cNvPr>
          <p:cNvSpPr>
            <a:spLocks noGrp="1"/>
          </p:cNvSpPr>
          <p:nvPr>
            <p:ph type="pic" sz="quarter" idx="11" hasCustomPrompt="1"/>
          </p:nvPr>
        </p:nvSpPr>
        <p:spPr>
          <a:xfrm>
            <a:off x="4615117" y="-1"/>
            <a:ext cx="7576884" cy="6886446"/>
          </a:xfrm>
          <a:custGeom>
            <a:avLst/>
            <a:gdLst>
              <a:gd name="connsiteX0" fmla="*/ 6443473 w 12435371"/>
              <a:gd name="connsiteY0" fmla="*/ 9866103 h 11303001"/>
              <a:gd name="connsiteX1" fmla="*/ 6648987 w 12435371"/>
              <a:gd name="connsiteY1" fmla="*/ 9876479 h 11303001"/>
              <a:gd name="connsiteX2" fmla="*/ 8562603 w 12435371"/>
              <a:gd name="connsiteY2" fmla="*/ 11194758 h 11303001"/>
              <a:gd name="connsiteX3" fmla="*/ 8598366 w 12435371"/>
              <a:gd name="connsiteY3" fmla="*/ 11274528 h 11303001"/>
              <a:gd name="connsiteX4" fmla="*/ 6443473 w 12435371"/>
              <a:gd name="connsiteY4" fmla="*/ 11274528 h 11303001"/>
              <a:gd name="connsiteX5" fmla="*/ 6443473 w 12435371"/>
              <a:gd name="connsiteY5" fmla="*/ 5723600 h 11303001"/>
              <a:gd name="connsiteX6" fmla="*/ 6443473 w 12435371"/>
              <a:gd name="connsiteY6" fmla="*/ 9863572 h 11303001"/>
              <a:gd name="connsiteX7" fmla="*/ 6237959 w 12435371"/>
              <a:gd name="connsiteY7" fmla="*/ 9873949 h 11303001"/>
              <a:gd name="connsiteX8" fmla="*/ 4324343 w 12435371"/>
              <a:gd name="connsiteY8" fmla="*/ 11192227 h 11303001"/>
              <a:gd name="connsiteX9" fmla="*/ 4274679 w 12435371"/>
              <a:gd name="connsiteY9" fmla="*/ 11303001 h 11303001"/>
              <a:gd name="connsiteX10" fmla="*/ 0 w 12435371"/>
              <a:gd name="connsiteY10" fmla="*/ 11303001 h 11303001"/>
              <a:gd name="connsiteX11" fmla="*/ 52599 w 12435371"/>
              <a:gd name="connsiteY11" fmla="*/ 10998818 h 11303001"/>
              <a:gd name="connsiteX12" fmla="*/ 6147815 w 12435371"/>
              <a:gd name="connsiteY12" fmla="*/ 5731076 h 11303001"/>
              <a:gd name="connsiteX13" fmla="*/ 6443473 w 12435371"/>
              <a:gd name="connsiteY13" fmla="*/ 0 h 11303001"/>
              <a:gd name="connsiteX14" fmla="*/ 12435371 w 12435371"/>
              <a:gd name="connsiteY14" fmla="*/ 0 h 11303001"/>
              <a:gd name="connsiteX15" fmla="*/ 12435371 w 12435371"/>
              <a:gd name="connsiteY15" fmla="*/ 9704627 h 11303001"/>
              <a:gd name="connsiteX16" fmla="*/ 12429977 w 12435371"/>
              <a:gd name="connsiteY16" fmla="*/ 9691313 h 11303001"/>
              <a:gd name="connsiteX17" fmla="*/ 6739131 w 12435371"/>
              <a:gd name="connsiteY17" fmla="*/ 5727892 h 11303001"/>
              <a:gd name="connsiteX18" fmla="*/ 6443473 w 12435371"/>
              <a:gd name="connsiteY18" fmla="*/ 5720417 h 1130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35371" h="11303001">
                <a:moveTo>
                  <a:pt x="6443473" y="9866103"/>
                </a:moveTo>
                <a:lnTo>
                  <a:pt x="6648987" y="9876479"/>
                </a:lnTo>
                <a:cubicBezTo>
                  <a:pt x="7487570" y="9961642"/>
                  <a:pt x="8199524" y="10475151"/>
                  <a:pt x="8562603" y="11194758"/>
                </a:cubicBezTo>
                <a:lnTo>
                  <a:pt x="8598366" y="11274528"/>
                </a:lnTo>
                <a:lnTo>
                  <a:pt x="6443473" y="11274528"/>
                </a:lnTo>
                <a:close/>
                <a:moveTo>
                  <a:pt x="6443473" y="5723600"/>
                </a:moveTo>
                <a:lnTo>
                  <a:pt x="6443473" y="9863572"/>
                </a:lnTo>
                <a:lnTo>
                  <a:pt x="6237959" y="9873949"/>
                </a:lnTo>
                <a:cubicBezTo>
                  <a:pt x="5399375" y="9959111"/>
                  <a:pt x="4687421" y="10472620"/>
                  <a:pt x="4324343" y="11192227"/>
                </a:cubicBezTo>
                <a:lnTo>
                  <a:pt x="4274679" y="11303001"/>
                </a:lnTo>
                <a:lnTo>
                  <a:pt x="0" y="11303001"/>
                </a:lnTo>
                <a:lnTo>
                  <a:pt x="52599" y="10998818"/>
                </a:lnTo>
                <a:cubicBezTo>
                  <a:pt x="627375" y="8097529"/>
                  <a:pt x="3115968" y="5884761"/>
                  <a:pt x="6147815" y="5731076"/>
                </a:cubicBezTo>
                <a:close/>
                <a:moveTo>
                  <a:pt x="6443473" y="0"/>
                </a:moveTo>
                <a:lnTo>
                  <a:pt x="12435371" y="0"/>
                </a:lnTo>
                <a:lnTo>
                  <a:pt x="12435371" y="9704627"/>
                </a:lnTo>
                <a:lnTo>
                  <a:pt x="12429977" y="9691313"/>
                </a:lnTo>
                <a:cubicBezTo>
                  <a:pt x="11468623" y="7453126"/>
                  <a:pt x="9297251" y="5857565"/>
                  <a:pt x="6739131" y="5727892"/>
                </a:cubicBezTo>
                <a:lnTo>
                  <a:pt x="6443473" y="5720417"/>
                </a:lnTo>
                <a:close/>
              </a:path>
            </a:pathLst>
          </a:custGeom>
          <a:solidFill>
            <a:schemeClr val="bg1"/>
          </a:solidFill>
        </p:spPr>
        <p:txBody>
          <a:bodyPr wrap="square">
            <a:noAutofit/>
          </a:bodyPr>
          <a:lstStyle>
            <a:lvl1pPr>
              <a:defRPr/>
            </a:lvl1pPr>
          </a:lstStyle>
          <a:p>
            <a:r>
              <a:rPr lang="fr-FR" dirty="0"/>
              <a:t>Insérer image ici</a:t>
            </a:r>
          </a:p>
        </p:txBody>
      </p:sp>
      <p:grpSp>
        <p:nvGrpSpPr>
          <p:cNvPr id="42" name="Groupe 41">
            <a:extLst>
              <a:ext uri="{FF2B5EF4-FFF2-40B4-BE49-F238E27FC236}">
                <a16:creationId xmlns:a16="http://schemas.microsoft.com/office/drawing/2014/main" id="{179A2B51-DAFB-6977-5D42-C162E4062AB5}"/>
              </a:ext>
            </a:extLst>
          </p:cNvPr>
          <p:cNvGrpSpPr/>
          <p:nvPr userDrawn="1"/>
        </p:nvGrpSpPr>
        <p:grpSpPr>
          <a:xfrm>
            <a:off x="10154033" y="6030625"/>
            <a:ext cx="1666786" cy="429172"/>
            <a:chOff x="16741197" y="12092322"/>
            <a:chExt cx="2748460" cy="707737"/>
          </a:xfrm>
        </p:grpSpPr>
        <p:sp>
          <p:nvSpPr>
            <p:cNvPr id="43" name="Forme libre : forme 42">
              <a:extLst>
                <a:ext uri="{FF2B5EF4-FFF2-40B4-BE49-F238E27FC236}">
                  <a16:creationId xmlns:a16="http://schemas.microsoft.com/office/drawing/2014/main" id="{DF62AE27-C4E5-8E56-12FE-564C3209DD1C}"/>
                </a:ext>
              </a:extLst>
            </p:cNvPr>
            <p:cNvSpPr/>
            <p:nvPr/>
          </p:nvSpPr>
          <p:spPr>
            <a:xfrm>
              <a:off x="16741197" y="12156471"/>
              <a:ext cx="306824" cy="290434"/>
            </a:xfrm>
            <a:custGeom>
              <a:avLst/>
              <a:gdLst>
                <a:gd name="connsiteX0" fmla="*/ 153937 w 306824"/>
                <a:gd name="connsiteY0" fmla="*/ 0 h 290434"/>
                <a:gd name="connsiteX1" fmla="*/ 0 w 306824"/>
                <a:gd name="connsiteY1" fmla="*/ 145742 h 290434"/>
                <a:gd name="connsiteX2" fmla="*/ 152888 w 306824"/>
                <a:gd name="connsiteY2" fmla="*/ 290434 h 290434"/>
                <a:gd name="connsiteX3" fmla="*/ 306825 w 306824"/>
                <a:gd name="connsiteY3" fmla="*/ 144693 h 290434"/>
                <a:gd name="connsiteX4" fmla="*/ 153937 w 306824"/>
                <a:gd name="connsiteY4" fmla="*/ 0 h 290434"/>
                <a:gd name="connsiteX5" fmla="*/ 153937 w 306824"/>
                <a:gd name="connsiteY5" fmla="*/ 207794 h 290434"/>
                <a:gd name="connsiteX6" fmla="*/ 94936 w 306824"/>
                <a:gd name="connsiteY6" fmla="*/ 144693 h 290434"/>
                <a:gd name="connsiteX7" fmla="*/ 152888 w 306824"/>
                <a:gd name="connsiteY7" fmla="*/ 82641 h 290434"/>
                <a:gd name="connsiteX8" fmla="*/ 211889 w 306824"/>
                <a:gd name="connsiteY8" fmla="*/ 145742 h 290434"/>
                <a:gd name="connsiteX9" fmla="*/ 153937 w 306824"/>
                <a:gd name="connsiteY9" fmla="*/ 207794 h 29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824" h="290434">
                  <a:moveTo>
                    <a:pt x="153937" y="0"/>
                  </a:moveTo>
                  <a:cubicBezTo>
                    <a:pt x="64625" y="0"/>
                    <a:pt x="0" y="66723"/>
                    <a:pt x="0" y="145742"/>
                  </a:cubicBezTo>
                  <a:cubicBezTo>
                    <a:pt x="0" y="224760"/>
                    <a:pt x="64148" y="290434"/>
                    <a:pt x="152888" y="290434"/>
                  </a:cubicBezTo>
                  <a:cubicBezTo>
                    <a:pt x="241628" y="290434"/>
                    <a:pt x="306825" y="223712"/>
                    <a:pt x="306825" y="144693"/>
                  </a:cubicBezTo>
                  <a:cubicBezTo>
                    <a:pt x="306825" y="65674"/>
                    <a:pt x="242677" y="0"/>
                    <a:pt x="153937" y="0"/>
                  </a:cubicBezTo>
                  <a:moveTo>
                    <a:pt x="153937" y="207794"/>
                  </a:moveTo>
                  <a:cubicBezTo>
                    <a:pt x="119527" y="207794"/>
                    <a:pt x="94936" y="178531"/>
                    <a:pt x="94936" y="144693"/>
                  </a:cubicBezTo>
                  <a:cubicBezTo>
                    <a:pt x="94936" y="110855"/>
                    <a:pt x="117526" y="82641"/>
                    <a:pt x="152888" y="82641"/>
                  </a:cubicBezTo>
                  <a:cubicBezTo>
                    <a:pt x="188251" y="82641"/>
                    <a:pt x="211889" y="111904"/>
                    <a:pt x="211889" y="145742"/>
                  </a:cubicBezTo>
                  <a:cubicBezTo>
                    <a:pt x="211889" y="179579"/>
                    <a:pt x="189299" y="207794"/>
                    <a:pt x="153937" y="207794"/>
                  </a:cubicBezTo>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44" name="Forme libre : forme 43">
              <a:extLst>
                <a:ext uri="{FF2B5EF4-FFF2-40B4-BE49-F238E27FC236}">
                  <a16:creationId xmlns:a16="http://schemas.microsoft.com/office/drawing/2014/main" id="{5246D132-17B6-E817-3CBA-3F7E7CB050CB}"/>
                </a:ext>
              </a:extLst>
            </p:cNvPr>
            <p:cNvSpPr/>
            <p:nvPr/>
          </p:nvSpPr>
          <p:spPr>
            <a:xfrm>
              <a:off x="17978314" y="12156471"/>
              <a:ext cx="306824" cy="290434"/>
            </a:xfrm>
            <a:custGeom>
              <a:avLst/>
              <a:gdLst>
                <a:gd name="connsiteX0" fmla="*/ 153937 w 306824"/>
                <a:gd name="connsiteY0" fmla="*/ 0 h 290434"/>
                <a:gd name="connsiteX1" fmla="*/ 0 w 306824"/>
                <a:gd name="connsiteY1" fmla="*/ 145742 h 290434"/>
                <a:gd name="connsiteX2" fmla="*/ 152888 w 306824"/>
                <a:gd name="connsiteY2" fmla="*/ 290434 h 290434"/>
                <a:gd name="connsiteX3" fmla="*/ 306825 w 306824"/>
                <a:gd name="connsiteY3" fmla="*/ 144693 h 290434"/>
                <a:gd name="connsiteX4" fmla="*/ 153937 w 306824"/>
                <a:gd name="connsiteY4" fmla="*/ 0 h 290434"/>
                <a:gd name="connsiteX5" fmla="*/ 153937 w 306824"/>
                <a:gd name="connsiteY5" fmla="*/ 207794 h 290434"/>
                <a:gd name="connsiteX6" fmla="*/ 94936 w 306824"/>
                <a:gd name="connsiteY6" fmla="*/ 144693 h 290434"/>
                <a:gd name="connsiteX7" fmla="*/ 152888 w 306824"/>
                <a:gd name="connsiteY7" fmla="*/ 82641 h 290434"/>
                <a:gd name="connsiteX8" fmla="*/ 211889 w 306824"/>
                <a:gd name="connsiteY8" fmla="*/ 145742 h 290434"/>
                <a:gd name="connsiteX9" fmla="*/ 153937 w 306824"/>
                <a:gd name="connsiteY9" fmla="*/ 207794 h 29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824" h="290434">
                  <a:moveTo>
                    <a:pt x="153937" y="0"/>
                  </a:moveTo>
                  <a:cubicBezTo>
                    <a:pt x="64625" y="0"/>
                    <a:pt x="0" y="66723"/>
                    <a:pt x="0" y="145742"/>
                  </a:cubicBezTo>
                  <a:cubicBezTo>
                    <a:pt x="0" y="224760"/>
                    <a:pt x="64148" y="290434"/>
                    <a:pt x="152888" y="290434"/>
                  </a:cubicBezTo>
                  <a:cubicBezTo>
                    <a:pt x="241628" y="290434"/>
                    <a:pt x="306825" y="223712"/>
                    <a:pt x="306825" y="144693"/>
                  </a:cubicBezTo>
                  <a:cubicBezTo>
                    <a:pt x="306825" y="65674"/>
                    <a:pt x="242677" y="0"/>
                    <a:pt x="153937" y="0"/>
                  </a:cubicBezTo>
                  <a:moveTo>
                    <a:pt x="153937" y="207794"/>
                  </a:moveTo>
                  <a:cubicBezTo>
                    <a:pt x="119527" y="207794"/>
                    <a:pt x="94936" y="178531"/>
                    <a:pt x="94936" y="144693"/>
                  </a:cubicBezTo>
                  <a:cubicBezTo>
                    <a:pt x="94936" y="110855"/>
                    <a:pt x="117526" y="82641"/>
                    <a:pt x="152888" y="82641"/>
                  </a:cubicBezTo>
                  <a:cubicBezTo>
                    <a:pt x="188251" y="82641"/>
                    <a:pt x="211889" y="111904"/>
                    <a:pt x="211889" y="145742"/>
                  </a:cubicBezTo>
                  <a:cubicBezTo>
                    <a:pt x="211889" y="179579"/>
                    <a:pt x="189299" y="207794"/>
                    <a:pt x="153937" y="207794"/>
                  </a:cubicBezTo>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45" name="Forme libre : forme 44">
              <a:extLst>
                <a:ext uri="{FF2B5EF4-FFF2-40B4-BE49-F238E27FC236}">
                  <a16:creationId xmlns:a16="http://schemas.microsoft.com/office/drawing/2014/main" id="{6113452A-EE1A-5BCC-F0F1-111B2D8E7297}"/>
                </a:ext>
              </a:extLst>
            </p:cNvPr>
            <p:cNvSpPr/>
            <p:nvPr/>
          </p:nvSpPr>
          <p:spPr>
            <a:xfrm>
              <a:off x="17068610" y="12156471"/>
              <a:ext cx="275084" cy="283762"/>
            </a:xfrm>
            <a:custGeom>
              <a:avLst/>
              <a:gdLst>
                <a:gd name="connsiteX0" fmla="*/ 0 w 275084"/>
                <a:gd name="connsiteY0" fmla="*/ 6196 h 283762"/>
                <a:gd name="connsiteX1" fmla="*/ 97509 w 275084"/>
                <a:gd name="connsiteY1" fmla="*/ 6196 h 283762"/>
                <a:gd name="connsiteX2" fmla="*/ 97509 w 275084"/>
                <a:gd name="connsiteY2" fmla="*/ 45181 h 283762"/>
                <a:gd name="connsiteX3" fmla="*/ 180625 w 275084"/>
                <a:gd name="connsiteY3" fmla="*/ 0 h 283762"/>
                <a:gd name="connsiteX4" fmla="*/ 275084 w 275084"/>
                <a:gd name="connsiteY4" fmla="*/ 102086 h 283762"/>
                <a:gd name="connsiteX5" fmla="*/ 275084 w 275084"/>
                <a:gd name="connsiteY5" fmla="*/ 283762 h 283762"/>
                <a:gd name="connsiteX6" fmla="*/ 177575 w 275084"/>
                <a:gd name="connsiteY6" fmla="*/ 283762 h 283762"/>
                <a:gd name="connsiteX7" fmla="*/ 177575 w 275084"/>
                <a:gd name="connsiteY7" fmla="*/ 133445 h 283762"/>
                <a:gd name="connsiteX8" fmla="*/ 138591 w 275084"/>
                <a:gd name="connsiteY8" fmla="*/ 86740 h 283762"/>
                <a:gd name="connsiteX9" fmla="*/ 97509 w 275084"/>
                <a:gd name="connsiteY9" fmla="*/ 133445 h 283762"/>
                <a:gd name="connsiteX10" fmla="*/ 97509 w 275084"/>
                <a:gd name="connsiteY10" fmla="*/ 283762 h 283762"/>
                <a:gd name="connsiteX11" fmla="*/ 0 w 275084"/>
                <a:gd name="connsiteY11" fmla="*/ 283762 h 283762"/>
                <a:gd name="connsiteX12" fmla="*/ 0 w 275084"/>
                <a:gd name="connsiteY12" fmla="*/ 6196 h 28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084" h="283762">
                  <a:moveTo>
                    <a:pt x="0" y="6196"/>
                  </a:moveTo>
                  <a:lnTo>
                    <a:pt x="97509" y="6196"/>
                  </a:lnTo>
                  <a:lnTo>
                    <a:pt x="97509" y="45181"/>
                  </a:lnTo>
                  <a:cubicBezTo>
                    <a:pt x="115429" y="22114"/>
                    <a:pt x="141164" y="0"/>
                    <a:pt x="180625" y="0"/>
                  </a:cubicBezTo>
                  <a:cubicBezTo>
                    <a:pt x="239627" y="0"/>
                    <a:pt x="275084" y="38985"/>
                    <a:pt x="275084" y="102086"/>
                  </a:cubicBezTo>
                  <a:lnTo>
                    <a:pt x="275084" y="283762"/>
                  </a:lnTo>
                  <a:lnTo>
                    <a:pt x="177575" y="283762"/>
                  </a:lnTo>
                  <a:lnTo>
                    <a:pt x="177575" y="133445"/>
                  </a:lnTo>
                  <a:cubicBezTo>
                    <a:pt x="177575" y="103134"/>
                    <a:pt x="161657" y="86740"/>
                    <a:pt x="138591" y="86740"/>
                  </a:cubicBezTo>
                  <a:cubicBezTo>
                    <a:pt x="115524" y="86740"/>
                    <a:pt x="97509" y="103134"/>
                    <a:pt x="97509" y="133445"/>
                  </a:cubicBezTo>
                  <a:lnTo>
                    <a:pt x="97509" y="283762"/>
                  </a:lnTo>
                  <a:lnTo>
                    <a:pt x="0" y="283762"/>
                  </a:lnTo>
                  <a:lnTo>
                    <a:pt x="0" y="6196"/>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46" name="Forme libre : forme 45">
              <a:extLst>
                <a:ext uri="{FF2B5EF4-FFF2-40B4-BE49-F238E27FC236}">
                  <a16:creationId xmlns:a16="http://schemas.microsoft.com/office/drawing/2014/main" id="{621B71E3-E134-11D1-F565-65E79041B827}"/>
                </a:ext>
              </a:extLst>
            </p:cNvPr>
            <p:cNvSpPr/>
            <p:nvPr/>
          </p:nvSpPr>
          <p:spPr>
            <a:xfrm>
              <a:off x="17362090" y="12156567"/>
              <a:ext cx="280136" cy="290434"/>
            </a:xfrm>
            <a:custGeom>
              <a:avLst/>
              <a:gdLst>
                <a:gd name="connsiteX0" fmla="*/ 280136 w 280136"/>
                <a:gd name="connsiteY0" fmla="*/ 151842 h 290434"/>
                <a:gd name="connsiteX1" fmla="*/ 140116 w 280136"/>
                <a:gd name="connsiteY1" fmla="*/ 0 h 290434"/>
                <a:gd name="connsiteX2" fmla="*/ 0 w 280136"/>
                <a:gd name="connsiteY2" fmla="*/ 145742 h 290434"/>
                <a:gd name="connsiteX3" fmla="*/ 148790 w 280136"/>
                <a:gd name="connsiteY3" fmla="*/ 290434 h 290434"/>
                <a:gd name="connsiteX4" fmla="*/ 269365 w 280136"/>
                <a:gd name="connsiteY4" fmla="*/ 234006 h 290434"/>
                <a:gd name="connsiteX5" fmla="*/ 215511 w 280136"/>
                <a:gd name="connsiteY5" fmla="*/ 189302 h 290434"/>
                <a:gd name="connsiteX6" fmla="*/ 153937 w 280136"/>
                <a:gd name="connsiteY6" fmla="*/ 217516 h 290434"/>
                <a:gd name="connsiteX7" fmla="*/ 93887 w 280136"/>
                <a:gd name="connsiteY7" fmla="*/ 171859 h 290434"/>
                <a:gd name="connsiteX8" fmla="*/ 279660 w 280136"/>
                <a:gd name="connsiteY8" fmla="*/ 171859 h 290434"/>
                <a:gd name="connsiteX9" fmla="*/ 280136 w 280136"/>
                <a:gd name="connsiteY9" fmla="*/ 151842 h 290434"/>
                <a:gd name="connsiteX10" fmla="*/ 92362 w 280136"/>
                <a:gd name="connsiteY10" fmla="*/ 122103 h 290434"/>
                <a:gd name="connsiteX11" fmla="*/ 140592 w 280136"/>
                <a:gd name="connsiteY11" fmla="*/ 71870 h 290434"/>
                <a:gd name="connsiteX12" fmla="*/ 188823 w 280136"/>
                <a:gd name="connsiteY12" fmla="*/ 122103 h 290434"/>
                <a:gd name="connsiteX13" fmla="*/ 92362 w 280136"/>
                <a:gd name="connsiteY13" fmla="*/ 122103 h 29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136" h="290434">
                  <a:moveTo>
                    <a:pt x="280136" y="151842"/>
                  </a:moveTo>
                  <a:cubicBezTo>
                    <a:pt x="280136" y="70249"/>
                    <a:pt x="236005" y="0"/>
                    <a:pt x="140116" y="0"/>
                  </a:cubicBezTo>
                  <a:cubicBezTo>
                    <a:pt x="58048" y="0"/>
                    <a:pt x="0" y="64626"/>
                    <a:pt x="0" y="145742"/>
                  </a:cubicBezTo>
                  <a:cubicBezTo>
                    <a:pt x="0" y="231909"/>
                    <a:pt x="61575" y="290434"/>
                    <a:pt x="148790" y="290434"/>
                  </a:cubicBezTo>
                  <a:cubicBezTo>
                    <a:pt x="204169" y="290434"/>
                    <a:pt x="242677" y="267844"/>
                    <a:pt x="269365" y="234006"/>
                  </a:cubicBezTo>
                  <a:lnTo>
                    <a:pt x="215511" y="189302"/>
                  </a:lnTo>
                  <a:cubicBezTo>
                    <a:pt x="195495" y="208842"/>
                    <a:pt x="177003" y="217516"/>
                    <a:pt x="153937" y="217516"/>
                  </a:cubicBezTo>
                  <a:cubicBezTo>
                    <a:pt x="123626" y="217516"/>
                    <a:pt x="101608" y="202170"/>
                    <a:pt x="93887" y="171859"/>
                  </a:cubicBezTo>
                  <a:lnTo>
                    <a:pt x="279660" y="171859"/>
                  </a:lnTo>
                  <a:cubicBezTo>
                    <a:pt x="280136" y="165186"/>
                    <a:pt x="280136" y="158037"/>
                    <a:pt x="280136" y="151842"/>
                  </a:cubicBezTo>
                  <a:moveTo>
                    <a:pt x="92362" y="122103"/>
                  </a:moveTo>
                  <a:cubicBezTo>
                    <a:pt x="97509" y="91791"/>
                    <a:pt x="114952" y="71870"/>
                    <a:pt x="140592" y="71870"/>
                  </a:cubicBezTo>
                  <a:cubicBezTo>
                    <a:pt x="166233" y="71870"/>
                    <a:pt x="185201" y="91315"/>
                    <a:pt x="188823" y="122103"/>
                  </a:cubicBezTo>
                  <a:lnTo>
                    <a:pt x="92362" y="122103"/>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47" name="Forme libre : forme 46">
              <a:extLst>
                <a:ext uri="{FF2B5EF4-FFF2-40B4-BE49-F238E27FC236}">
                  <a16:creationId xmlns:a16="http://schemas.microsoft.com/office/drawing/2014/main" id="{11F26310-FC88-C178-DFDB-6E5278084244}"/>
                </a:ext>
              </a:extLst>
            </p:cNvPr>
            <p:cNvSpPr/>
            <p:nvPr/>
          </p:nvSpPr>
          <p:spPr>
            <a:xfrm>
              <a:off x="17663196" y="12156376"/>
              <a:ext cx="304727" cy="365926"/>
            </a:xfrm>
            <a:custGeom>
              <a:avLst/>
              <a:gdLst>
                <a:gd name="connsiteX0" fmla="*/ 181674 w 304727"/>
                <a:gd name="connsiteY0" fmla="*/ 95 h 365926"/>
                <a:gd name="connsiteX1" fmla="*/ 97509 w 304727"/>
                <a:gd name="connsiteY1" fmla="*/ 43179 h 365926"/>
                <a:gd name="connsiteX2" fmla="*/ 97509 w 304727"/>
                <a:gd name="connsiteY2" fmla="*/ 6196 h 365926"/>
                <a:gd name="connsiteX3" fmla="*/ 0 w 304727"/>
                <a:gd name="connsiteY3" fmla="*/ 6196 h 365926"/>
                <a:gd name="connsiteX4" fmla="*/ 0 w 304727"/>
                <a:gd name="connsiteY4" fmla="*/ 365926 h 365926"/>
                <a:gd name="connsiteX5" fmla="*/ 97509 w 304727"/>
                <a:gd name="connsiteY5" fmla="*/ 365926 h 365926"/>
                <a:gd name="connsiteX6" fmla="*/ 97509 w 304727"/>
                <a:gd name="connsiteY6" fmla="*/ 249924 h 365926"/>
                <a:gd name="connsiteX7" fmla="*/ 182150 w 304727"/>
                <a:gd name="connsiteY7" fmla="*/ 289958 h 365926"/>
                <a:gd name="connsiteX8" fmla="*/ 304728 w 304727"/>
                <a:gd name="connsiteY8" fmla="*/ 144216 h 365926"/>
                <a:gd name="connsiteX9" fmla="*/ 181579 w 304727"/>
                <a:gd name="connsiteY9" fmla="*/ 0 h 365926"/>
                <a:gd name="connsiteX10" fmla="*/ 151840 w 304727"/>
                <a:gd name="connsiteY10" fmla="*/ 208365 h 365926"/>
                <a:gd name="connsiteX11" fmla="*/ 95412 w 304727"/>
                <a:gd name="connsiteY11" fmla="*/ 144693 h 365926"/>
                <a:gd name="connsiteX12" fmla="*/ 151840 w 304727"/>
                <a:gd name="connsiteY12" fmla="*/ 81592 h 365926"/>
                <a:gd name="connsiteX13" fmla="*/ 208839 w 304727"/>
                <a:gd name="connsiteY13" fmla="*/ 144693 h 365926"/>
                <a:gd name="connsiteX14" fmla="*/ 151840 w 304727"/>
                <a:gd name="connsiteY14" fmla="*/ 208365 h 36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727" h="365926">
                  <a:moveTo>
                    <a:pt x="181674" y="95"/>
                  </a:moveTo>
                  <a:cubicBezTo>
                    <a:pt x="140116" y="95"/>
                    <a:pt x="116477" y="20112"/>
                    <a:pt x="97509" y="43179"/>
                  </a:cubicBezTo>
                  <a:lnTo>
                    <a:pt x="97509" y="6196"/>
                  </a:lnTo>
                  <a:lnTo>
                    <a:pt x="0" y="6196"/>
                  </a:lnTo>
                  <a:lnTo>
                    <a:pt x="0" y="365926"/>
                  </a:lnTo>
                  <a:lnTo>
                    <a:pt x="97509" y="365926"/>
                  </a:lnTo>
                  <a:lnTo>
                    <a:pt x="97509" y="249924"/>
                  </a:lnTo>
                  <a:cubicBezTo>
                    <a:pt x="115429" y="270990"/>
                    <a:pt x="140116" y="289958"/>
                    <a:pt x="182150" y="289958"/>
                  </a:cubicBezTo>
                  <a:cubicBezTo>
                    <a:pt x="247824" y="289958"/>
                    <a:pt x="304728" y="234578"/>
                    <a:pt x="304728" y="144216"/>
                  </a:cubicBezTo>
                  <a:cubicBezTo>
                    <a:pt x="304728" y="53855"/>
                    <a:pt x="247729" y="0"/>
                    <a:pt x="181579" y="0"/>
                  </a:cubicBezTo>
                  <a:moveTo>
                    <a:pt x="151840" y="208365"/>
                  </a:moveTo>
                  <a:cubicBezTo>
                    <a:pt x="120576" y="208365"/>
                    <a:pt x="95412" y="181677"/>
                    <a:pt x="95412" y="144693"/>
                  </a:cubicBezTo>
                  <a:cubicBezTo>
                    <a:pt x="95412" y="107710"/>
                    <a:pt x="120576" y="81592"/>
                    <a:pt x="151840" y="81592"/>
                  </a:cubicBezTo>
                  <a:cubicBezTo>
                    <a:pt x="183104" y="81592"/>
                    <a:pt x="208839" y="108281"/>
                    <a:pt x="208839" y="144693"/>
                  </a:cubicBezTo>
                  <a:cubicBezTo>
                    <a:pt x="208839" y="181105"/>
                    <a:pt x="183676" y="208365"/>
                    <a:pt x="151840" y="208365"/>
                  </a:cubicBezTo>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48" name="Forme libre : forme 47">
              <a:extLst>
                <a:ext uri="{FF2B5EF4-FFF2-40B4-BE49-F238E27FC236}">
                  <a16:creationId xmlns:a16="http://schemas.microsoft.com/office/drawing/2014/main" id="{0F30B67F-E02E-2DBC-B12E-50D9A311569A}"/>
                </a:ext>
              </a:extLst>
            </p:cNvPr>
            <p:cNvSpPr/>
            <p:nvPr/>
          </p:nvSpPr>
          <p:spPr>
            <a:xfrm>
              <a:off x="18307729" y="12162667"/>
              <a:ext cx="97509" cy="277566"/>
            </a:xfrm>
            <a:custGeom>
              <a:avLst/>
              <a:gdLst>
                <a:gd name="connsiteX0" fmla="*/ 0 w 97509"/>
                <a:gd name="connsiteY0" fmla="*/ 0 h 277566"/>
                <a:gd name="connsiteX1" fmla="*/ 97509 w 97509"/>
                <a:gd name="connsiteY1" fmla="*/ 0 h 277566"/>
                <a:gd name="connsiteX2" fmla="*/ 97509 w 97509"/>
                <a:gd name="connsiteY2" fmla="*/ 277567 h 277566"/>
                <a:gd name="connsiteX3" fmla="*/ 0 w 97509"/>
                <a:gd name="connsiteY3" fmla="*/ 277567 h 277566"/>
              </a:gdLst>
              <a:ahLst/>
              <a:cxnLst>
                <a:cxn ang="0">
                  <a:pos x="connsiteX0" y="connsiteY0"/>
                </a:cxn>
                <a:cxn ang="0">
                  <a:pos x="connsiteX1" y="connsiteY1"/>
                </a:cxn>
                <a:cxn ang="0">
                  <a:pos x="connsiteX2" y="connsiteY2"/>
                </a:cxn>
                <a:cxn ang="0">
                  <a:pos x="connsiteX3" y="connsiteY3"/>
                </a:cxn>
              </a:cxnLst>
              <a:rect l="l" t="t" r="r" b="b"/>
              <a:pathLst>
                <a:path w="97509" h="277566">
                  <a:moveTo>
                    <a:pt x="0" y="0"/>
                  </a:moveTo>
                  <a:lnTo>
                    <a:pt x="97509" y="0"/>
                  </a:lnTo>
                  <a:lnTo>
                    <a:pt x="97509" y="277567"/>
                  </a:lnTo>
                  <a:lnTo>
                    <a:pt x="0" y="277567"/>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49" name="Forme libre : forme 48">
              <a:extLst>
                <a:ext uri="{FF2B5EF4-FFF2-40B4-BE49-F238E27FC236}">
                  <a16:creationId xmlns:a16="http://schemas.microsoft.com/office/drawing/2014/main" id="{306A694F-B02E-64C3-8F27-E646D5B52AC7}"/>
                </a:ext>
              </a:extLst>
            </p:cNvPr>
            <p:cNvSpPr/>
            <p:nvPr/>
          </p:nvSpPr>
          <p:spPr>
            <a:xfrm>
              <a:off x="18439075" y="12156471"/>
              <a:ext cx="275084" cy="283762"/>
            </a:xfrm>
            <a:custGeom>
              <a:avLst/>
              <a:gdLst>
                <a:gd name="connsiteX0" fmla="*/ 0 w 275084"/>
                <a:gd name="connsiteY0" fmla="*/ 6196 h 283762"/>
                <a:gd name="connsiteX1" fmla="*/ 97509 w 275084"/>
                <a:gd name="connsiteY1" fmla="*/ 6196 h 283762"/>
                <a:gd name="connsiteX2" fmla="*/ 97509 w 275084"/>
                <a:gd name="connsiteY2" fmla="*/ 45181 h 283762"/>
                <a:gd name="connsiteX3" fmla="*/ 180625 w 275084"/>
                <a:gd name="connsiteY3" fmla="*/ 0 h 283762"/>
                <a:gd name="connsiteX4" fmla="*/ 275084 w 275084"/>
                <a:gd name="connsiteY4" fmla="*/ 102086 h 283762"/>
                <a:gd name="connsiteX5" fmla="*/ 275084 w 275084"/>
                <a:gd name="connsiteY5" fmla="*/ 283762 h 283762"/>
                <a:gd name="connsiteX6" fmla="*/ 177575 w 275084"/>
                <a:gd name="connsiteY6" fmla="*/ 283762 h 283762"/>
                <a:gd name="connsiteX7" fmla="*/ 177575 w 275084"/>
                <a:gd name="connsiteY7" fmla="*/ 133445 h 283762"/>
                <a:gd name="connsiteX8" fmla="*/ 138591 w 275084"/>
                <a:gd name="connsiteY8" fmla="*/ 86740 h 283762"/>
                <a:gd name="connsiteX9" fmla="*/ 97509 w 275084"/>
                <a:gd name="connsiteY9" fmla="*/ 133445 h 283762"/>
                <a:gd name="connsiteX10" fmla="*/ 97509 w 275084"/>
                <a:gd name="connsiteY10" fmla="*/ 283762 h 283762"/>
                <a:gd name="connsiteX11" fmla="*/ 0 w 275084"/>
                <a:gd name="connsiteY11" fmla="*/ 283762 h 283762"/>
                <a:gd name="connsiteX12" fmla="*/ 0 w 275084"/>
                <a:gd name="connsiteY12" fmla="*/ 6196 h 28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084" h="283762">
                  <a:moveTo>
                    <a:pt x="0" y="6196"/>
                  </a:moveTo>
                  <a:lnTo>
                    <a:pt x="97509" y="6196"/>
                  </a:lnTo>
                  <a:lnTo>
                    <a:pt x="97509" y="45181"/>
                  </a:lnTo>
                  <a:cubicBezTo>
                    <a:pt x="115429" y="22114"/>
                    <a:pt x="141164" y="0"/>
                    <a:pt x="180625" y="0"/>
                  </a:cubicBezTo>
                  <a:cubicBezTo>
                    <a:pt x="239627" y="0"/>
                    <a:pt x="275084" y="38985"/>
                    <a:pt x="275084" y="102086"/>
                  </a:cubicBezTo>
                  <a:lnTo>
                    <a:pt x="275084" y="283762"/>
                  </a:lnTo>
                  <a:lnTo>
                    <a:pt x="177575" y="283762"/>
                  </a:lnTo>
                  <a:lnTo>
                    <a:pt x="177575" y="133445"/>
                  </a:lnTo>
                  <a:cubicBezTo>
                    <a:pt x="177575" y="103134"/>
                    <a:pt x="161657" y="86740"/>
                    <a:pt x="138591" y="86740"/>
                  </a:cubicBezTo>
                  <a:cubicBezTo>
                    <a:pt x="115524" y="86740"/>
                    <a:pt x="97509" y="103134"/>
                    <a:pt x="97509" y="133445"/>
                  </a:cubicBezTo>
                  <a:lnTo>
                    <a:pt x="97509" y="283762"/>
                  </a:lnTo>
                  <a:lnTo>
                    <a:pt x="0" y="283762"/>
                  </a:lnTo>
                  <a:lnTo>
                    <a:pt x="0" y="6196"/>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50" name="Forme libre : forme 49">
              <a:extLst>
                <a:ext uri="{FF2B5EF4-FFF2-40B4-BE49-F238E27FC236}">
                  <a16:creationId xmlns:a16="http://schemas.microsoft.com/office/drawing/2014/main" id="{A72388B8-31C8-1719-58C0-B37232D14598}"/>
                </a:ext>
              </a:extLst>
            </p:cNvPr>
            <p:cNvSpPr/>
            <p:nvPr/>
          </p:nvSpPr>
          <p:spPr>
            <a:xfrm>
              <a:off x="18730268" y="12092322"/>
              <a:ext cx="194923" cy="347911"/>
            </a:xfrm>
            <a:custGeom>
              <a:avLst/>
              <a:gdLst>
                <a:gd name="connsiteX0" fmla="*/ 32789 w 194923"/>
                <a:gd name="connsiteY0" fmla="*/ 347911 h 347911"/>
                <a:gd name="connsiteX1" fmla="*/ 32789 w 194923"/>
                <a:gd name="connsiteY1" fmla="*/ 148887 h 347911"/>
                <a:gd name="connsiteX2" fmla="*/ 0 w 194923"/>
                <a:gd name="connsiteY2" fmla="*/ 148887 h 347911"/>
                <a:gd name="connsiteX3" fmla="*/ 0 w 194923"/>
                <a:gd name="connsiteY3" fmla="*/ 70345 h 347911"/>
                <a:gd name="connsiteX4" fmla="*/ 32789 w 194923"/>
                <a:gd name="connsiteY4" fmla="*/ 70345 h 347911"/>
                <a:gd name="connsiteX5" fmla="*/ 32789 w 194923"/>
                <a:gd name="connsiteY5" fmla="*/ 0 h 347911"/>
                <a:gd name="connsiteX6" fmla="*/ 130298 w 194923"/>
                <a:gd name="connsiteY6" fmla="*/ 0 h 347911"/>
                <a:gd name="connsiteX7" fmla="*/ 130298 w 194923"/>
                <a:gd name="connsiteY7" fmla="*/ 70345 h 347911"/>
                <a:gd name="connsiteX8" fmla="*/ 194923 w 194923"/>
                <a:gd name="connsiteY8" fmla="*/ 70345 h 347911"/>
                <a:gd name="connsiteX9" fmla="*/ 194923 w 194923"/>
                <a:gd name="connsiteY9" fmla="*/ 148887 h 347911"/>
                <a:gd name="connsiteX10" fmla="*/ 130298 w 194923"/>
                <a:gd name="connsiteY10" fmla="*/ 148887 h 347911"/>
                <a:gd name="connsiteX11" fmla="*/ 130298 w 194923"/>
                <a:gd name="connsiteY11" fmla="*/ 347911 h 347911"/>
                <a:gd name="connsiteX12" fmla="*/ 32789 w 194923"/>
                <a:gd name="connsiteY12" fmla="*/ 347911 h 34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923" h="347911">
                  <a:moveTo>
                    <a:pt x="32789" y="347911"/>
                  </a:moveTo>
                  <a:lnTo>
                    <a:pt x="32789" y="148887"/>
                  </a:lnTo>
                  <a:lnTo>
                    <a:pt x="0" y="148887"/>
                  </a:lnTo>
                  <a:lnTo>
                    <a:pt x="0" y="70345"/>
                  </a:lnTo>
                  <a:lnTo>
                    <a:pt x="32789" y="70345"/>
                  </a:lnTo>
                  <a:lnTo>
                    <a:pt x="32789" y="0"/>
                  </a:lnTo>
                  <a:lnTo>
                    <a:pt x="130298" y="0"/>
                  </a:lnTo>
                  <a:lnTo>
                    <a:pt x="130298" y="70345"/>
                  </a:lnTo>
                  <a:lnTo>
                    <a:pt x="194923" y="70345"/>
                  </a:lnTo>
                  <a:lnTo>
                    <a:pt x="194923" y="148887"/>
                  </a:lnTo>
                  <a:lnTo>
                    <a:pt x="130298" y="148887"/>
                  </a:lnTo>
                  <a:lnTo>
                    <a:pt x="130298" y="347911"/>
                  </a:lnTo>
                  <a:lnTo>
                    <a:pt x="32789" y="347911"/>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51" name="Forme libre : forme 50">
              <a:extLst>
                <a:ext uri="{FF2B5EF4-FFF2-40B4-BE49-F238E27FC236}">
                  <a16:creationId xmlns:a16="http://schemas.microsoft.com/office/drawing/2014/main" id="{E4FB240D-A230-1F48-F795-78496D2758EC}"/>
                </a:ext>
              </a:extLst>
            </p:cNvPr>
            <p:cNvSpPr/>
            <p:nvPr/>
          </p:nvSpPr>
          <p:spPr>
            <a:xfrm>
              <a:off x="18903173" y="12327758"/>
              <a:ext cx="119146" cy="119147"/>
            </a:xfrm>
            <a:custGeom>
              <a:avLst/>
              <a:gdLst>
                <a:gd name="connsiteX0" fmla="*/ 119146 w 119146"/>
                <a:gd name="connsiteY0" fmla="*/ 59574 h 119147"/>
                <a:gd name="connsiteX1" fmla="*/ 59573 w 119146"/>
                <a:gd name="connsiteY1" fmla="*/ 119148 h 119147"/>
                <a:gd name="connsiteX2" fmla="*/ 0 w 119146"/>
                <a:gd name="connsiteY2" fmla="*/ 59574 h 119147"/>
                <a:gd name="connsiteX3" fmla="*/ 59573 w 119146"/>
                <a:gd name="connsiteY3" fmla="*/ 0 h 119147"/>
                <a:gd name="connsiteX4" fmla="*/ 119146 w 119146"/>
                <a:gd name="connsiteY4" fmla="*/ 59574 h 11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6" h="119147">
                  <a:moveTo>
                    <a:pt x="119146" y="59574"/>
                  </a:moveTo>
                  <a:cubicBezTo>
                    <a:pt x="119146" y="92459"/>
                    <a:pt x="92457" y="119148"/>
                    <a:pt x="59573" y="119148"/>
                  </a:cubicBezTo>
                  <a:cubicBezTo>
                    <a:pt x="26689" y="119148"/>
                    <a:pt x="0" y="92459"/>
                    <a:pt x="0" y="59574"/>
                  </a:cubicBezTo>
                  <a:cubicBezTo>
                    <a:pt x="0" y="26689"/>
                    <a:pt x="26689" y="0"/>
                    <a:pt x="59573" y="0"/>
                  </a:cubicBezTo>
                  <a:cubicBezTo>
                    <a:pt x="92457" y="0"/>
                    <a:pt x="119146" y="26689"/>
                    <a:pt x="119146" y="59574"/>
                  </a:cubicBezTo>
                </a:path>
              </a:pathLst>
            </a:custGeom>
            <a:solidFill>
              <a:srgbClr val="00A2DF"/>
            </a:solidFill>
            <a:ln w="9525" cap="flat">
              <a:noFill/>
              <a:prstDash val="solid"/>
              <a:miter/>
            </a:ln>
          </p:spPr>
          <p:txBody>
            <a:bodyPr rtlCol="0" anchor="ctr"/>
            <a:lstStyle/>
            <a:p>
              <a:endParaRPr lang="fr-FR" sz="1092"/>
            </a:p>
          </p:txBody>
        </p:sp>
        <p:sp>
          <p:nvSpPr>
            <p:cNvPr id="52" name="Forme libre : forme 51">
              <a:extLst>
                <a:ext uri="{FF2B5EF4-FFF2-40B4-BE49-F238E27FC236}">
                  <a16:creationId xmlns:a16="http://schemas.microsoft.com/office/drawing/2014/main" id="{199CF841-1BC6-1985-28C3-4CD352927369}"/>
                </a:ext>
              </a:extLst>
            </p:cNvPr>
            <p:cNvSpPr/>
            <p:nvPr/>
          </p:nvSpPr>
          <p:spPr>
            <a:xfrm>
              <a:off x="17661767" y="12603990"/>
              <a:ext cx="110662" cy="146122"/>
            </a:xfrm>
            <a:custGeom>
              <a:avLst/>
              <a:gdLst>
                <a:gd name="connsiteX0" fmla="*/ 87024 w 110662"/>
                <a:gd name="connsiteY0" fmla="*/ 42226 h 146122"/>
                <a:gd name="connsiteX1" fmla="*/ 104372 w 110662"/>
                <a:gd name="connsiteY1" fmla="*/ 61385 h 146122"/>
                <a:gd name="connsiteX2" fmla="*/ 110663 w 110662"/>
                <a:gd name="connsiteY2" fmla="*/ 90743 h 146122"/>
                <a:gd name="connsiteX3" fmla="*/ 104372 w 110662"/>
                <a:gd name="connsiteY3" fmla="*/ 120291 h 146122"/>
                <a:gd name="connsiteX4" fmla="*/ 87024 w 110662"/>
                <a:gd name="connsiteY4" fmla="*/ 139451 h 146122"/>
                <a:gd name="connsiteX5" fmla="*/ 61861 w 110662"/>
                <a:gd name="connsiteY5" fmla="*/ 146123 h 146122"/>
                <a:gd name="connsiteX6" fmla="*/ 36792 w 110662"/>
                <a:gd name="connsiteY6" fmla="*/ 138879 h 146122"/>
                <a:gd name="connsiteX7" fmla="*/ 22304 w 110662"/>
                <a:gd name="connsiteY7" fmla="*/ 119720 h 146122"/>
                <a:gd name="connsiteX8" fmla="*/ 22304 w 110662"/>
                <a:gd name="connsiteY8" fmla="*/ 144788 h 146122"/>
                <a:gd name="connsiteX9" fmla="*/ 0 w 110662"/>
                <a:gd name="connsiteY9" fmla="*/ 144788 h 146122"/>
                <a:gd name="connsiteX10" fmla="*/ 0 w 110662"/>
                <a:gd name="connsiteY10" fmla="*/ 0 h 146122"/>
                <a:gd name="connsiteX11" fmla="*/ 22304 w 110662"/>
                <a:gd name="connsiteY11" fmla="*/ 0 h 146122"/>
                <a:gd name="connsiteX12" fmla="*/ 22304 w 110662"/>
                <a:gd name="connsiteY12" fmla="*/ 62052 h 146122"/>
                <a:gd name="connsiteX13" fmla="*/ 36792 w 110662"/>
                <a:gd name="connsiteY13" fmla="*/ 42893 h 146122"/>
                <a:gd name="connsiteX14" fmla="*/ 61861 w 110662"/>
                <a:gd name="connsiteY14" fmla="*/ 35649 h 146122"/>
                <a:gd name="connsiteX15" fmla="*/ 87024 w 110662"/>
                <a:gd name="connsiteY15" fmla="*/ 42321 h 146122"/>
                <a:gd name="connsiteX16" fmla="*/ 38222 w 110662"/>
                <a:gd name="connsiteY16" fmla="*/ 59574 h 146122"/>
                <a:gd name="connsiteX17" fmla="*/ 26498 w 110662"/>
                <a:gd name="connsiteY17" fmla="*/ 72061 h 146122"/>
                <a:gd name="connsiteX18" fmla="*/ 22209 w 110662"/>
                <a:gd name="connsiteY18" fmla="*/ 90743 h 146122"/>
                <a:gd name="connsiteX19" fmla="*/ 26498 w 110662"/>
                <a:gd name="connsiteY19" fmla="*/ 109520 h 146122"/>
                <a:gd name="connsiteX20" fmla="*/ 38222 w 110662"/>
                <a:gd name="connsiteY20" fmla="*/ 121912 h 146122"/>
                <a:gd name="connsiteX21" fmla="*/ 55093 w 110662"/>
                <a:gd name="connsiteY21" fmla="*/ 126297 h 146122"/>
                <a:gd name="connsiteX22" fmla="*/ 78922 w 110662"/>
                <a:gd name="connsiteY22" fmla="*/ 116765 h 146122"/>
                <a:gd name="connsiteX23" fmla="*/ 87882 w 110662"/>
                <a:gd name="connsiteY23" fmla="*/ 90648 h 146122"/>
                <a:gd name="connsiteX24" fmla="*/ 78922 w 110662"/>
                <a:gd name="connsiteY24" fmla="*/ 64626 h 146122"/>
                <a:gd name="connsiteX25" fmla="*/ 55093 w 110662"/>
                <a:gd name="connsiteY25" fmla="*/ 54998 h 146122"/>
                <a:gd name="connsiteX26" fmla="*/ 38222 w 110662"/>
                <a:gd name="connsiteY26" fmla="*/ 59383 h 1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662" h="146122">
                  <a:moveTo>
                    <a:pt x="87024" y="42226"/>
                  </a:moveTo>
                  <a:cubicBezTo>
                    <a:pt x="94364" y="46610"/>
                    <a:pt x="100178" y="53092"/>
                    <a:pt x="104372" y="61385"/>
                  </a:cubicBezTo>
                  <a:cubicBezTo>
                    <a:pt x="108566" y="69678"/>
                    <a:pt x="110663" y="79495"/>
                    <a:pt x="110663" y="90743"/>
                  </a:cubicBezTo>
                  <a:cubicBezTo>
                    <a:pt x="110663" y="101990"/>
                    <a:pt x="108566" y="111903"/>
                    <a:pt x="104372" y="120291"/>
                  </a:cubicBezTo>
                  <a:cubicBezTo>
                    <a:pt x="100178" y="128680"/>
                    <a:pt x="94459" y="135066"/>
                    <a:pt x="87024" y="139451"/>
                  </a:cubicBezTo>
                  <a:cubicBezTo>
                    <a:pt x="79685" y="143930"/>
                    <a:pt x="71297" y="146123"/>
                    <a:pt x="61861" y="146123"/>
                  </a:cubicBezTo>
                  <a:cubicBezTo>
                    <a:pt x="52424" y="146123"/>
                    <a:pt x="43750" y="143740"/>
                    <a:pt x="36792" y="138879"/>
                  </a:cubicBezTo>
                  <a:cubicBezTo>
                    <a:pt x="29834" y="134017"/>
                    <a:pt x="25068" y="127631"/>
                    <a:pt x="22304" y="119720"/>
                  </a:cubicBezTo>
                  <a:lnTo>
                    <a:pt x="22304" y="144788"/>
                  </a:lnTo>
                  <a:lnTo>
                    <a:pt x="0" y="144788"/>
                  </a:lnTo>
                  <a:lnTo>
                    <a:pt x="0" y="0"/>
                  </a:lnTo>
                  <a:lnTo>
                    <a:pt x="22304" y="0"/>
                  </a:lnTo>
                  <a:lnTo>
                    <a:pt x="22304" y="62052"/>
                  </a:lnTo>
                  <a:cubicBezTo>
                    <a:pt x="25068" y="54141"/>
                    <a:pt x="29834" y="47659"/>
                    <a:pt x="36792" y="42893"/>
                  </a:cubicBezTo>
                  <a:cubicBezTo>
                    <a:pt x="43750" y="38032"/>
                    <a:pt x="52043" y="35649"/>
                    <a:pt x="61861" y="35649"/>
                  </a:cubicBezTo>
                  <a:cubicBezTo>
                    <a:pt x="71678" y="35649"/>
                    <a:pt x="79685" y="37841"/>
                    <a:pt x="87024" y="42321"/>
                  </a:cubicBezTo>
                  <a:close/>
                  <a:moveTo>
                    <a:pt x="38222" y="59574"/>
                  </a:moveTo>
                  <a:cubicBezTo>
                    <a:pt x="33266" y="62529"/>
                    <a:pt x="29358" y="66723"/>
                    <a:pt x="26498" y="72061"/>
                  </a:cubicBezTo>
                  <a:cubicBezTo>
                    <a:pt x="23639" y="77494"/>
                    <a:pt x="22209" y="83689"/>
                    <a:pt x="22209" y="90743"/>
                  </a:cubicBezTo>
                  <a:cubicBezTo>
                    <a:pt x="22209" y="97797"/>
                    <a:pt x="23639" y="104183"/>
                    <a:pt x="26498" y="109520"/>
                  </a:cubicBezTo>
                  <a:cubicBezTo>
                    <a:pt x="29358" y="114858"/>
                    <a:pt x="33266" y="119052"/>
                    <a:pt x="38222" y="121912"/>
                  </a:cubicBezTo>
                  <a:cubicBezTo>
                    <a:pt x="43179" y="124867"/>
                    <a:pt x="48802" y="126297"/>
                    <a:pt x="55093" y="126297"/>
                  </a:cubicBezTo>
                  <a:cubicBezTo>
                    <a:pt x="65006" y="126297"/>
                    <a:pt x="73013" y="123151"/>
                    <a:pt x="78922" y="116765"/>
                  </a:cubicBezTo>
                  <a:cubicBezTo>
                    <a:pt x="84832" y="110378"/>
                    <a:pt x="87882" y="101704"/>
                    <a:pt x="87882" y="90648"/>
                  </a:cubicBezTo>
                  <a:cubicBezTo>
                    <a:pt x="87882" y="79591"/>
                    <a:pt x="84927" y="71012"/>
                    <a:pt x="78922" y="64626"/>
                  </a:cubicBezTo>
                  <a:cubicBezTo>
                    <a:pt x="72917" y="58239"/>
                    <a:pt x="65006" y="54998"/>
                    <a:pt x="55093" y="54998"/>
                  </a:cubicBezTo>
                  <a:cubicBezTo>
                    <a:pt x="48802" y="54998"/>
                    <a:pt x="43179" y="56428"/>
                    <a:pt x="38222" y="59383"/>
                  </a:cubicBezTo>
                  <a:close/>
                </a:path>
              </a:pathLst>
            </a:custGeom>
            <a:solidFill>
              <a:schemeClr val="bg1"/>
            </a:solidFill>
            <a:ln w="9525" cap="flat">
              <a:noFill/>
              <a:prstDash val="solid"/>
              <a:miter/>
            </a:ln>
          </p:spPr>
          <p:txBody>
            <a:bodyPr rtlCol="0" anchor="ctr"/>
            <a:lstStyle/>
            <a:p>
              <a:endParaRPr lang="fr-FR" sz="1092"/>
            </a:p>
          </p:txBody>
        </p:sp>
        <p:sp>
          <p:nvSpPr>
            <p:cNvPr id="53" name="Forme libre : forme 52">
              <a:extLst>
                <a:ext uri="{FF2B5EF4-FFF2-40B4-BE49-F238E27FC236}">
                  <a16:creationId xmlns:a16="http://schemas.microsoft.com/office/drawing/2014/main" id="{72E57516-86BF-20C6-2E67-68EAEEBFBCA4}"/>
                </a:ext>
              </a:extLst>
            </p:cNvPr>
            <p:cNvSpPr/>
            <p:nvPr/>
          </p:nvSpPr>
          <p:spPr>
            <a:xfrm>
              <a:off x="17783391" y="12639639"/>
              <a:ext cx="105706" cy="110569"/>
            </a:xfrm>
            <a:custGeom>
              <a:avLst/>
              <a:gdLst>
                <a:gd name="connsiteX0" fmla="*/ 105039 w 105706"/>
                <a:gd name="connsiteY0" fmla="*/ 59669 h 110569"/>
                <a:gd name="connsiteX1" fmla="*/ 22018 w 105706"/>
                <a:gd name="connsiteY1" fmla="*/ 59669 h 110569"/>
                <a:gd name="connsiteX2" fmla="*/ 31169 w 105706"/>
                <a:gd name="connsiteY2" fmla="*/ 84357 h 110569"/>
                <a:gd name="connsiteX3" fmla="*/ 52520 w 105706"/>
                <a:gd name="connsiteY3" fmla="*/ 92363 h 110569"/>
                <a:gd name="connsiteX4" fmla="*/ 71392 w 105706"/>
                <a:gd name="connsiteY4" fmla="*/ 86644 h 110569"/>
                <a:gd name="connsiteX5" fmla="*/ 80924 w 105706"/>
                <a:gd name="connsiteY5" fmla="*/ 71584 h 110569"/>
                <a:gd name="connsiteX6" fmla="*/ 104753 w 105706"/>
                <a:gd name="connsiteY6" fmla="*/ 71584 h 110569"/>
                <a:gd name="connsiteX7" fmla="*/ 95698 w 105706"/>
                <a:gd name="connsiteY7" fmla="*/ 91791 h 110569"/>
                <a:gd name="connsiteX8" fmla="*/ 77874 w 105706"/>
                <a:gd name="connsiteY8" fmla="*/ 105613 h 110569"/>
                <a:gd name="connsiteX9" fmla="*/ 53377 w 105706"/>
                <a:gd name="connsiteY9" fmla="*/ 110569 h 110569"/>
                <a:gd name="connsiteX10" fmla="*/ 25736 w 105706"/>
                <a:gd name="connsiteY10" fmla="*/ 103897 h 110569"/>
                <a:gd name="connsiteX11" fmla="*/ 6863 w 105706"/>
                <a:gd name="connsiteY11" fmla="*/ 84738 h 110569"/>
                <a:gd name="connsiteX12" fmla="*/ 0 w 105706"/>
                <a:gd name="connsiteY12" fmla="*/ 55189 h 110569"/>
                <a:gd name="connsiteX13" fmla="*/ 6863 w 105706"/>
                <a:gd name="connsiteY13" fmla="*/ 25831 h 110569"/>
                <a:gd name="connsiteX14" fmla="*/ 25736 w 105706"/>
                <a:gd name="connsiteY14" fmla="*/ 6672 h 110569"/>
                <a:gd name="connsiteX15" fmla="*/ 53377 w 105706"/>
                <a:gd name="connsiteY15" fmla="*/ 0 h 110569"/>
                <a:gd name="connsiteX16" fmla="*/ 81115 w 105706"/>
                <a:gd name="connsiteY16" fmla="*/ 6577 h 110569"/>
                <a:gd name="connsiteX17" fmla="*/ 99320 w 105706"/>
                <a:gd name="connsiteY17" fmla="*/ 24592 h 110569"/>
                <a:gd name="connsiteX18" fmla="*/ 105706 w 105706"/>
                <a:gd name="connsiteY18" fmla="*/ 50137 h 110569"/>
                <a:gd name="connsiteX19" fmla="*/ 104944 w 105706"/>
                <a:gd name="connsiteY19" fmla="*/ 59765 h 110569"/>
                <a:gd name="connsiteX20" fmla="*/ 79685 w 105706"/>
                <a:gd name="connsiteY20" fmla="*/ 31741 h 110569"/>
                <a:gd name="connsiteX21" fmla="*/ 68724 w 105706"/>
                <a:gd name="connsiteY21" fmla="*/ 21161 h 110569"/>
                <a:gd name="connsiteX22" fmla="*/ 53568 w 105706"/>
                <a:gd name="connsiteY22" fmla="*/ 17729 h 110569"/>
                <a:gd name="connsiteX23" fmla="*/ 31645 w 105706"/>
                <a:gd name="connsiteY23" fmla="*/ 25736 h 110569"/>
                <a:gd name="connsiteX24" fmla="*/ 22018 w 105706"/>
                <a:gd name="connsiteY24" fmla="*/ 49375 h 110569"/>
                <a:gd name="connsiteX25" fmla="*/ 83307 w 105706"/>
                <a:gd name="connsiteY25" fmla="*/ 49375 h 110569"/>
                <a:gd name="connsiteX26" fmla="*/ 79685 w 105706"/>
                <a:gd name="connsiteY26" fmla="*/ 31646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5706" h="110569">
                  <a:moveTo>
                    <a:pt x="105039" y="59669"/>
                  </a:moveTo>
                  <a:lnTo>
                    <a:pt x="22018" y="59669"/>
                  </a:lnTo>
                  <a:cubicBezTo>
                    <a:pt x="22400" y="70726"/>
                    <a:pt x="25450" y="79019"/>
                    <a:pt x="31169" y="84357"/>
                  </a:cubicBezTo>
                  <a:cubicBezTo>
                    <a:pt x="36888" y="89694"/>
                    <a:pt x="44036" y="92363"/>
                    <a:pt x="52520" y="92363"/>
                  </a:cubicBezTo>
                  <a:cubicBezTo>
                    <a:pt x="59954" y="92363"/>
                    <a:pt x="66245" y="90457"/>
                    <a:pt x="71392" y="86644"/>
                  </a:cubicBezTo>
                  <a:cubicBezTo>
                    <a:pt x="76539" y="82832"/>
                    <a:pt x="79685" y="77875"/>
                    <a:pt x="80924" y="71584"/>
                  </a:cubicBezTo>
                  <a:lnTo>
                    <a:pt x="104753" y="71584"/>
                  </a:lnTo>
                  <a:cubicBezTo>
                    <a:pt x="103323" y="79114"/>
                    <a:pt x="100273" y="85882"/>
                    <a:pt x="95698" y="91791"/>
                  </a:cubicBezTo>
                  <a:cubicBezTo>
                    <a:pt x="91123" y="97701"/>
                    <a:pt x="85213" y="102276"/>
                    <a:pt x="77874" y="105613"/>
                  </a:cubicBezTo>
                  <a:cubicBezTo>
                    <a:pt x="70535" y="108949"/>
                    <a:pt x="62433" y="110569"/>
                    <a:pt x="53377" y="110569"/>
                  </a:cubicBezTo>
                  <a:cubicBezTo>
                    <a:pt x="42988" y="110569"/>
                    <a:pt x="33742" y="108377"/>
                    <a:pt x="25736" y="103897"/>
                  </a:cubicBezTo>
                  <a:cubicBezTo>
                    <a:pt x="17729" y="99512"/>
                    <a:pt x="11438" y="93031"/>
                    <a:pt x="6863" y="84738"/>
                  </a:cubicBezTo>
                  <a:cubicBezTo>
                    <a:pt x="2288" y="76350"/>
                    <a:pt x="0" y="66532"/>
                    <a:pt x="0" y="55189"/>
                  </a:cubicBezTo>
                  <a:cubicBezTo>
                    <a:pt x="0" y="43846"/>
                    <a:pt x="2288" y="34219"/>
                    <a:pt x="6863" y="25831"/>
                  </a:cubicBezTo>
                  <a:cubicBezTo>
                    <a:pt x="11438" y="17443"/>
                    <a:pt x="17729" y="11057"/>
                    <a:pt x="25736" y="6672"/>
                  </a:cubicBezTo>
                  <a:cubicBezTo>
                    <a:pt x="33742" y="2192"/>
                    <a:pt x="42988" y="0"/>
                    <a:pt x="53377" y="0"/>
                  </a:cubicBezTo>
                  <a:cubicBezTo>
                    <a:pt x="63767" y="0"/>
                    <a:pt x="73203" y="2192"/>
                    <a:pt x="81115" y="6577"/>
                  </a:cubicBezTo>
                  <a:cubicBezTo>
                    <a:pt x="89026" y="10962"/>
                    <a:pt x="95031" y="16967"/>
                    <a:pt x="99320" y="24592"/>
                  </a:cubicBezTo>
                  <a:cubicBezTo>
                    <a:pt x="103609" y="32218"/>
                    <a:pt x="105706" y="40701"/>
                    <a:pt x="105706" y="50137"/>
                  </a:cubicBezTo>
                  <a:cubicBezTo>
                    <a:pt x="105706" y="53760"/>
                    <a:pt x="105420" y="57000"/>
                    <a:pt x="104944" y="59765"/>
                  </a:cubicBezTo>
                  <a:close/>
                  <a:moveTo>
                    <a:pt x="79685" y="31741"/>
                  </a:moveTo>
                  <a:cubicBezTo>
                    <a:pt x="77016" y="26975"/>
                    <a:pt x="73394" y="23448"/>
                    <a:pt x="68724" y="21161"/>
                  </a:cubicBezTo>
                  <a:cubicBezTo>
                    <a:pt x="64053" y="18873"/>
                    <a:pt x="59001" y="17729"/>
                    <a:pt x="53568" y="17729"/>
                  </a:cubicBezTo>
                  <a:cubicBezTo>
                    <a:pt x="44799" y="17729"/>
                    <a:pt x="37555" y="20398"/>
                    <a:pt x="31645" y="25736"/>
                  </a:cubicBezTo>
                  <a:cubicBezTo>
                    <a:pt x="25736" y="31074"/>
                    <a:pt x="22590" y="38985"/>
                    <a:pt x="22018" y="49375"/>
                  </a:cubicBezTo>
                  <a:lnTo>
                    <a:pt x="83307" y="49375"/>
                  </a:lnTo>
                  <a:cubicBezTo>
                    <a:pt x="83593" y="42321"/>
                    <a:pt x="82354" y="36412"/>
                    <a:pt x="79685" y="31646"/>
                  </a:cubicBezTo>
                  <a:close/>
                </a:path>
              </a:pathLst>
            </a:custGeom>
            <a:solidFill>
              <a:schemeClr val="bg1"/>
            </a:solidFill>
            <a:ln w="9525" cap="flat">
              <a:noFill/>
              <a:prstDash val="solid"/>
              <a:miter/>
            </a:ln>
          </p:spPr>
          <p:txBody>
            <a:bodyPr rtlCol="0" anchor="ctr"/>
            <a:lstStyle/>
            <a:p>
              <a:endParaRPr lang="fr-FR" sz="1092"/>
            </a:p>
          </p:txBody>
        </p:sp>
        <p:sp>
          <p:nvSpPr>
            <p:cNvPr id="54" name="Forme libre : forme 53">
              <a:extLst>
                <a:ext uri="{FF2B5EF4-FFF2-40B4-BE49-F238E27FC236}">
                  <a16:creationId xmlns:a16="http://schemas.microsoft.com/office/drawing/2014/main" id="{363AD4D2-C4EE-F18C-3B96-FF2F7A6D3D74}"/>
                </a:ext>
              </a:extLst>
            </p:cNvPr>
            <p:cNvSpPr/>
            <p:nvPr/>
          </p:nvSpPr>
          <p:spPr>
            <a:xfrm>
              <a:off x="17888811" y="12640878"/>
              <a:ext cx="112187" cy="159181"/>
            </a:xfrm>
            <a:custGeom>
              <a:avLst/>
              <a:gdLst>
                <a:gd name="connsiteX0" fmla="*/ 25068 w 112187"/>
                <a:gd name="connsiteY0" fmla="*/ 95 h 159181"/>
                <a:gd name="connsiteX1" fmla="*/ 57381 w 112187"/>
                <a:gd name="connsiteY1" fmla="*/ 79400 h 159181"/>
                <a:gd name="connsiteX2" fmla="*/ 87310 w 112187"/>
                <a:gd name="connsiteY2" fmla="*/ 95 h 159181"/>
                <a:gd name="connsiteX3" fmla="*/ 112188 w 112187"/>
                <a:gd name="connsiteY3" fmla="*/ 95 h 159181"/>
                <a:gd name="connsiteX4" fmla="*/ 46991 w 112187"/>
                <a:gd name="connsiteY4" fmla="*/ 159181 h 159181"/>
                <a:gd name="connsiteX5" fmla="*/ 22114 w 112187"/>
                <a:gd name="connsiteY5" fmla="*/ 159181 h 159181"/>
                <a:gd name="connsiteX6" fmla="*/ 45371 w 112187"/>
                <a:gd name="connsiteY6" fmla="*/ 105326 h 159181"/>
                <a:gd name="connsiteX7" fmla="*/ 0 w 112187"/>
                <a:gd name="connsiteY7" fmla="*/ 0 h 159181"/>
                <a:gd name="connsiteX8" fmla="*/ 25068 w 112187"/>
                <a:gd name="connsiteY8" fmla="*/ 0 h 1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7" h="159181">
                  <a:moveTo>
                    <a:pt x="25068" y="95"/>
                  </a:moveTo>
                  <a:lnTo>
                    <a:pt x="57381" y="79400"/>
                  </a:lnTo>
                  <a:lnTo>
                    <a:pt x="87310" y="95"/>
                  </a:lnTo>
                  <a:lnTo>
                    <a:pt x="112188" y="95"/>
                  </a:lnTo>
                  <a:lnTo>
                    <a:pt x="46991" y="159181"/>
                  </a:lnTo>
                  <a:lnTo>
                    <a:pt x="22114" y="159181"/>
                  </a:lnTo>
                  <a:lnTo>
                    <a:pt x="45371" y="105326"/>
                  </a:lnTo>
                  <a:lnTo>
                    <a:pt x="0" y="0"/>
                  </a:lnTo>
                  <a:lnTo>
                    <a:pt x="25068" y="0"/>
                  </a:lnTo>
                  <a:close/>
                </a:path>
              </a:pathLst>
            </a:custGeom>
            <a:solidFill>
              <a:schemeClr val="bg1"/>
            </a:solidFill>
            <a:ln w="9525" cap="flat">
              <a:noFill/>
              <a:prstDash val="solid"/>
              <a:miter/>
            </a:ln>
          </p:spPr>
          <p:txBody>
            <a:bodyPr rtlCol="0" anchor="ctr"/>
            <a:lstStyle/>
            <a:p>
              <a:endParaRPr lang="fr-FR" sz="1092"/>
            </a:p>
          </p:txBody>
        </p:sp>
        <p:sp>
          <p:nvSpPr>
            <p:cNvPr id="55" name="Forme libre : forme 54">
              <a:extLst>
                <a:ext uri="{FF2B5EF4-FFF2-40B4-BE49-F238E27FC236}">
                  <a16:creationId xmlns:a16="http://schemas.microsoft.com/office/drawing/2014/main" id="{9466EB46-72FD-BF43-FADB-F823D2D8F8FD}"/>
                </a:ext>
              </a:extLst>
            </p:cNvPr>
            <p:cNvSpPr/>
            <p:nvPr/>
          </p:nvSpPr>
          <p:spPr>
            <a:xfrm>
              <a:off x="17999379" y="12639544"/>
              <a:ext cx="109614" cy="110569"/>
            </a:xfrm>
            <a:custGeom>
              <a:avLst/>
              <a:gdLst>
                <a:gd name="connsiteX0" fmla="*/ 83021 w 109614"/>
                <a:gd name="connsiteY0" fmla="*/ 6672 h 110569"/>
                <a:gd name="connsiteX1" fmla="*/ 102561 w 109614"/>
                <a:gd name="connsiteY1" fmla="*/ 25831 h 110569"/>
                <a:gd name="connsiteX2" fmla="*/ 109614 w 109614"/>
                <a:gd name="connsiteY2" fmla="*/ 55189 h 110569"/>
                <a:gd name="connsiteX3" fmla="*/ 102561 w 109614"/>
                <a:gd name="connsiteY3" fmla="*/ 84738 h 110569"/>
                <a:gd name="connsiteX4" fmla="*/ 83021 w 109614"/>
                <a:gd name="connsiteY4" fmla="*/ 103897 h 110569"/>
                <a:gd name="connsiteX5" fmla="*/ 54807 w 109614"/>
                <a:gd name="connsiteY5" fmla="*/ 110569 h 110569"/>
                <a:gd name="connsiteX6" fmla="*/ 26689 w 109614"/>
                <a:gd name="connsiteY6" fmla="*/ 103897 h 110569"/>
                <a:gd name="connsiteX7" fmla="*/ 7149 w 109614"/>
                <a:gd name="connsiteY7" fmla="*/ 84643 h 110569"/>
                <a:gd name="connsiteX8" fmla="*/ 0 w 109614"/>
                <a:gd name="connsiteY8" fmla="*/ 55189 h 110569"/>
                <a:gd name="connsiteX9" fmla="*/ 7149 w 109614"/>
                <a:gd name="connsiteY9" fmla="*/ 25831 h 110569"/>
                <a:gd name="connsiteX10" fmla="*/ 26689 w 109614"/>
                <a:gd name="connsiteY10" fmla="*/ 6672 h 110569"/>
                <a:gd name="connsiteX11" fmla="*/ 54807 w 109614"/>
                <a:gd name="connsiteY11" fmla="*/ 0 h 110569"/>
                <a:gd name="connsiteX12" fmla="*/ 83021 w 109614"/>
                <a:gd name="connsiteY12" fmla="*/ 6672 h 110569"/>
                <a:gd name="connsiteX13" fmla="*/ 38985 w 109614"/>
                <a:gd name="connsiteY13" fmla="*/ 23353 h 110569"/>
                <a:gd name="connsiteX14" fmla="*/ 27356 w 109614"/>
                <a:gd name="connsiteY14" fmla="*/ 35363 h 110569"/>
                <a:gd name="connsiteX15" fmla="*/ 22971 w 109614"/>
                <a:gd name="connsiteY15" fmla="*/ 55189 h 110569"/>
                <a:gd name="connsiteX16" fmla="*/ 27356 w 109614"/>
                <a:gd name="connsiteY16" fmla="*/ 75111 h 110569"/>
                <a:gd name="connsiteX17" fmla="*/ 38985 w 109614"/>
                <a:gd name="connsiteY17" fmla="*/ 87026 h 110569"/>
                <a:gd name="connsiteX18" fmla="*/ 54807 w 109614"/>
                <a:gd name="connsiteY18" fmla="*/ 90934 h 110569"/>
                <a:gd name="connsiteX19" fmla="*/ 70630 w 109614"/>
                <a:gd name="connsiteY19" fmla="*/ 87026 h 110569"/>
                <a:gd name="connsiteX20" fmla="*/ 82258 w 109614"/>
                <a:gd name="connsiteY20" fmla="*/ 75111 h 110569"/>
                <a:gd name="connsiteX21" fmla="*/ 86643 w 109614"/>
                <a:gd name="connsiteY21" fmla="*/ 55189 h 110569"/>
                <a:gd name="connsiteX22" fmla="*/ 82258 w 109614"/>
                <a:gd name="connsiteY22" fmla="*/ 35363 h 110569"/>
                <a:gd name="connsiteX23" fmla="*/ 70630 w 109614"/>
                <a:gd name="connsiteY23" fmla="*/ 23353 h 110569"/>
                <a:gd name="connsiteX24" fmla="*/ 54807 w 109614"/>
                <a:gd name="connsiteY24" fmla="*/ 19445 h 110569"/>
                <a:gd name="connsiteX25" fmla="*/ 38985 w 109614"/>
                <a:gd name="connsiteY25" fmla="*/ 23353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614" h="110569">
                  <a:moveTo>
                    <a:pt x="83021" y="6672"/>
                  </a:moveTo>
                  <a:cubicBezTo>
                    <a:pt x="91409" y="11057"/>
                    <a:pt x="97890" y="17539"/>
                    <a:pt x="102561" y="25831"/>
                  </a:cubicBezTo>
                  <a:cubicBezTo>
                    <a:pt x="107231" y="34219"/>
                    <a:pt x="109614" y="43942"/>
                    <a:pt x="109614" y="55189"/>
                  </a:cubicBezTo>
                  <a:cubicBezTo>
                    <a:pt x="109614" y="66437"/>
                    <a:pt x="107231" y="76350"/>
                    <a:pt x="102561" y="84738"/>
                  </a:cubicBezTo>
                  <a:cubicBezTo>
                    <a:pt x="97890" y="93126"/>
                    <a:pt x="91314" y="99512"/>
                    <a:pt x="83021" y="103897"/>
                  </a:cubicBezTo>
                  <a:cubicBezTo>
                    <a:pt x="74633" y="108377"/>
                    <a:pt x="65292" y="110569"/>
                    <a:pt x="54807" y="110569"/>
                  </a:cubicBezTo>
                  <a:cubicBezTo>
                    <a:pt x="44322" y="110569"/>
                    <a:pt x="34981" y="108377"/>
                    <a:pt x="26689" y="103897"/>
                  </a:cubicBezTo>
                  <a:cubicBezTo>
                    <a:pt x="18396" y="99512"/>
                    <a:pt x="11915" y="93031"/>
                    <a:pt x="7149" y="84643"/>
                  </a:cubicBezTo>
                  <a:cubicBezTo>
                    <a:pt x="2383" y="76255"/>
                    <a:pt x="0" y="66437"/>
                    <a:pt x="0" y="55189"/>
                  </a:cubicBezTo>
                  <a:cubicBezTo>
                    <a:pt x="0" y="43942"/>
                    <a:pt x="2383" y="34219"/>
                    <a:pt x="7149" y="25831"/>
                  </a:cubicBezTo>
                  <a:cubicBezTo>
                    <a:pt x="11915" y="17443"/>
                    <a:pt x="18396" y="11057"/>
                    <a:pt x="26689" y="6672"/>
                  </a:cubicBezTo>
                  <a:cubicBezTo>
                    <a:pt x="34981" y="2192"/>
                    <a:pt x="44322" y="0"/>
                    <a:pt x="54807" y="0"/>
                  </a:cubicBezTo>
                  <a:cubicBezTo>
                    <a:pt x="65292" y="0"/>
                    <a:pt x="74633" y="2192"/>
                    <a:pt x="83021" y="6672"/>
                  </a:cubicBezTo>
                  <a:close/>
                  <a:moveTo>
                    <a:pt x="38985" y="23353"/>
                  </a:moveTo>
                  <a:cubicBezTo>
                    <a:pt x="34123" y="25927"/>
                    <a:pt x="30311" y="29930"/>
                    <a:pt x="27356" y="35363"/>
                  </a:cubicBezTo>
                  <a:cubicBezTo>
                    <a:pt x="24401" y="40796"/>
                    <a:pt x="22971" y="47373"/>
                    <a:pt x="22971" y="55189"/>
                  </a:cubicBezTo>
                  <a:cubicBezTo>
                    <a:pt x="22971" y="63005"/>
                    <a:pt x="24401" y="69773"/>
                    <a:pt x="27356" y="75111"/>
                  </a:cubicBezTo>
                  <a:cubicBezTo>
                    <a:pt x="30311" y="80449"/>
                    <a:pt x="34123" y="84452"/>
                    <a:pt x="38985" y="87026"/>
                  </a:cubicBezTo>
                  <a:cubicBezTo>
                    <a:pt x="43846" y="89599"/>
                    <a:pt x="49088" y="90934"/>
                    <a:pt x="54807" y="90934"/>
                  </a:cubicBezTo>
                  <a:cubicBezTo>
                    <a:pt x="60526" y="90934"/>
                    <a:pt x="65864" y="89599"/>
                    <a:pt x="70630" y="87026"/>
                  </a:cubicBezTo>
                  <a:cubicBezTo>
                    <a:pt x="75491" y="84452"/>
                    <a:pt x="79304" y="80449"/>
                    <a:pt x="82258" y="75111"/>
                  </a:cubicBezTo>
                  <a:cubicBezTo>
                    <a:pt x="85213" y="69773"/>
                    <a:pt x="86643" y="63101"/>
                    <a:pt x="86643" y="55189"/>
                  </a:cubicBezTo>
                  <a:cubicBezTo>
                    <a:pt x="86643" y="47278"/>
                    <a:pt x="85213" y="40701"/>
                    <a:pt x="82258" y="35363"/>
                  </a:cubicBezTo>
                  <a:cubicBezTo>
                    <a:pt x="79304" y="29930"/>
                    <a:pt x="75491" y="25927"/>
                    <a:pt x="70630" y="23353"/>
                  </a:cubicBezTo>
                  <a:cubicBezTo>
                    <a:pt x="65769" y="20780"/>
                    <a:pt x="60526" y="19445"/>
                    <a:pt x="54807" y="19445"/>
                  </a:cubicBezTo>
                  <a:cubicBezTo>
                    <a:pt x="49088" y="19445"/>
                    <a:pt x="43750" y="20780"/>
                    <a:pt x="38985" y="23353"/>
                  </a:cubicBezTo>
                  <a:close/>
                </a:path>
              </a:pathLst>
            </a:custGeom>
            <a:solidFill>
              <a:schemeClr val="bg1"/>
            </a:solidFill>
            <a:ln w="9525" cap="flat">
              <a:noFill/>
              <a:prstDash val="solid"/>
              <a:miter/>
            </a:ln>
          </p:spPr>
          <p:txBody>
            <a:bodyPr rtlCol="0" anchor="ctr"/>
            <a:lstStyle/>
            <a:p>
              <a:endParaRPr lang="fr-FR" sz="1092"/>
            </a:p>
          </p:txBody>
        </p:sp>
        <p:sp>
          <p:nvSpPr>
            <p:cNvPr id="56" name="Forme libre : forme 55">
              <a:extLst>
                <a:ext uri="{FF2B5EF4-FFF2-40B4-BE49-F238E27FC236}">
                  <a16:creationId xmlns:a16="http://schemas.microsoft.com/office/drawing/2014/main" id="{A75C7FCA-60AF-2F04-7993-F4BC2953E8CE}"/>
                </a:ext>
              </a:extLst>
            </p:cNvPr>
            <p:cNvSpPr/>
            <p:nvPr/>
          </p:nvSpPr>
          <p:spPr>
            <a:xfrm>
              <a:off x="18125674" y="12639163"/>
              <a:ext cx="101703" cy="109615"/>
            </a:xfrm>
            <a:custGeom>
              <a:avLst/>
              <a:gdLst>
                <a:gd name="connsiteX0" fmla="*/ 90360 w 101703"/>
                <a:gd name="connsiteY0" fmla="*/ 12105 h 109615"/>
                <a:gd name="connsiteX1" fmla="*/ 101703 w 101703"/>
                <a:gd name="connsiteY1" fmla="*/ 46706 h 109615"/>
                <a:gd name="connsiteX2" fmla="*/ 101703 w 101703"/>
                <a:gd name="connsiteY2" fmla="*/ 109520 h 109615"/>
                <a:gd name="connsiteX3" fmla="*/ 79399 w 101703"/>
                <a:gd name="connsiteY3" fmla="*/ 109520 h 109615"/>
                <a:gd name="connsiteX4" fmla="*/ 79399 w 101703"/>
                <a:gd name="connsiteY4" fmla="*/ 49089 h 109615"/>
                <a:gd name="connsiteX5" fmla="*/ 71964 w 101703"/>
                <a:gd name="connsiteY5" fmla="*/ 26689 h 109615"/>
                <a:gd name="connsiteX6" fmla="*/ 51662 w 101703"/>
                <a:gd name="connsiteY6" fmla="*/ 18778 h 109615"/>
                <a:gd name="connsiteX7" fmla="*/ 30311 w 101703"/>
                <a:gd name="connsiteY7" fmla="*/ 27261 h 109615"/>
                <a:gd name="connsiteX8" fmla="*/ 22304 w 101703"/>
                <a:gd name="connsiteY8" fmla="*/ 52234 h 109615"/>
                <a:gd name="connsiteX9" fmla="*/ 22304 w 101703"/>
                <a:gd name="connsiteY9" fmla="*/ 109616 h 109615"/>
                <a:gd name="connsiteX10" fmla="*/ 0 w 101703"/>
                <a:gd name="connsiteY10" fmla="*/ 109616 h 109615"/>
                <a:gd name="connsiteX11" fmla="*/ 0 w 101703"/>
                <a:gd name="connsiteY11" fmla="*/ 1811 h 109615"/>
                <a:gd name="connsiteX12" fmla="*/ 22304 w 101703"/>
                <a:gd name="connsiteY12" fmla="*/ 1811 h 109615"/>
                <a:gd name="connsiteX13" fmla="*/ 22304 w 101703"/>
                <a:gd name="connsiteY13" fmla="*/ 25450 h 109615"/>
                <a:gd name="connsiteX14" fmla="*/ 36792 w 101703"/>
                <a:gd name="connsiteY14" fmla="*/ 6672 h 109615"/>
                <a:gd name="connsiteX15" fmla="*/ 60240 w 101703"/>
                <a:gd name="connsiteY15" fmla="*/ 0 h 109615"/>
                <a:gd name="connsiteX16" fmla="*/ 90360 w 101703"/>
                <a:gd name="connsiteY16" fmla="*/ 12105 h 10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03" h="109615">
                  <a:moveTo>
                    <a:pt x="90360" y="12105"/>
                  </a:moveTo>
                  <a:cubicBezTo>
                    <a:pt x="97890" y="20207"/>
                    <a:pt x="101703" y="31741"/>
                    <a:pt x="101703" y="46706"/>
                  </a:cubicBezTo>
                  <a:lnTo>
                    <a:pt x="101703" y="109520"/>
                  </a:lnTo>
                  <a:lnTo>
                    <a:pt x="79399" y="109520"/>
                  </a:lnTo>
                  <a:lnTo>
                    <a:pt x="79399" y="49089"/>
                  </a:lnTo>
                  <a:cubicBezTo>
                    <a:pt x="79399" y="39462"/>
                    <a:pt x="76921" y="31932"/>
                    <a:pt x="71964" y="26689"/>
                  </a:cubicBezTo>
                  <a:cubicBezTo>
                    <a:pt x="67008" y="21447"/>
                    <a:pt x="60240" y="18778"/>
                    <a:pt x="51662" y="18778"/>
                  </a:cubicBezTo>
                  <a:cubicBezTo>
                    <a:pt x="43083" y="18778"/>
                    <a:pt x="35649" y="21637"/>
                    <a:pt x="30311" y="27261"/>
                  </a:cubicBezTo>
                  <a:cubicBezTo>
                    <a:pt x="24973" y="32885"/>
                    <a:pt x="22304" y="41273"/>
                    <a:pt x="22304" y="52234"/>
                  </a:cubicBezTo>
                  <a:lnTo>
                    <a:pt x="22304" y="109616"/>
                  </a:lnTo>
                  <a:lnTo>
                    <a:pt x="0" y="109616"/>
                  </a:lnTo>
                  <a:lnTo>
                    <a:pt x="0" y="1811"/>
                  </a:lnTo>
                  <a:lnTo>
                    <a:pt x="22304" y="1811"/>
                  </a:lnTo>
                  <a:lnTo>
                    <a:pt x="22304" y="25450"/>
                  </a:lnTo>
                  <a:cubicBezTo>
                    <a:pt x="25164" y="17348"/>
                    <a:pt x="30025" y="11057"/>
                    <a:pt x="36792" y="6672"/>
                  </a:cubicBezTo>
                  <a:cubicBezTo>
                    <a:pt x="43560" y="2192"/>
                    <a:pt x="51376" y="0"/>
                    <a:pt x="60240" y="0"/>
                  </a:cubicBezTo>
                  <a:cubicBezTo>
                    <a:pt x="72727" y="0"/>
                    <a:pt x="82830" y="4003"/>
                    <a:pt x="90360" y="12105"/>
                  </a:cubicBezTo>
                  <a:close/>
                </a:path>
              </a:pathLst>
            </a:custGeom>
            <a:solidFill>
              <a:schemeClr val="bg1"/>
            </a:solidFill>
            <a:ln w="9525" cap="flat">
              <a:noFill/>
              <a:prstDash val="solid"/>
              <a:miter/>
            </a:ln>
          </p:spPr>
          <p:txBody>
            <a:bodyPr rtlCol="0" anchor="ctr"/>
            <a:lstStyle/>
            <a:p>
              <a:endParaRPr lang="fr-FR" sz="1092"/>
            </a:p>
          </p:txBody>
        </p:sp>
        <p:sp>
          <p:nvSpPr>
            <p:cNvPr id="57" name="Forme libre : forme 56">
              <a:extLst>
                <a:ext uri="{FF2B5EF4-FFF2-40B4-BE49-F238E27FC236}">
                  <a16:creationId xmlns:a16="http://schemas.microsoft.com/office/drawing/2014/main" id="{09C5D15E-7BD5-01E2-55A3-64CBB86197C1}"/>
                </a:ext>
              </a:extLst>
            </p:cNvPr>
            <p:cNvSpPr/>
            <p:nvPr/>
          </p:nvSpPr>
          <p:spPr>
            <a:xfrm>
              <a:off x="18242913" y="12603895"/>
              <a:ext cx="110853" cy="146122"/>
            </a:xfrm>
            <a:custGeom>
              <a:avLst/>
              <a:gdLst>
                <a:gd name="connsiteX0" fmla="*/ 73871 w 110853"/>
                <a:gd name="connsiteY0" fmla="*/ 42893 h 146122"/>
                <a:gd name="connsiteX1" fmla="*/ 88359 w 110853"/>
                <a:gd name="connsiteY1" fmla="*/ 62052 h 146122"/>
                <a:gd name="connsiteX2" fmla="*/ 88359 w 110853"/>
                <a:gd name="connsiteY2" fmla="*/ 0 h 146122"/>
                <a:gd name="connsiteX3" fmla="*/ 110853 w 110853"/>
                <a:gd name="connsiteY3" fmla="*/ 0 h 146122"/>
                <a:gd name="connsiteX4" fmla="*/ 110853 w 110853"/>
                <a:gd name="connsiteY4" fmla="*/ 144788 h 146122"/>
                <a:gd name="connsiteX5" fmla="*/ 88359 w 110853"/>
                <a:gd name="connsiteY5" fmla="*/ 144788 h 146122"/>
                <a:gd name="connsiteX6" fmla="*/ 88359 w 110853"/>
                <a:gd name="connsiteY6" fmla="*/ 119720 h 146122"/>
                <a:gd name="connsiteX7" fmla="*/ 73871 w 110853"/>
                <a:gd name="connsiteY7" fmla="*/ 138879 h 146122"/>
                <a:gd name="connsiteX8" fmla="*/ 48802 w 110853"/>
                <a:gd name="connsiteY8" fmla="*/ 146123 h 146122"/>
                <a:gd name="connsiteX9" fmla="*/ 23639 w 110853"/>
                <a:gd name="connsiteY9" fmla="*/ 139451 h 146122"/>
                <a:gd name="connsiteX10" fmla="*/ 6291 w 110853"/>
                <a:gd name="connsiteY10" fmla="*/ 120291 h 146122"/>
                <a:gd name="connsiteX11" fmla="*/ 0 w 110853"/>
                <a:gd name="connsiteY11" fmla="*/ 90743 h 146122"/>
                <a:gd name="connsiteX12" fmla="*/ 6291 w 110853"/>
                <a:gd name="connsiteY12" fmla="*/ 61385 h 146122"/>
                <a:gd name="connsiteX13" fmla="*/ 23639 w 110853"/>
                <a:gd name="connsiteY13" fmla="*/ 42226 h 146122"/>
                <a:gd name="connsiteX14" fmla="*/ 48802 w 110853"/>
                <a:gd name="connsiteY14" fmla="*/ 35554 h 146122"/>
                <a:gd name="connsiteX15" fmla="*/ 73871 w 110853"/>
                <a:gd name="connsiteY15" fmla="*/ 42798 h 146122"/>
                <a:gd name="connsiteX16" fmla="*/ 31931 w 110853"/>
                <a:gd name="connsiteY16" fmla="*/ 64721 h 146122"/>
                <a:gd name="connsiteX17" fmla="*/ 23067 w 110853"/>
                <a:gd name="connsiteY17" fmla="*/ 90838 h 146122"/>
                <a:gd name="connsiteX18" fmla="*/ 31931 w 110853"/>
                <a:gd name="connsiteY18" fmla="*/ 116956 h 146122"/>
                <a:gd name="connsiteX19" fmla="*/ 55760 w 110853"/>
                <a:gd name="connsiteY19" fmla="*/ 126487 h 146122"/>
                <a:gd name="connsiteX20" fmla="*/ 72631 w 110853"/>
                <a:gd name="connsiteY20" fmla="*/ 122103 h 146122"/>
                <a:gd name="connsiteX21" fmla="*/ 84355 w 110853"/>
                <a:gd name="connsiteY21" fmla="*/ 109711 h 146122"/>
                <a:gd name="connsiteX22" fmla="*/ 88645 w 110853"/>
                <a:gd name="connsiteY22" fmla="*/ 90934 h 146122"/>
                <a:gd name="connsiteX23" fmla="*/ 84355 w 110853"/>
                <a:gd name="connsiteY23" fmla="*/ 72251 h 146122"/>
                <a:gd name="connsiteX24" fmla="*/ 72631 w 110853"/>
                <a:gd name="connsiteY24" fmla="*/ 59765 h 146122"/>
                <a:gd name="connsiteX25" fmla="*/ 55760 w 110853"/>
                <a:gd name="connsiteY25" fmla="*/ 55380 h 146122"/>
                <a:gd name="connsiteX26" fmla="*/ 31931 w 110853"/>
                <a:gd name="connsiteY26" fmla="*/ 64912 h 1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853" h="146122">
                  <a:moveTo>
                    <a:pt x="73871" y="42893"/>
                  </a:moveTo>
                  <a:cubicBezTo>
                    <a:pt x="80829" y="47754"/>
                    <a:pt x="85594" y="54141"/>
                    <a:pt x="88359" y="62052"/>
                  </a:cubicBezTo>
                  <a:lnTo>
                    <a:pt x="88359" y="0"/>
                  </a:lnTo>
                  <a:lnTo>
                    <a:pt x="110853" y="0"/>
                  </a:lnTo>
                  <a:lnTo>
                    <a:pt x="110853" y="144788"/>
                  </a:lnTo>
                  <a:lnTo>
                    <a:pt x="88359" y="144788"/>
                  </a:lnTo>
                  <a:lnTo>
                    <a:pt x="88359" y="119720"/>
                  </a:lnTo>
                  <a:cubicBezTo>
                    <a:pt x="85594" y="127631"/>
                    <a:pt x="80829" y="134113"/>
                    <a:pt x="73871" y="138879"/>
                  </a:cubicBezTo>
                  <a:cubicBezTo>
                    <a:pt x="66912" y="143740"/>
                    <a:pt x="58620" y="146123"/>
                    <a:pt x="48802" y="146123"/>
                  </a:cubicBezTo>
                  <a:cubicBezTo>
                    <a:pt x="38985" y="146123"/>
                    <a:pt x="30978" y="143930"/>
                    <a:pt x="23639" y="139451"/>
                  </a:cubicBezTo>
                  <a:cubicBezTo>
                    <a:pt x="16299" y="135066"/>
                    <a:pt x="10485" y="128584"/>
                    <a:pt x="6291" y="120291"/>
                  </a:cubicBezTo>
                  <a:cubicBezTo>
                    <a:pt x="2097" y="111903"/>
                    <a:pt x="0" y="102086"/>
                    <a:pt x="0" y="90743"/>
                  </a:cubicBezTo>
                  <a:cubicBezTo>
                    <a:pt x="0" y="79400"/>
                    <a:pt x="2097" y="69773"/>
                    <a:pt x="6291" y="61385"/>
                  </a:cubicBezTo>
                  <a:cubicBezTo>
                    <a:pt x="10485" y="52997"/>
                    <a:pt x="16204" y="46611"/>
                    <a:pt x="23639" y="42226"/>
                  </a:cubicBezTo>
                  <a:cubicBezTo>
                    <a:pt x="30978" y="37746"/>
                    <a:pt x="39366" y="35554"/>
                    <a:pt x="48802" y="35554"/>
                  </a:cubicBezTo>
                  <a:cubicBezTo>
                    <a:pt x="58239" y="35554"/>
                    <a:pt x="66912" y="37937"/>
                    <a:pt x="73871" y="42798"/>
                  </a:cubicBezTo>
                  <a:close/>
                  <a:moveTo>
                    <a:pt x="31931" y="64721"/>
                  </a:moveTo>
                  <a:cubicBezTo>
                    <a:pt x="26021" y="71012"/>
                    <a:pt x="23067" y="79781"/>
                    <a:pt x="23067" y="90838"/>
                  </a:cubicBezTo>
                  <a:cubicBezTo>
                    <a:pt x="23067" y="101895"/>
                    <a:pt x="26021" y="110665"/>
                    <a:pt x="31931" y="116956"/>
                  </a:cubicBezTo>
                  <a:cubicBezTo>
                    <a:pt x="37841" y="123246"/>
                    <a:pt x="45752" y="126487"/>
                    <a:pt x="55760" y="126487"/>
                  </a:cubicBezTo>
                  <a:cubicBezTo>
                    <a:pt x="62051" y="126487"/>
                    <a:pt x="67675" y="125057"/>
                    <a:pt x="72631" y="122103"/>
                  </a:cubicBezTo>
                  <a:cubicBezTo>
                    <a:pt x="77588" y="119148"/>
                    <a:pt x="81496" y="115049"/>
                    <a:pt x="84355" y="109711"/>
                  </a:cubicBezTo>
                  <a:cubicBezTo>
                    <a:pt x="87215" y="104373"/>
                    <a:pt x="88645" y="98082"/>
                    <a:pt x="88645" y="90934"/>
                  </a:cubicBezTo>
                  <a:cubicBezTo>
                    <a:pt x="88645" y="83785"/>
                    <a:pt x="87215" y="77684"/>
                    <a:pt x="84355" y="72251"/>
                  </a:cubicBezTo>
                  <a:cubicBezTo>
                    <a:pt x="81496" y="66818"/>
                    <a:pt x="77588" y="62624"/>
                    <a:pt x="72631" y="59765"/>
                  </a:cubicBezTo>
                  <a:cubicBezTo>
                    <a:pt x="67675" y="56810"/>
                    <a:pt x="62051" y="55380"/>
                    <a:pt x="55760" y="55380"/>
                  </a:cubicBezTo>
                  <a:cubicBezTo>
                    <a:pt x="45847" y="55380"/>
                    <a:pt x="37936" y="58525"/>
                    <a:pt x="31931" y="64912"/>
                  </a:cubicBezTo>
                  <a:close/>
                </a:path>
              </a:pathLst>
            </a:custGeom>
            <a:solidFill>
              <a:schemeClr val="bg1"/>
            </a:solidFill>
            <a:ln w="9525" cap="flat">
              <a:noFill/>
              <a:prstDash val="solid"/>
              <a:miter/>
            </a:ln>
          </p:spPr>
          <p:txBody>
            <a:bodyPr rtlCol="0" anchor="ctr"/>
            <a:lstStyle/>
            <a:p>
              <a:endParaRPr lang="fr-FR" sz="1092"/>
            </a:p>
          </p:txBody>
        </p:sp>
        <p:sp>
          <p:nvSpPr>
            <p:cNvPr id="58" name="Forme libre : forme 57">
              <a:extLst>
                <a:ext uri="{FF2B5EF4-FFF2-40B4-BE49-F238E27FC236}">
                  <a16:creationId xmlns:a16="http://schemas.microsoft.com/office/drawing/2014/main" id="{CDBE68C2-A323-8BA2-CB2F-CA540371E1D5}"/>
                </a:ext>
              </a:extLst>
            </p:cNvPr>
            <p:cNvSpPr/>
            <p:nvPr/>
          </p:nvSpPr>
          <p:spPr>
            <a:xfrm>
              <a:off x="18406858" y="12614284"/>
              <a:ext cx="64148" cy="134494"/>
            </a:xfrm>
            <a:custGeom>
              <a:avLst/>
              <a:gdLst>
                <a:gd name="connsiteX0" fmla="*/ 64148 w 64148"/>
                <a:gd name="connsiteY0" fmla="*/ 115144 h 134494"/>
                <a:gd name="connsiteX1" fmla="*/ 64148 w 64148"/>
                <a:gd name="connsiteY1" fmla="*/ 134494 h 134494"/>
                <a:gd name="connsiteX2" fmla="*/ 50423 w 64148"/>
                <a:gd name="connsiteY2" fmla="*/ 134494 h 134494"/>
                <a:gd name="connsiteX3" fmla="*/ 24306 w 64148"/>
                <a:gd name="connsiteY3" fmla="*/ 126201 h 134494"/>
                <a:gd name="connsiteX4" fmla="*/ 15441 w 64148"/>
                <a:gd name="connsiteY4" fmla="*/ 98559 h 134494"/>
                <a:gd name="connsiteX5" fmla="*/ 15441 w 64148"/>
                <a:gd name="connsiteY5" fmla="*/ 45753 h 134494"/>
                <a:gd name="connsiteX6" fmla="*/ 0 w 64148"/>
                <a:gd name="connsiteY6" fmla="*/ 45753 h 134494"/>
                <a:gd name="connsiteX7" fmla="*/ 0 w 64148"/>
                <a:gd name="connsiteY7" fmla="*/ 26784 h 134494"/>
                <a:gd name="connsiteX8" fmla="*/ 15441 w 64148"/>
                <a:gd name="connsiteY8" fmla="*/ 26784 h 134494"/>
                <a:gd name="connsiteX9" fmla="*/ 15441 w 64148"/>
                <a:gd name="connsiteY9" fmla="*/ 0 h 134494"/>
                <a:gd name="connsiteX10" fmla="*/ 37936 w 64148"/>
                <a:gd name="connsiteY10" fmla="*/ 0 h 134494"/>
                <a:gd name="connsiteX11" fmla="*/ 37936 w 64148"/>
                <a:gd name="connsiteY11" fmla="*/ 26784 h 134494"/>
                <a:gd name="connsiteX12" fmla="*/ 63958 w 64148"/>
                <a:gd name="connsiteY12" fmla="*/ 26784 h 134494"/>
                <a:gd name="connsiteX13" fmla="*/ 63958 w 64148"/>
                <a:gd name="connsiteY13" fmla="*/ 45753 h 134494"/>
                <a:gd name="connsiteX14" fmla="*/ 37936 w 64148"/>
                <a:gd name="connsiteY14" fmla="*/ 45753 h 134494"/>
                <a:gd name="connsiteX15" fmla="*/ 37936 w 64148"/>
                <a:gd name="connsiteY15" fmla="*/ 98940 h 134494"/>
                <a:gd name="connsiteX16" fmla="*/ 41367 w 64148"/>
                <a:gd name="connsiteY16" fmla="*/ 111618 h 134494"/>
                <a:gd name="connsiteX17" fmla="*/ 53377 w 64148"/>
                <a:gd name="connsiteY17" fmla="*/ 115144 h 134494"/>
                <a:gd name="connsiteX18" fmla="*/ 64148 w 64148"/>
                <a:gd name="connsiteY18" fmla="*/ 115144 h 13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148" h="134494">
                  <a:moveTo>
                    <a:pt x="64148" y="115144"/>
                  </a:moveTo>
                  <a:lnTo>
                    <a:pt x="64148" y="134494"/>
                  </a:lnTo>
                  <a:lnTo>
                    <a:pt x="50423" y="134494"/>
                  </a:lnTo>
                  <a:cubicBezTo>
                    <a:pt x="38985" y="134494"/>
                    <a:pt x="30215" y="131730"/>
                    <a:pt x="24306" y="126201"/>
                  </a:cubicBezTo>
                  <a:cubicBezTo>
                    <a:pt x="18396" y="120673"/>
                    <a:pt x="15441" y="111427"/>
                    <a:pt x="15441" y="98559"/>
                  </a:cubicBezTo>
                  <a:lnTo>
                    <a:pt x="15441" y="45753"/>
                  </a:lnTo>
                  <a:lnTo>
                    <a:pt x="0" y="45753"/>
                  </a:lnTo>
                  <a:lnTo>
                    <a:pt x="0" y="26784"/>
                  </a:lnTo>
                  <a:lnTo>
                    <a:pt x="15441" y="26784"/>
                  </a:lnTo>
                  <a:lnTo>
                    <a:pt x="15441" y="0"/>
                  </a:lnTo>
                  <a:lnTo>
                    <a:pt x="37936" y="0"/>
                  </a:lnTo>
                  <a:lnTo>
                    <a:pt x="37936" y="26784"/>
                  </a:lnTo>
                  <a:lnTo>
                    <a:pt x="63958" y="26784"/>
                  </a:lnTo>
                  <a:lnTo>
                    <a:pt x="63958" y="45753"/>
                  </a:lnTo>
                  <a:lnTo>
                    <a:pt x="37936" y="45753"/>
                  </a:lnTo>
                  <a:lnTo>
                    <a:pt x="37936" y="98940"/>
                  </a:lnTo>
                  <a:cubicBezTo>
                    <a:pt x="37936" y="105041"/>
                    <a:pt x="39080" y="109330"/>
                    <a:pt x="41367" y="111618"/>
                  </a:cubicBezTo>
                  <a:cubicBezTo>
                    <a:pt x="43655" y="114001"/>
                    <a:pt x="47658" y="115144"/>
                    <a:pt x="53377" y="115144"/>
                  </a:cubicBezTo>
                  <a:lnTo>
                    <a:pt x="64148" y="115144"/>
                  </a:lnTo>
                  <a:close/>
                </a:path>
              </a:pathLst>
            </a:custGeom>
            <a:solidFill>
              <a:schemeClr val="bg1"/>
            </a:solidFill>
            <a:ln w="9525" cap="flat">
              <a:noFill/>
              <a:prstDash val="solid"/>
              <a:miter/>
            </a:ln>
          </p:spPr>
          <p:txBody>
            <a:bodyPr rtlCol="0" anchor="ctr"/>
            <a:lstStyle/>
            <a:p>
              <a:endParaRPr lang="fr-FR" sz="1092"/>
            </a:p>
          </p:txBody>
        </p:sp>
        <p:sp>
          <p:nvSpPr>
            <p:cNvPr id="59" name="Forme libre : forme 58">
              <a:extLst>
                <a:ext uri="{FF2B5EF4-FFF2-40B4-BE49-F238E27FC236}">
                  <a16:creationId xmlns:a16="http://schemas.microsoft.com/office/drawing/2014/main" id="{F68F656C-582F-2E70-B6DA-4C99D142080E}"/>
                </a:ext>
              </a:extLst>
            </p:cNvPr>
            <p:cNvSpPr/>
            <p:nvPr/>
          </p:nvSpPr>
          <p:spPr>
            <a:xfrm>
              <a:off x="18487306" y="12603990"/>
              <a:ext cx="101703" cy="144788"/>
            </a:xfrm>
            <a:custGeom>
              <a:avLst/>
              <a:gdLst>
                <a:gd name="connsiteX0" fmla="*/ 90360 w 101703"/>
                <a:gd name="connsiteY0" fmla="*/ 47278 h 144788"/>
                <a:gd name="connsiteX1" fmla="*/ 101703 w 101703"/>
                <a:gd name="connsiteY1" fmla="*/ 81878 h 144788"/>
                <a:gd name="connsiteX2" fmla="*/ 101703 w 101703"/>
                <a:gd name="connsiteY2" fmla="*/ 144693 h 144788"/>
                <a:gd name="connsiteX3" fmla="*/ 79399 w 101703"/>
                <a:gd name="connsiteY3" fmla="*/ 144693 h 144788"/>
                <a:gd name="connsiteX4" fmla="*/ 79399 w 101703"/>
                <a:gd name="connsiteY4" fmla="*/ 84261 h 144788"/>
                <a:gd name="connsiteX5" fmla="*/ 71964 w 101703"/>
                <a:gd name="connsiteY5" fmla="*/ 61861 h 144788"/>
                <a:gd name="connsiteX6" fmla="*/ 51662 w 101703"/>
                <a:gd name="connsiteY6" fmla="*/ 53950 h 144788"/>
                <a:gd name="connsiteX7" fmla="*/ 30311 w 101703"/>
                <a:gd name="connsiteY7" fmla="*/ 62433 h 144788"/>
                <a:gd name="connsiteX8" fmla="*/ 22304 w 101703"/>
                <a:gd name="connsiteY8" fmla="*/ 87407 h 144788"/>
                <a:gd name="connsiteX9" fmla="*/ 22304 w 101703"/>
                <a:gd name="connsiteY9" fmla="*/ 144788 h 144788"/>
                <a:gd name="connsiteX10" fmla="*/ 0 w 101703"/>
                <a:gd name="connsiteY10" fmla="*/ 144788 h 144788"/>
                <a:gd name="connsiteX11" fmla="*/ 0 w 101703"/>
                <a:gd name="connsiteY11" fmla="*/ 0 h 144788"/>
                <a:gd name="connsiteX12" fmla="*/ 22304 w 101703"/>
                <a:gd name="connsiteY12" fmla="*/ 0 h 144788"/>
                <a:gd name="connsiteX13" fmla="*/ 22304 w 101703"/>
                <a:gd name="connsiteY13" fmla="*/ 60622 h 144788"/>
                <a:gd name="connsiteX14" fmla="*/ 36792 w 101703"/>
                <a:gd name="connsiteY14" fmla="*/ 41845 h 144788"/>
                <a:gd name="connsiteX15" fmla="*/ 60240 w 101703"/>
                <a:gd name="connsiteY15" fmla="*/ 35172 h 144788"/>
                <a:gd name="connsiteX16" fmla="*/ 90360 w 101703"/>
                <a:gd name="connsiteY16" fmla="*/ 47278 h 14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03" h="144788">
                  <a:moveTo>
                    <a:pt x="90360" y="47278"/>
                  </a:moveTo>
                  <a:cubicBezTo>
                    <a:pt x="97890" y="55380"/>
                    <a:pt x="101703" y="66913"/>
                    <a:pt x="101703" y="81878"/>
                  </a:cubicBezTo>
                  <a:lnTo>
                    <a:pt x="101703" y="144693"/>
                  </a:lnTo>
                  <a:lnTo>
                    <a:pt x="79399" y="144693"/>
                  </a:lnTo>
                  <a:lnTo>
                    <a:pt x="79399" y="84261"/>
                  </a:lnTo>
                  <a:cubicBezTo>
                    <a:pt x="79399" y="74634"/>
                    <a:pt x="76921" y="67104"/>
                    <a:pt x="71964" y="61861"/>
                  </a:cubicBezTo>
                  <a:cubicBezTo>
                    <a:pt x="67008" y="56619"/>
                    <a:pt x="60240" y="53950"/>
                    <a:pt x="51662" y="53950"/>
                  </a:cubicBezTo>
                  <a:cubicBezTo>
                    <a:pt x="43083" y="53950"/>
                    <a:pt x="35648" y="56810"/>
                    <a:pt x="30311" y="62433"/>
                  </a:cubicBezTo>
                  <a:cubicBezTo>
                    <a:pt x="24973" y="68057"/>
                    <a:pt x="22304" y="76445"/>
                    <a:pt x="22304" y="87407"/>
                  </a:cubicBezTo>
                  <a:lnTo>
                    <a:pt x="22304" y="144788"/>
                  </a:lnTo>
                  <a:lnTo>
                    <a:pt x="0" y="144788"/>
                  </a:lnTo>
                  <a:lnTo>
                    <a:pt x="0" y="0"/>
                  </a:lnTo>
                  <a:lnTo>
                    <a:pt x="22304" y="0"/>
                  </a:lnTo>
                  <a:lnTo>
                    <a:pt x="22304" y="60622"/>
                  </a:lnTo>
                  <a:cubicBezTo>
                    <a:pt x="25164" y="52520"/>
                    <a:pt x="30025" y="46229"/>
                    <a:pt x="36792" y="41845"/>
                  </a:cubicBezTo>
                  <a:cubicBezTo>
                    <a:pt x="43560" y="37365"/>
                    <a:pt x="51376" y="35172"/>
                    <a:pt x="60240" y="35172"/>
                  </a:cubicBezTo>
                  <a:cubicBezTo>
                    <a:pt x="72727" y="35172"/>
                    <a:pt x="82830" y="39176"/>
                    <a:pt x="90360" y="47278"/>
                  </a:cubicBezTo>
                  <a:close/>
                </a:path>
              </a:pathLst>
            </a:custGeom>
            <a:solidFill>
              <a:schemeClr val="bg1"/>
            </a:solidFill>
            <a:ln w="9525" cap="flat">
              <a:noFill/>
              <a:prstDash val="solid"/>
              <a:miter/>
            </a:ln>
          </p:spPr>
          <p:txBody>
            <a:bodyPr rtlCol="0" anchor="ctr"/>
            <a:lstStyle/>
            <a:p>
              <a:endParaRPr lang="fr-FR" sz="1092"/>
            </a:p>
          </p:txBody>
        </p:sp>
        <p:sp>
          <p:nvSpPr>
            <p:cNvPr id="60" name="Forme libre : forme 59">
              <a:extLst>
                <a:ext uri="{FF2B5EF4-FFF2-40B4-BE49-F238E27FC236}">
                  <a16:creationId xmlns:a16="http://schemas.microsoft.com/office/drawing/2014/main" id="{6EFB4602-FBDA-1689-C6B9-A3CB403A8F1E}"/>
                </a:ext>
              </a:extLst>
            </p:cNvPr>
            <p:cNvSpPr/>
            <p:nvPr/>
          </p:nvSpPr>
          <p:spPr>
            <a:xfrm>
              <a:off x="18604546" y="12639639"/>
              <a:ext cx="105706" cy="110569"/>
            </a:xfrm>
            <a:custGeom>
              <a:avLst/>
              <a:gdLst>
                <a:gd name="connsiteX0" fmla="*/ 105039 w 105706"/>
                <a:gd name="connsiteY0" fmla="*/ 59669 h 110569"/>
                <a:gd name="connsiteX1" fmla="*/ 22018 w 105706"/>
                <a:gd name="connsiteY1" fmla="*/ 59669 h 110569"/>
                <a:gd name="connsiteX2" fmla="*/ 31169 w 105706"/>
                <a:gd name="connsiteY2" fmla="*/ 84357 h 110569"/>
                <a:gd name="connsiteX3" fmla="*/ 52520 w 105706"/>
                <a:gd name="connsiteY3" fmla="*/ 92363 h 110569"/>
                <a:gd name="connsiteX4" fmla="*/ 71392 w 105706"/>
                <a:gd name="connsiteY4" fmla="*/ 86644 h 110569"/>
                <a:gd name="connsiteX5" fmla="*/ 80924 w 105706"/>
                <a:gd name="connsiteY5" fmla="*/ 71584 h 110569"/>
                <a:gd name="connsiteX6" fmla="*/ 104753 w 105706"/>
                <a:gd name="connsiteY6" fmla="*/ 71584 h 110569"/>
                <a:gd name="connsiteX7" fmla="*/ 95698 w 105706"/>
                <a:gd name="connsiteY7" fmla="*/ 91791 h 110569"/>
                <a:gd name="connsiteX8" fmla="*/ 77874 w 105706"/>
                <a:gd name="connsiteY8" fmla="*/ 105613 h 110569"/>
                <a:gd name="connsiteX9" fmla="*/ 53377 w 105706"/>
                <a:gd name="connsiteY9" fmla="*/ 110569 h 110569"/>
                <a:gd name="connsiteX10" fmla="*/ 25736 w 105706"/>
                <a:gd name="connsiteY10" fmla="*/ 103897 h 110569"/>
                <a:gd name="connsiteX11" fmla="*/ 6863 w 105706"/>
                <a:gd name="connsiteY11" fmla="*/ 84738 h 110569"/>
                <a:gd name="connsiteX12" fmla="*/ 0 w 105706"/>
                <a:gd name="connsiteY12" fmla="*/ 55189 h 110569"/>
                <a:gd name="connsiteX13" fmla="*/ 6863 w 105706"/>
                <a:gd name="connsiteY13" fmla="*/ 25831 h 110569"/>
                <a:gd name="connsiteX14" fmla="*/ 25736 w 105706"/>
                <a:gd name="connsiteY14" fmla="*/ 6672 h 110569"/>
                <a:gd name="connsiteX15" fmla="*/ 53377 w 105706"/>
                <a:gd name="connsiteY15" fmla="*/ 0 h 110569"/>
                <a:gd name="connsiteX16" fmla="*/ 81115 w 105706"/>
                <a:gd name="connsiteY16" fmla="*/ 6577 h 110569"/>
                <a:gd name="connsiteX17" fmla="*/ 99320 w 105706"/>
                <a:gd name="connsiteY17" fmla="*/ 24592 h 110569"/>
                <a:gd name="connsiteX18" fmla="*/ 105706 w 105706"/>
                <a:gd name="connsiteY18" fmla="*/ 50137 h 110569"/>
                <a:gd name="connsiteX19" fmla="*/ 104944 w 105706"/>
                <a:gd name="connsiteY19" fmla="*/ 59765 h 110569"/>
                <a:gd name="connsiteX20" fmla="*/ 79685 w 105706"/>
                <a:gd name="connsiteY20" fmla="*/ 31741 h 110569"/>
                <a:gd name="connsiteX21" fmla="*/ 68723 w 105706"/>
                <a:gd name="connsiteY21" fmla="*/ 21161 h 110569"/>
                <a:gd name="connsiteX22" fmla="*/ 53568 w 105706"/>
                <a:gd name="connsiteY22" fmla="*/ 17729 h 110569"/>
                <a:gd name="connsiteX23" fmla="*/ 31645 w 105706"/>
                <a:gd name="connsiteY23" fmla="*/ 25736 h 110569"/>
                <a:gd name="connsiteX24" fmla="*/ 22018 w 105706"/>
                <a:gd name="connsiteY24" fmla="*/ 49375 h 110569"/>
                <a:gd name="connsiteX25" fmla="*/ 83307 w 105706"/>
                <a:gd name="connsiteY25" fmla="*/ 49375 h 110569"/>
                <a:gd name="connsiteX26" fmla="*/ 79685 w 105706"/>
                <a:gd name="connsiteY26" fmla="*/ 31646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5706" h="110569">
                  <a:moveTo>
                    <a:pt x="105039" y="59669"/>
                  </a:moveTo>
                  <a:lnTo>
                    <a:pt x="22018" y="59669"/>
                  </a:lnTo>
                  <a:cubicBezTo>
                    <a:pt x="22399" y="70726"/>
                    <a:pt x="25450" y="79019"/>
                    <a:pt x="31169" y="84357"/>
                  </a:cubicBezTo>
                  <a:cubicBezTo>
                    <a:pt x="36888" y="89694"/>
                    <a:pt x="44036" y="92363"/>
                    <a:pt x="52520" y="92363"/>
                  </a:cubicBezTo>
                  <a:cubicBezTo>
                    <a:pt x="59954" y="92363"/>
                    <a:pt x="66245" y="90457"/>
                    <a:pt x="71392" y="86644"/>
                  </a:cubicBezTo>
                  <a:cubicBezTo>
                    <a:pt x="76539" y="82832"/>
                    <a:pt x="79685" y="77875"/>
                    <a:pt x="80924" y="71584"/>
                  </a:cubicBezTo>
                  <a:lnTo>
                    <a:pt x="104753" y="71584"/>
                  </a:lnTo>
                  <a:cubicBezTo>
                    <a:pt x="103323" y="79114"/>
                    <a:pt x="100273" y="85882"/>
                    <a:pt x="95698" y="91791"/>
                  </a:cubicBezTo>
                  <a:cubicBezTo>
                    <a:pt x="91123" y="97701"/>
                    <a:pt x="85213" y="102276"/>
                    <a:pt x="77874" y="105613"/>
                  </a:cubicBezTo>
                  <a:cubicBezTo>
                    <a:pt x="70534" y="108949"/>
                    <a:pt x="62432" y="110569"/>
                    <a:pt x="53377" y="110569"/>
                  </a:cubicBezTo>
                  <a:cubicBezTo>
                    <a:pt x="42988" y="110569"/>
                    <a:pt x="33742" y="108377"/>
                    <a:pt x="25736" y="103897"/>
                  </a:cubicBezTo>
                  <a:cubicBezTo>
                    <a:pt x="17729" y="99512"/>
                    <a:pt x="11438" y="93031"/>
                    <a:pt x="6863" y="84738"/>
                  </a:cubicBezTo>
                  <a:cubicBezTo>
                    <a:pt x="2288" y="76350"/>
                    <a:pt x="0" y="66532"/>
                    <a:pt x="0" y="55189"/>
                  </a:cubicBezTo>
                  <a:cubicBezTo>
                    <a:pt x="0" y="43846"/>
                    <a:pt x="2288" y="34219"/>
                    <a:pt x="6863" y="25831"/>
                  </a:cubicBezTo>
                  <a:cubicBezTo>
                    <a:pt x="11438" y="17443"/>
                    <a:pt x="17729" y="11057"/>
                    <a:pt x="25736" y="6672"/>
                  </a:cubicBezTo>
                  <a:cubicBezTo>
                    <a:pt x="33742" y="2192"/>
                    <a:pt x="42988" y="0"/>
                    <a:pt x="53377" y="0"/>
                  </a:cubicBezTo>
                  <a:cubicBezTo>
                    <a:pt x="63767" y="0"/>
                    <a:pt x="73203" y="2192"/>
                    <a:pt x="81115" y="6577"/>
                  </a:cubicBezTo>
                  <a:cubicBezTo>
                    <a:pt x="89026" y="10962"/>
                    <a:pt x="95031" y="16967"/>
                    <a:pt x="99320" y="24592"/>
                  </a:cubicBezTo>
                  <a:cubicBezTo>
                    <a:pt x="103609" y="32218"/>
                    <a:pt x="105706" y="40701"/>
                    <a:pt x="105706" y="50137"/>
                  </a:cubicBezTo>
                  <a:cubicBezTo>
                    <a:pt x="105706" y="53760"/>
                    <a:pt x="105420" y="57000"/>
                    <a:pt x="104944" y="59765"/>
                  </a:cubicBezTo>
                  <a:close/>
                  <a:moveTo>
                    <a:pt x="79685" y="31741"/>
                  </a:moveTo>
                  <a:cubicBezTo>
                    <a:pt x="77016" y="26975"/>
                    <a:pt x="73394" y="23448"/>
                    <a:pt x="68723" y="21161"/>
                  </a:cubicBezTo>
                  <a:cubicBezTo>
                    <a:pt x="64053" y="18873"/>
                    <a:pt x="59001" y="17729"/>
                    <a:pt x="53568" y="17729"/>
                  </a:cubicBezTo>
                  <a:cubicBezTo>
                    <a:pt x="44799" y="17729"/>
                    <a:pt x="37555" y="20398"/>
                    <a:pt x="31645" y="25736"/>
                  </a:cubicBezTo>
                  <a:cubicBezTo>
                    <a:pt x="25736" y="31074"/>
                    <a:pt x="22590" y="38985"/>
                    <a:pt x="22018" y="49375"/>
                  </a:cubicBezTo>
                  <a:lnTo>
                    <a:pt x="83307" y="49375"/>
                  </a:lnTo>
                  <a:cubicBezTo>
                    <a:pt x="83593" y="42321"/>
                    <a:pt x="82354" y="36412"/>
                    <a:pt x="79685" y="31646"/>
                  </a:cubicBezTo>
                  <a:close/>
                </a:path>
              </a:pathLst>
            </a:custGeom>
            <a:solidFill>
              <a:schemeClr val="bg1"/>
            </a:solidFill>
            <a:ln w="9525" cap="flat">
              <a:noFill/>
              <a:prstDash val="solid"/>
              <a:miter/>
            </a:ln>
          </p:spPr>
          <p:txBody>
            <a:bodyPr rtlCol="0" anchor="ctr"/>
            <a:lstStyle/>
            <a:p>
              <a:endParaRPr lang="fr-FR" sz="1092"/>
            </a:p>
          </p:txBody>
        </p:sp>
        <p:sp>
          <p:nvSpPr>
            <p:cNvPr id="61" name="Forme libre : forme 60">
              <a:extLst>
                <a:ext uri="{FF2B5EF4-FFF2-40B4-BE49-F238E27FC236}">
                  <a16:creationId xmlns:a16="http://schemas.microsoft.com/office/drawing/2014/main" id="{6493DCA1-5965-5F7F-5016-EF14C2353DA7}"/>
                </a:ext>
              </a:extLst>
            </p:cNvPr>
            <p:cNvSpPr/>
            <p:nvPr/>
          </p:nvSpPr>
          <p:spPr>
            <a:xfrm>
              <a:off x="18762771" y="12639544"/>
              <a:ext cx="109614" cy="110569"/>
            </a:xfrm>
            <a:custGeom>
              <a:avLst/>
              <a:gdLst>
                <a:gd name="connsiteX0" fmla="*/ 83021 w 109614"/>
                <a:gd name="connsiteY0" fmla="*/ 6672 h 110569"/>
                <a:gd name="connsiteX1" fmla="*/ 102561 w 109614"/>
                <a:gd name="connsiteY1" fmla="*/ 25831 h 110569"/>
                <a:gd name="connsiteX2" fmla="*/ 109614 w 109614"/>
                <a:gd name="connsiteY2" fmla="*/ 55189 h 110569"/>
                <a:gd name="connsiteX3" fmla="*/ 102561 w 109614"/>
                <a:gd name="connsiteY3" fmla="*/ 84738 h 110569"/>
                <a:gd name="connsiteX4" fmla="*/ 83021 w 109614"/>
                <a:gd name="connsiteY4" fmla="*/ 103897 h 110569"/>
                <a:gd name="connsiteX5" fmla="*/ 54807 w 109614"/>
                <a:gd name="connsiteY5" fmla="*/ 110569 h 110569"/>
                <a:gd name="connsiteX6" fmla="*/ 26689 w 109614"/>
                <a:gd name="connsiteY6" fmla="*/ 103897 h 110569"/>
                <a:gd name="connsiteX7" fmla="*/ 7149 w 109614"/>
                <a:gd name="connsiteY7" fmla="*/ 84643 h 110569"/>
                <a:gd name="connsiteX8" fmla="*/ 0 w 109614"/>
                <a:gd name="connsiteY8" fmla="*/ 55189 h 110569"/>
                <a:gd name="connsiteX9" fmla="*/ 7149 w 109614"/>
                <a:gd name="connsiteY9" fmla="*/ 25831 h 110569"/>
                <a:gd name="connsiteX10" fmla="*/ 26689 w 109614"/>
                <a:gd name="connsiteY10" fmla="*/ 6672 h 110569"/>
                <a:gd name="connsiteX11" fmla="*/ 54807 w 109614"/>
                <a:gd name="connsiteY11" fmla="*/ 0 h 110569"/>
                <a:gd name="connsiteX12" fmla="*/ 83021 w 109614"/>
                <a:gd name="connsiteY12" fmla="*/ 6672 h 110569"/>
                <a:gd name="connsiteX13" fmla="*/ 38985 w 109614"/>
                <a:gd name="connsiteY13" fmla="*/ 23353 h 110569"/>
                <a:gd name="connsiteX14" fmla="*/ 27356 w 109614"/>
                <a:gd name="connsiteY14" fmla="*/ 35363 h 110569"/>
                <a:gd name="connsiteX15" fmla="*/ 22971 w 109614"/>
                <a:gd name="connsiteY15" fmla="*/ 55189 h 110569"/>
                <a:gd name="connsiteX16" fmla="*/ 27356 w 109614"/>
                <a:gd name="connsiteY16" fmla="*/ 75111 h 110569"/>
                <a:gd name="connsiteX17" fmla="*/ 38985 w 109614"/>
                <a:gd name="connsiteY17" fmla="*/ 87026 h 110569"/>
                <a:gd name="connsiteX18" fmla="*/ 54807 w 109614"/>
                <a:gd name="connsiteY18" fmla="*/ 90934 h 110569"/>
                <a:gd name="connsiteX19" fmla="*/ 70630 w 109614"/>
                <a:gd name="connsiteY19" fmla="*/ 87026 h 110569"/>
                <a:gd name="connsiteX20" fmla="*/ 82258 w 109614"/>
                <a:gd name="connsiteY20" fmla="*/ 75111 h 110569"/>
                <a:gd name="connsiteX21" fmla="*/ 86643 w 109614"/>
                <a:gd name="connsiteY21" fmla="*/ 55189 h 110569"/>
                <a:gd name="connsiteX22" fmla="*/ 82258 w 109614"/>
                <a:gd name="connsiteY22" fmla="*/ 35363 h 110569"/>
                <a:gd name="connsiteX23" fmla="*/ 70630 w 109614"/>
                <a:gd name="connsiteY23" fmla="*/ 23353 h 110569"/>
                <a:gd name="connsiteX24" fmla="*/ 54807 w 109614"/>
                <a:gd name="connsiteY24" fmla="*/ 19445 h 110569"/>
                <a:gd name="connsiteX25" fmla="*/ 38985 w 109614"/>
                <a:gd name="connsiteY25" fmla="*/ 23353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614" h="110569">
                  <a:moveTo>
                    <a:pt x="83021" y="6672"/>
                  </a:moveTo>
                  <a:cubicBezTo>
                    <a:pt x="91409" y="11057"/>
                    <a:pt x="97890" y="17539"/>
                    <a:pt x="102561" y="25831"/>
                  </a:cubicBezTo>
                  <a:cubicBezTo>
                    <a:pt x="107231" y="34219"/>
                    <a:pt x="109614" y="43942"/>
                    <a:pt x="109614" y="55189"/>
                  </a:cubicBezTo>
                  <a:cubicBezTo>
                    <a:pt x="109614" y="66437"/>
                    <a:pt x="107231" y="76350"/>
                    <a:pt x="102561" y="84738"/>
                  </a:cubicBezTo>
                  <a:cubicBezTo>
                    <a:pt x="97890" y="93126"/>
                    <a:pt x="91314" y="99512"/>
                    <a:pt x="83021" y="103897"/>
                  </a:cubicBezTo>
                  <a:cubicBezTo>
                    <a:pt x="74633" y="108377"/>
                    <a:pt x="65292" y="110569"/>
                    <a:pt x="54807" y="110569"/>
                  </a:cubicBezTo>
                  <a:cubicBezTo>
                    <a:pt x="44322" y="110569"/>
                    <a:pt x="34981" y="108377"/>
                    <a:pt x="26689" y="103897"/>
                  </a:cubicBezTo>
                  <a:cubicBezTo>
                    <a:pt x="18396" y="99512"/>
                    <a:pt x="11915" y="93031"/>
                    <a:pt x="7149" y="84643"/>
                  </a:cubicBezTo>
                  <a:cubicBezTo>
                    <a:pt x="2383" y="76255"/>
                    <a:pt x="0" y="66437"/>
                    <a:pt x="0" y="55189"/>
                  </a:cubicBezTo>
                  <a:cubicBezTo>
                    <a:pt x="0" y="43942"/>
                    <a:pt x="2383" y="34219"/>
                    <a:pt x="7149" y="25831"/>
                  </a:cubicBezTo>
                  <a:cubicBezTo>
                    <a:pt x="11915" y="17443"/>
                    <a:pt x="18396" y="11057"/>
                    <a:pt x="26689" y="6672"/>
                  </a:cubicBezTo>
                  <a:cubicBezTo>
                    <a:pt x="34981" y="2192"/>
                    <a:pt x="44322" y="0"/>
                    <a:pt x="54807" y="0"/>
                  </a:cubicBezTo>
                  <a:cubicBezTo>
                    <a:pt x="65292" y="0"/>
                    <a:pt x="74633" y="2192"/>
                    <a:pt x="83021" y="6672"/>
                  </a:cubicBezTo>
                  <a:close/>
                  <a:moveTo>
                    <a:pt x="38985" y="23353"/>
                  </a:moveTo>
                  <a:cubicBezTo>
                    <a:pt x="34123" y="25927"/>
                    <a:pt x="30311" y="29930"/>
                    <a:pt x="27356" y="35363"/>
                  </a:cubicBezTo>
                  <a:cubicBezTo>
                    <a:pt x="24401" y="40796"/>
                    <a:pt x="22971" y="47373"/>
                    <a:pt x="22971" y="55189"/>
                  </a:cubicBezTo>
                  <a:cubicBezTo>
                    <a:pt x="22971" y="63005"/>
                    <a:pt x="24401" y="69773"/>
                    <a:pt x="27356" y="75111"/>
                  </a:cubicBezTo>
                  <a:cubicBezTo>
                    <a:pt x="30311" y="80449"/>
                    <a:pt x="34123" y="84452"/>
                    <a:pt x="38985" y="87026"/>
                  </a:cubicBezTo>
                  <a:cubicBezTo>
                    <a:pt x="43846" y="89599"/>
                    <a:pt x="49088" y="90934"/>
                    <a:pt x="54807" y="90934"/>
                  </a:cubicBezTo>
                  <a:cubicBezTo>
                    <a:pt x="60526" y="90934"/>
                    <a:pt x="65864" y="89599"/>
                    <a:pt x="70630" y="87026"/>
                  </a:cubicBezTo>
                  <a:cubicBezTo>
                    <a:pt x="75491" y="84452"/>
                    <a:pt x="79304" y="80449"/>
                    <a:pt x="82258" y="75111"/>
                  </a:cubicBezTo>
                  <a:cubicBezTo>
                    <a:pt x="85213" y="69773"/>
                    <a:pt x="86643" y="63101"/>
                    <a:pt x="86643" y="55189"/>
                  </a:cubicBezTo>
                  <a:cubicBezTo>
                    <a:pt x="86643" y="47278"/>
                    <a:pt x="85213" y="40701"/>
                    <a:pt x="82258" y="35363"/>
                  </a:cubicBezTo>
                  <a:cubicBezTo>
                    <a:pt x="79304" y="29930"/>
                    <a:pt x="75491" y="25927"/>
                    <a:pt x="70630" y="23353"/>
                  </a:cubicBezTo>
                  <a:cubicBezTo>
                    <a:pt x="65769" y="20780"/>
                    <a:pt x="60526" y="19445"/>
                    <a:pt x="54807" y="19445"/>
                  </a:cubicBezTo>
                  <a:cubicBezTo>
                    <a:pt x="49088" y="19445"/>
                    <a:pt x="43750" y="20780"/>
                    <a:pt x="38985" y="23353"/>
                  </a:cubicBezTo>
                  <a:close/>
                </a:path>
              </a:pathLst>
            </a:custGeom>
            <a:solidFill>
              <a:schemeClr val="bg1"/>
            </a:solidFill>
            <a:ln w="9525" cap="flat">
              <a:noFill/>
              <a:prstDash val="solid"/>
              <a:miter/>
            </a:ln>
          </p:spPr>
          <p:txBody>
            <a:bodyPr rtlCol="0" anchor="ctr"/>
            <a:lstStyle/>
            <a:p>
              <a:endParaRPr lang="fr-FR" sz="1092"/>
            </a:p>
          </p:txBody>
        </p:sp>
        <p:sp>
          <p:nvSpPr>
            <p:cNvPr id="62" name="Forme libre : forme 61">
              <a:extLst>
                <a:ext uri="{FF2B5EF4-FFF2-40B4-BE49-F238E27FC236}">
                  <a16:creationId xmlns:a16="http://schemas.microsoft.com/office/drawing/2014/main" id="{44C2F830-718A-B903-13D5-4B4A189B4CCE}"/>
                </a:ext>
              </a:extLst>
            </p:cNvPr>
            <p:cNvSpPr/>
            <p:nvPr/>
          </p:nvSpPr>
          <p:spPr>
            <a:xfrm>
              <a:off x="18889162" y="12603990"/>
              <a:ext cx="110662" cy="146122"/>
            </a:xfrm>
            <a:custGeom>
              <a:avLst/>
              <a:gdLst>
                <a:gd name="connsiteX0" fmla="*/ 87024 w 110662"/>
                <a:gd name="connsiteY0" fmla="*/ 42226 h 146122"/>
                <a:gd name="connsiteX1" fmla="*/ 104372 w 110662"/>
                <a:gd name="connsiteY1" fmla="*/ 61385 h 146122"/>
                <a:gd name="connsiteX2" fmla="*/ 110663 w 110662"/>
                <a:gd name="connsiteY2" fmla="*/ 90743 h 146122"/>
                <a:gd name="connsiteX3" fmla="*/ 104372 w 110662"/>
                <a:gd name="connsiteY3" fmla="*/ 120291 h 146122"/>
                <a:gd name="connsiteX4" fmla="*/ 87024 w 110662"/>
                <a:gd name="connsiteY4" fmla="*/ 139451 h 146122"/>
                <a:gd name="connsiteX5" fmla="*/ 61861 w 110662"/>
                <a:gd name="connsiteY5" fmla="*/ 146123 h 146122"/>
                <a:gd name="connsiteX6" fmla="*/ 36792 w 110662"/>
                <a:gd name="connsiteY6" fmla="*/ 138879 h 146122"/>
                <a:gd name="connsiteX7" fmla="*/ 22304 w 110662"/>
                <a:gd name="connsiteY7" fmla="*/ 119720 h 146122"/>
                <a:gd name="connsiteX8" fmla="*/ 22304 w 110662"/>
                <a:gd name="connsiteY8" fmla="*/ 144788 h 146122"/>
                <a:gd name="connsiteX9" fmla="*/ 0 w 110662"/>
                <a:gd name="connsiteY9" fmla="*/ 144788 h 146122"/>
                <a:gd name="connsiteX10" fmla="*/ 0 w 110662"/>
                <a:gd name="connsiteY10" fmla="*/ 0 h 146122"/>
                <a:gd name="connsiteX11" fmla="*/ 22304 w 110662"/>
                <a:gd name="connsiteY11" fmla="*/ 0 h 146122"/>
                <a:gd name="connsiteX12" fmla="*/ 22304 w 110662"/>
                <a:gd name="connsiteY12" fmla="*/ 62052 h 146122"/>
                <a:gd name="connsiteX13" fmla="*/ 36792 w 110662"/>
                <a:gd name="connsiteY13" fmla="*/ 42893 h 146122"/>
                <a:gd name="connsiteX14" fmla="*/ 61861 w 110662"/>
                <a:gd name="connsiteY14" fmla="*/ 35649 h 146122"/>
                <a:gd name="connsiteX15" fmla="*/ 87024 w 110662"/>
                <a:gd name="connsiteY15" fmla="*/ 42321 h 146122"/>
                <a:gd name="connsiteX16" fmla="*/ 38222 w 110662"/>
                <a:gd name="connsiteY16" fmla="*/ 59574 h 146122"/>
                <a:gd name="connsiteX17" fmla="*/ 26498 w 110662"/>
                <a:gd name="connsiteY17" fmla="*/ 72061 h 146122"/>
                <a:gd name="connsiteX18" fmla="*/ 22209 w 110662"/>
                <a:gd name="connsiteY18" fmla="*/ 90743 h 146122"/>
                <a:gd name="connsiteX19" fmla="*/ 26498 w 110662"/>
                <a:gd name="connsiteY19" fmla="*/ 109520 h 146122"/>
                <a:gd name="connsiteX20" fmla="*/ 38222 w 110662"/>
                <a:gd name="connsiteY20" fmla="*/ 121912 h 146122"/>
                <a:gd name="connsiteX21" fmla="*/ 55093 w 110662"/>
                <a:gd name="connsiteY21" fmla="*/ 126297 h 146122"/>
                <a:gd name="connsiteX22" fmla="*/ 78922 w 110662"/>
                <a:gd name="connsiteY22" fmla="*/ 116765 h 146122"/>
                <a:gd name="connsiteX23" fmla="*/ 87882 w 110662"/>
                <a:gd name="connsiteY23" fmla="*/ 90648 h 146122"/>
                <a:gd name="connsiteX24" fmla="*/ 78922 w 110662"/>
                <a:gd name="connsiteY24" fmla="*/ 64626 h 146122"/>
                <a:gd name="connsiteX25" fmla="*/ 55093 w 110662"/>
                <a:gd name="connsiteY25" fmla="*/ 54998 h 146122"/>
                <a:gd name="connsiteX26" fmla="*/ 38222 w 110662"/>
                <a:gd name="connsiteY26" fmla="*/ 59383 h 1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662" h="146122">
                  <a:moveTo>
                    <a:pt x="87024" y="42226"/>
                  </a:moveTo>
                  <a:cubicBezTo>
                    <a:pt x="94364" y="46610"/>
                    <a:pt x="100178" y="53092"/>
                    <a:pt x="104372" y="61385"/>
                  </a:cubicBezTo>
                  <a:cubicBezTo>
                    <a:pt x="108566" y="69678"/>
                    <a:pt x="110663" y="79495"/>
                    <a:pt x="110663" y="90743"/>
                  </a:cubicBezTo>
                  <a:cubicBezTo>
                    <a:pt x="110663" y="101990"/>
                    <a:pt x="108566" y="111903"/>
                    <a:pt x="104372" y="120291"/>
                  </a:cubicBezTo>
                  <a:cubicBezTo>
                    <a:pt x="100178" y="128680"/>
                    <a:pt x="94459" y="135066"/>
                    <a:pt x="87024" y="139451"/>
                  </a:cubicBezTo>
                  <a:cubicBezTo>
                    <a:pt x="79685" y="143930"/>
                    <a:pt x="71297" y="146123"/>
                    <a:pt x="61861" y="146123"/>
                  </a:cubicBezTo>
                  <a:cubicBezTo>
                    <a:pt x="52424" y="146123"/>
                    <a:pt x="43750" y="143740"/>
                    <a:pt x="36792" y="138879"/>
                  </a:cubicBezTo>
                  <a:cubicBezTo>
                    <a:pt x="29834" y="134017"/>
                    <a:pt x="25068" y="127631"/>
                    <a:pt x="22304" y="119720"/>
                  </a:cubicBezTo>
                  <a:lnTo>
                    <a:pt x="22304" y="144788"/>
                  </a:lnTo>
                  <a:lnTo>
                    <a:pt x="0" y="144788"/>
                  </a:lnTo>
                  <a:lnTo>
                    <a:pt x="0" y="0"/>
                  </a:lnTo>
                  <a:lnTo>
                    <a:pt x="22304" y="0"/>
                  </a:lnTo>
                  <a:lnTo>
                    <a:pt x="22304" y="62052"/>
                  </a:lnTo>
                  <a:cubicBezTo>
                    <a:pt x="25068" y="54141"/>
                    <a:pt x="29834" y="47659"/>
                    <a:pt x="36792" y="42893"/>
                  </a:cubicBezTo>
                  <a:cubicBezTo>
                    <a:pt x="43750" y="38032"/>
                    <a:pt x="52043" y="35649"/>
                    <a:pt x="61861" y="35649"/>
                  </a:cubicBezTo>
                  <a:cubicBezTo>
                    <a:pt x="71678" y="35649"/>
                    <a:pt x="79685" y="37841"/>
                    <a:pt x="87024" y="42321"/>
                  </a:cubicBezTo>
                  <a:close/>
                  <a:moveTo>
                    <a:pt x="38222" y="59574"/>
                  </a:moveTo>
                  <a:cubicBezTo>
                    <a:pt x="33265" y="62529"/>
                    <a:pt x="29357" y="66723"/>
                    <a:pt x="26498" y="72061"/>
                  </a:cubicBezTo>
                  <a:cubicBezTo>
                    <a:pt x="23639" y="77494"/>
                    <a:pt x="22209" y="83689"/>
                    <a:pt x="22209" y="90743"/>
                  </a:cubicBezTo>
                  <a:cubicBezTo>
                    <a:pt x="22209" y="97797"/>
                    <a:pt x="23639" y="104183"/>
                    <a:pt x="26498" y="109520"/>
                  </a:cubicBezTo>
                  <a:cubicBezTo>
                    <a:pt x="29357" y="114858"/>
                    <a:pt x="33265" y="119052"/>
                    <a:pt x="38222" y="121912"/>
                  </a:cubicBezTo>
                  <a:cubicBezTo>
                    <a:pt x="43179" y="124867"/>
                    <a:pt x="48802" y="126297"/>
                    <a:pt x="55093" y="126297"/>
                  </a:cubicBezTo>
                  <a:cubicBezTo>
                    <a:pt x="65006" y="126297"/>
                    <a:pt x="73013" y="123151"/>
                    <a:pt x="78922" y="116765"/>
                  </a:cubicBezTo>
                  <a:cubicBezTo>
                    <a:pt x="84832" y="110378"/>
                    <a:pt x="87882" y="101704"/>
                    <a:pt x="87882" y="90648"/>
                  </a:cubicBezTo>
                  <a:cubicBezTo>
                    <a:pt x="87882" y="79591"/>
                    <a:pt x="84927" y="71012"/>
                    <a:pt x="78922" y="64626"/>
                  </a:cubicBezTo>
                  <a:cubicBezTo>
                    <a:pt x="72917" y="58239"/>
                    <a:pt x="65006" y="54998"/>
                    <a:pt x="55093" y="54998"/>
                  </a:cubicBezTo>
                  <a:cubicBezTo>
                    <a:pt x="48802" y="54998"/>
                    <a:pt x="43179" y="56428"/>
                    <a:pt x="38222" y="59383"/>
                  </a:cubicBezTo>
                  <a:close/>
                </a:path>
              </a:pathLst>
            </a:custGeom>
            <a:solidFill>
              <a:schemeClr val="bg1"/>
            </a:solidFill>
            <a:ln w="9525" cap="flat">
              <a:noFill/>
              <a:prstDash val="solid"/>
              <a:miter/>
            </a:ln>
          </p:spPr>
          <p:txBody>
            <a:bodyPr rtlCol="0" anchor="ctr"/>
            <a:lstStyle/>
            <a:p>
              <a:endParaRPr lang="fr-FR" sz="1092"/>
            </a:p>
          </p:txBody>
        </p:sp>
        <p:sp>
          <p:nvSpPr>
            <p:cNvPr id="63" name="Forme libre : forme 62">
              <a:extLst>
                <a:ext uri="{FF2B5EF4-FFF2-40B4-BE49-F238E27FC236}">
                  <a16:creationId xmlns:a16="http://schemas.microsoft.com/office/drawing/2014/main" id="{7CA62A53-8A1D-DBFA-F48B-05D79B54223B}"/>
                </a:ext>
              </a:extLst>
            </p:cNvPr>
            <p:cNvSpPr/>
            <p:nvPr/>
          </p:nvSpPr>
          <p:spPr>
            <a:xfrm>
              <a:off x="19001159" y="12640974"/>
              <a:ext cx="109137" cy="107804"/>
            </a:xfrm>
            <a:custGeom>
              <a:avLst/>
              <a:gdLst>
                <a:gd name="connsiteX0" fmla="*/ 54807 w 109137"/>
                <a:gd name="connsiteY0" fmla="*/ 84738 h 107804"/>
                <a:gd name="connsiteX1" fmla="*/ 85308 w 109137"/>
                <a:gd name="connsiteY1" fmla="*/ 0 h 107804"/>
                <a:gd name="connsiteX2" fmla="*/ 109138 w 109137"/>
                <a:gd name="connsiteY2" fmla="*/ 0 h 107804"/>
                <a:gd name="connsiteX3" fmla="*/ 68056 w 109137"/>
                <a:gd name="connsiteY3" fmla="*/ 107805 h 107804"/>
                <a:gd name="connsiteX4" fmla="*/ 41082 w 109137"/>
                <a:gd name="connsiteY4" fmla="*/ 107805 h 107804"/>
                <a:gd name="connsiteX5" fmla="*/ 0 w 109137"/>
                <a:gd name="connsiteY5" fmla="*/ 0 h 107804"/>
                <a:gd name="connsiteX6" fmla="*/ 23829 w 109137"/>
                <a:gd name="connsiteY6" fmla="*/ 0 h 107804"/>
                <a:gd name="connsiteX7" fmla="*/ 54712 w 109137"/>
                <a:gd name="connsiteY7" fmla="*/ 84738 h 10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37" h="107804">
                  <a:moveTo>
                    <a:pt x="54807" y="84738"/>
                  </a:moveTo>
                  <a:lnTo>
                    <a:pt x="85308" y="0"/>
                  </a:lnTo>
                  <a:lnTo>
                    <a:pt x="109138" y="0"/>
                  </a:lnTo>
                  <a:lnTo>
                    <a:pt x="68056" y="107805"/>
                  </a:lnTo>
                  <a:lnTo>
                    <a:pt x="41082" y="107805"/>
                  </a:lnTo>
                  <a:lnTo>
                    <a:pt x="0" y="0"/>
                  </a:lnTo>
                  <a:lnTo>
                    <a:pt x="23829" y="0"/>
                  </a:lnTo>
                  <a:lnTo>
                    <a:pt x="54712" y="84738"/>
                  </a:lnTo>
                  <a:close/>
                </a:path>
              </a:pathLst>
            </a:custGeom>
            <a:solidFill>
              <a:schemeClr val="bg1"/>
            </a:solidFill>
            <a:ln w="9525" cap="flat">
              <a:noFill/>
              <a:prstDash val="solid"/>
              <a:miter/>
            </a:ln>
          </p:spPr>
          <p:txBody>
            <a:bodyPr rtlCol="0" anchor="ctr"/>
            <a:lstStyle/>
            <a:p>
              <a:endParaRPr lang="fr-FR" sz="1092"/>
            </a:p>
          </p:txBody>
        </p:sp>
        <p:sp>
          <p:nvSpPr>
            <p:cNvPr id="64" name="Forme libre : forme 63">
              <a:extLst>
                <a:ext uri="{FF2B5EF4-FFF2-40B4-BE49-F238E27FC236}">
                  <a16:creationId xmlns:a16="http://schemas.microsoft.com/office/drawing/2014/main" id="{77E0A0A9-CC08-A8FD-BEC6-E6E850120196}"/>
                </a:ext>
              </a:extLst>
            </p:cNvPr>
            <p:cNvSpPr/>
            <p:nvPr/>
          </p:nvSpPr>
          <p:spPr>
            <a:xfrm>
              <a:off x="19118970" y="12596555"/>
              <a:ext cx="28785" cy="152223"/>
            </a:xfrm>
            <a:custGeom>
              <a:avLst/>
              <a:gdLst>
                <a:gd name="connsiteX0" fmla="*/ 3908 w 28785"/>
                <a:gd name="connsiteY0" fmla="*/ 3717 h 152223"/>
                <a:gd name="connsiteX1" fmla="*/ 14298 w 28785"/>
                <a:gd name="connsiteY1" fmla="*/ 0 h 152223"/>
                <a:gd name="connsiteX2" fmla="*/ 24782 w 28785"/>
                <a:gd name="connsiteY2" fmla="*/ 3717 h 152223"/>
                <a:gd name="connsiteX3" fmla="*/ 28786 w 28785"/>
                <a:gd name="connsiteY3" fmla="*/ 13154 h 152223"/>
                <a:gd name="connsiteX4" fmla="*/ 24782 w 28785"/>
                <a:gd name="connsiteY4" fmla="*/ 22304 h 152223"/>
                <a:gd name="connsiteX5" fmla="*/ 14298 w 28785"/>
                <a:gd name="connsiteY5" fmla="*/ 25831 h 152223"/>
                <a:gd name="connsiteX6" fmla="*/ 3908 w 28785"/>
                <a:gd name="connsiteY6" fmla="*/ 22304 h 152223"/>
                <a:gd name="connsiteX7" fmla="*/ 0 w 28785"/>
                <a:gd name="connsiteY7" fmla="*/ 13154 h 152223"/>
                <a:gd name="connsiteX8" fmla="*/ 3908 w 28785"/>
                <a:gd name="connsiteY8" fmla="*/ 3717 h 152223"/>
                <a:gd name="connsiteX9" fmla="*/ 25450 w 28785"/>
                <a:gd name="connsiteY9" fmla="*/ 44418 h 152223"/>
                <a:gd name="connsiteX10" fmla="*/ 25450 w 28785"/>
                <a:gd name="connsiteY10" fmla="*/ 152223 h 152223"/>
                <a:gd name="connsiteX11" fmla="*/ 3146 w 28785"/>
                <a:gd name="connsiteY11" fmla="*/ 152223 h 152223"/>
                <a:gd name="connsiteX12" fmla="*/ 3146 w 28785"/>
                <a:gd name="connsiteY12" fmla="*/ 44418 h 152223"/>
                <a:gd name="connsiteX13" fmla="*/ 25450 w 28785"/>
                <a:gd name="connsiteY13" fmla="*/ 44418 h 15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85" h="152223">
                  <a:moveTo>
                    <a:pt x="3908" y="3717"/>
                  </a:moveTo>
                  <a:cubicBezTo>
                    <a:pt x="6481" y="1239"/>
                    <a:pt x="10008" y="0"/>
                    <a:pt x="14298" y="0"/>
                  </a:cubicBezTo>
                  <a:cubicBezTo>
                    <a:pt x="18587" y="0"/>
                    <a:pt x="22114" y="1239"/>
                    <a:pt x="24782" y="3717"/>
                  </a:cubicBezTo>
                  <a:cubicBezTo>
                    <a:pt x="27451" y="6196"/>
                    <a:pt x="28786" y="9341"/>
                    <a:pt x="28786" y="13154"/>
                  </a:cubicBezTo>
                  <a:cubicBezTo>
                    <a:pt x="28786" y="16967"/>
                    <a:pt x="27451" y="20017"/>
                    <a:pt x="24782" y="22304"/>
                  </a:cubicBezTo>
                  <a:cubicBezTo>
                    <a:pt x="22114" y="24687"/>
                    <a:pt x="18587" y="25831"/>
                    <a:pt x="14298" y="25831"/>
                  </a:cubicBezTo>
                  <a:cubicBezTo>
                    <a:pt x="10008" y="25831"/>
                    <a:pt x="6577" y="24687"/>
                    <a:pt x="3908" y="22304"/>
                  </a:cubicBezTo>
                  <a:cubicBezTo>
                    <a:pt x="1335" y="19921"/>
                    <a:pt x="0" y="16871"/>
                    <a:pt x="0" y="13154"/>
                  </a:cubicBezTo>
                  <a:cubicBezTo>
                    <a:pt x="0" y="9436"/>
                    <a:pt x="1335" y="6291"/>
                    <a:pt x="3908" y="3717"/>
                  </a:cubicBezTo>
                  <a:close/>
                  <a:moveTo>
                    <a:pt x="25450" y="44418"/>
                  </a:moveTo>
                  <a:lnTo>
                    <a:pt x="25450" y="152223"/>
                  </a:lnTo>
                  <a:lnTo>
                    <a:pt x="3146" y="152223"/>
                  </a:lnTo>
                  <a:lnTo>
                    <a:pt x="3146" y="44418"/>
                  </a:lnTo>
                  <a:lnTo>
                    <a:pt x="25450" y="44418"/>
                  </a:lnTo>
                  <a:close/>
                </a:path>
              </a:pathLst>
            </a:custGeom>
            <a:solidFill>
              <a:schemeClr val="bg1"/>
            </a:solidFill>
            <a:ln w="9525" cap="flat">
              <a:noFill/>
              <a:prstDash val="solid"/>
              <a:miter/>
            </a:ln>
          </p:spPr>
          <p:txBody>
            <a:bodyPr rtlCol="0" anchor="ctr"/>
            <a:lstStyle/>
            <a:p>
              <a:endParaRPr lang="fr-FR" sz="1092"/>
            </a:p>
          </p:txBody>
        </p:sp>
        <p:sp>
          <p:nvSpPr>
            <p:cNvPr id="65" name="Forme libre : forme 64">
              <a:extLst>
                <a:ext uri="{FF2B5EF4-FFF2-40B4-BE49-F238E27FC236}">
                  <a16:creationId xmlns:a16="http://schemas.microsoft.com/office/drawing/2014/main" id="{ED3E0908-B5F9-B789-7054-FE50FAB60F41}"/>
                </a:ext>
              </a:extLst>
            </p:cNvPr>
            <p:cNvSpPr/>
            <p:nvPr/>
          </p:nvSpPr>
          <p:spPr>
            <a:xfrm>
              <a:off x="19161005" y="12639544"/>
              <a:ext cx="109614" cy="110569"/>
            </a:xfrm>
            <a:custGeom>
              <a:avLst/>
              <a:gdLst>
                <a:gd name="connsiteX0" fmla="*/ 83021 w 109614"/>
                <a:gd name="connsiteY0" fmla="*/ 6672 h 110569"/>
                <a:gd name="connsiteX1" fmla="*/ 102561 w 109614"/>
                <a:gd name="connsiteY1" fmla="*/ 25831 h 110569"/>
                <a:gd name="connsiteX2" fmla="*/ 109614 w 109614"/>
                <a:gd name="connsiteY2" fmla="*/ 55189 h 110569"/>
                <a:gd name="connsiteX3" fmla="*/ 102561 w 109614"/>
                <a:gd name="connsiteY3" fmla="*/ 84738 h 110569"/>
                <a:gd name="connsiteX4" fmla="*/ 83021 w 109614"/>
                <a:gd name="connsiteY4" fmla="*/ 103897 h 110569"/>
                <a:gd name="connsiteX5" fmla="*/ 54807 w 109614"/>
                <a:gd name="connsiteY5" fmla="*/ 110569 h 110569"/>
                <a:gd name="connsiteX6" fmla="*/ 26689 w 109614"/>
                <a:gd name="connsiteY6" fmla="*/ 103897 h 110569"/>
                <a:gd name="connsiteX7" fmla="*/ 7149 w 109614"/>
                <a:gd name="connsiteY7" fmla="*/ 84643 h 110569"/>
                <a:gd name="connsiteX8" fmla="*/ 0 w 109614"/>
                <a:gd name="connsiteY8" fmla="*/ 55189 h 110569"/>
                <a:gd name="connsiteX9" fmla="*/ 7149 w 109614"/>
                <a:gd name="connsiteY9" fmla="*/ 25831 h 110569"/>
                <a:gd name="connsiteX10" fmla="*/ 26689 w 109614"/>
                <a:gd name="connsiteY10" fmla="*/ 6672 h 110569"/>
                <a:gd name="connsiteX11" fmla="*/ 54807 w 109614"/>
                <a:gd name="connsiteY11" fmla="*/ 0 h 110569"/>
                <a:gd name="connsiteX12" fmla="*/ 83021 w 109614"/>
                <a:gd name="connsiteY12" fmla="*/ 6672 h 110569"/>
                <a:gd name="connsiteX13" fmla="*/ 38985 w 109614"/>
                <a:gd name="connsiteY13" fmla="*/ 23353 h 110569"/>
                <a:gd name="connsiteX14" fmla="*/ 27356 w 109614"/>
                <a:gd name="connsiteY14" fmla="*/ 35363 h 110569"/>
                <a:gd name="connsiteX15" fmla="*/ 22971 w 109614"/>
                <a:gd name="connsiteY15" fmla="*/ 55189 h 110569"/>
                <a:gd name="connsiteX16" fmla="*/ 27356 w 109614"/>
                <a:gd name="connsiteY16" fmla="*/ 75111 h 110569"/>
                <a:gd name="connsiteX17" fmla="*/ 38985 w 109614"/>
                <a:gd name="connsiteY17" fmla="*/ 87026 h 110569"/>
                <a:gd name="connsiteX18" fmla="*/ 54807 w 109614"/>
                <a:gd name="connsiteY18" fmla="*/ 90934 h 110569"/>
                <a:gd name="connsiteX19" fmla="*/ 70630 w 109614"/>
                <a:gd name="connsiteY19" fmla="*/ 87026 h 110569"/>
                <a:gd name="connsiteX20" fmla="*/ 82258 w 109614"/>
                <a:gd name="connsiteY20" fmla="*/ 75111 h 110569"/>
                <a:gd name="connsiteX21" fmla="*/ 86643 w 109614"/>
                <a:gd name="connsiteY21" fmla="*/ 55189 h 110569"/>
                <a:gd name="connsiteX22" fmla="*/ 82258 w 109614"/>
                <a:gd name="connsiteY22" fmla="*/ 35363 h 110569"/>
                <a:gd name="connsiteX23" fmla="*/ 70630 w 109614"/>
                <a:gd name="connsiteY23" fmla="*/ 23353 h 110569"/>
                <a:gd name="connsiteX24" fmla="*/ 54807 w 109614"/>
                <a:gd name="connsiteY24" fmla="*/ 19445 h 110569"/>
                <a:gd name="connsiteX25" fmla="*/ 38985 w 109614"/>
                <a:gd name="connsiteY25" fmla="*/ 23353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614" h="110569">
                  <a:moveTo>
                    <a:pt x="83021" y="6672"/>
                  </a:moveTo>
                  <a:cubicBezTo>
                    <a:pt x="91409" y="11057"/>
                    <a:pt x="97890" y="17539"/>
                    <a:pt x="102561" y="25831"/>
                  </a:cubicBezTo>
                  <a:cubicBezTo>
                    <a:pt x="107231" y="34219"/>
                    <a:pt x="109614" y="43942"/>
                    <a:pt x="109614" y="55189"/>
                  </a:cubicBezTo>
                  <a:cubicBezTo>
                    <a:pt x="109614" y="66437"/>
                    <a:pt x="107231" y="76350"/>
                    <a:pt x="102561" y="84738"/>
                  </a:cubicBezTo>
                  <a:cubicBezTo>
                    <a:pt x="97890" y="93126"/>
                    <a:pt x="91314" y="99512"/>
                    <a:pt x="83021" y="103897"/>
                  </a:cubicBezTo>
                  <a:cubicBezTo>
                    <a:pt x="74633" y="108377"/>
                    <a:pt x="65292" y="110569"/>
                    <a:pt x="54807" y="110569"/>
                  </a:cubicBezTo>
                  <a:cubicBezTo>
                    <a:pt x="44322" y="110569"/>
                    <a:pt x="34981" y="108377"/>
                    <a:pt x="26689" y="103897"/>
                  </a:cubicBezTo>
                  <a:cubicBezTo>
                    <a:pt x="18396" y="99512"/>
                    <a:pt x="11915" y="93031"/>
                    <a:pt x="7149" y="84643"/>
                  </a:cubicBezTo>
                  <a:cubicBezTo>
                    <a:pt x="2383" y="76255"/>
                    <a:pt x="0" y="66437"/>
                    <a:pt x="0" y="55189"/>
                  </a:cubicBezTo>
                  <a:cubicBezTo>
                    <a:pt x="0" y="43942"/>
                    <a:pt x="2383" y="34219"/>
                    <a:pt x="7149" y="25831"/>
                  </a:cubicBezTo>
                  <a:cubicBezTo>
                    <a:pt x="11915" y="17443"/>
                    <a:pt x="18396" y="11057"/>
                    <a:pt x="26689" y="6672"/>
                  </a:cubicBezTo>
                  <a:cubicBezTo>
                    <a:pt x="34981" y="2192"/>
                    <a:pt x="44322" y="0"/>
                    <a:pt x="54807" y="0"/>
                  </a:cubicBezTo>
                  <a:cubicBezTo>
                    <a:pt x="65292" y="0"/>
                    <a:pt x="74633" y="2192"/>
                    <a:pt x="83021" y="6672"/>
                  </a:cubicBezTo>
                  <a:close/>
                  <a:moveTo>
                    <a:pt x="38985" y="23353"/>
                  </a:moveTo>
                  <a:cubicBezTo>
                    <a:pt x="34124" y="25927"/>
                    <a:pt x="30311" y="29930"/>
                    <a:pt x="27356" y="35363"/>
                  </a:cubicBezTo>
                  <a:cubicBezTo>
                    <a:pt x="24401" y="40796"/>
                    <a:pt x="22971" y="47373"/>
                    <a:pt x="22971" y="55189"/>
                  </a:cubicBezTo>
                  <a:cubicBezTo>
                    <a:pt x="22971" y="63005"/>
                    <a:pt x="24401" y="69773"/>
                    <a:pt x="27356" y="75111"/>
                  </a:cubicBezTo>
                  <a:cubicBezTo>
                    <a:pt x="30311" y="80449"/>
                    <a:pt x="34124" y="84452"/>
                    <a:pt x="38985" y="87026"/>
                  </a:cubicBezTo>
                  <a:cubicBezTo>
                    <a:pt x="43846" y="89599"/>
                    <a:pt x="49088" y="90934"/>
                    <a:pt x="54807" y="90934"/>
                  </a:cubicBezTo>
                  <a:cubicBezTo>
                    <a:pt x="60526" y="90934"/>
                    <a:pt x="65864" y="89599"/>
                    <a:pt x="70630" y="87026"/>
                  </a:cubicBezTo>
                  <a:cubicBezTo>
                    <a:pt x="75491" y="84452"/>
                    <a:pt x="79304" y="80449"/>
                    <a:pt x="82258" y="75111"/>
                  </a:cubicBezTo>
                  <a:cubicBezTo>
                    <a:pt x="85213" y="69773"/>
                    <a:pt x="86643" y="63101"/>
                    <a:pt x="86643" y="55189"/>
                  </a:cubicBezTo>
                  <a:cubicBezTo>
                    <a:pt x="86643" y="47278"/>
                    <a:pt x="85213" y="40701"/>
                    <a:pt x="82258" y="35363"/>
                  </a:cubicBezTo>
                  <a:cubicBezTo>
                    <a:pt x="79304" y="29930"/>
                    <a:pt x="75491" y="25927"/>
                    <a:pt x="70630" y="23353"/>
                  </a:cubicBezTo>
                  <a:cubicBezTo>
                    <a:pt x="65769" y="20780"/>
                    <a:pt x="60526" y="19445"/>
                    <a:pt x="54807" y="19445"/>
                  </a:cubicBezTo>
                  <a:cubicBezTo>
                    <a:pt x="49088" y="19445"/>
                    <a:pt x="43750" y="20780"/>
                    <a:pt x="38985" y="23353"/>
                  </a:cubicBezTo>
                  <a:close/>
                </a:path>
              </a:pathLst>
            </a:custGeom>
            <a:solidFill>
              <a:schemeClr val="bg1"/>
            </a:solidFill>
            <a:ln w="9525" cap="flat">
              <a:noFill/>
              <a:prstDash val="solid"/>
              <a:miter/>
            </a:ln>
          </p:spPr>
          <p:txBody>
            <a:bodyPr rtlCol="0" anchor="ctr"/>
            <a:lstStyle/>
            <a:p>
              <a:endParaRPr lang="fr-FR" sz="1092"/>
            </a:p>
          </p:txBody>
        </p:sp>
        <p:sp>
          <p:nvSpPr>
            <p:cNvPr id="66" name="Forme libre : forme 65">
              <a:extLst>
                <a:ext uri="{FF2B5EF4-FFF2-40B4-BE49-F238E27FC236}">
                  <a16:creationId xmlns:a16="http://schemas.microsoft.com/office/drawing/2014/main" id="{3DF836B3-56E9-1818-B46E-3BE4DEFBA17A}"/>
                </a:ext>
              </a:extLst>
            </p:cNvPr>
            <p:cNvSpPr/>
            <p:nvPr/>
          </p:nvSpPr>
          <p:spPr>
            <a:xfrm>
              <a:off x="19284727" y="12640974"/>
              <a:ext cx="101893" cy="109425"/>
            </a:xfrm>
            <a:custGeom>
              <a:avLst/>
              <a:gdLst>
                <a:gd name="connsiteX0" fmla="*/ 101894 w 101893"/>
                <a:gd name="connsiteY0" fmla="*/ 0 h 109425"/>
                <a:gd name="connsiteX1" fmla="*/ 101894 w 101893"/>
                <a:gd name="connsiteY1" fmla="*/ 107805 h 109425"/>
                <a:gd name="connsiteX2" fmla="*/ 79399 w 101893"/>
                <a:gd name="connsiteY2" fmla="*/ 107805 h 109425"/>
                <a:gd name="connsiteX3" fmla="*/ 79399 w 101893"/>
                <a:gd name="connsiteY3" fmla="*/ 84356 h 109425"/>
                <a:gd name="connsiteX4" fmla="*/ 65101 w 101893"/>
                <a:gd name="connsiteY4" fmla="*/ 102848 h 109425"/>
                <a:gd name="connsiteX5" fmla="*/ 41463 w 101893"/>
                <a:gd name="connsiteY5" fmla="*/ 109425 h 109425"/>
                <a:gd name="connsiteX6" fmla="*/ 11343 w 101893"/>
                <a:gd name="connsiteY6" fmla="*/ 97320 h 109425"/>
                <a:gd name="connsiteX7" fmla="*/ 0 w 101893"/>
                <a:gd name="connsiteY7" fmla="*/ 62719 h 109425"/>
                <a:gd name="connsiteX8" fmla="*/ 0 w 101893"/>
                <a:gd name="connsiteY8" fmla="*/ 95 h 109425"/>
                <a:gd name="connsiteX9" fmla="*/ 22304 w 101893"/>
                <a:gd name="connsiteY9" fmla="*/ 95 h 109425"/>
                <a:gd name="connsiteX10" fmla="*/ 22304 w 101893"/>
                <a:gd name="connsiteY10" fmla="*/ 60336 h 109425"/>
                <a:gd name="connsiteX11" fmla="*/ 29739 w 101893"/>
                <a:gd name="connsiteY11" fmla="*/ 82927 h 109425"/>
                <a:gd name="connsiteX12" fmla="*/ 50041 w 101893"/>
                <a:gd name="connsiteY12" fmla="*/ 90838 h 109425"/>
                <a:gd name="connsiteX13" fmla="*/ 71392 w 101893"/>
                <a:gd name="connsiteY13" fmla="*/ 82260 h 109425"/>
                <a:gd name="connsiteX14" fmla="*/ 79399 w 101893"/>
                <a:gd name="connsiteY14" fmla="*/ 57191 h 109425"/>
                <a:gd name="connsiteX15" fmla="*/ 79399 w 101893"/>
                <a:gd name="connsiteY15" fmla="*/ 0 h 109425"/>
                <a:gd name="connsiteX16" fmla="*/ 101894 w 101893"/>
                <a:gd name="connsiteY16" fmla="*/ 0 h 10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893" h="109425">
                  <a:moveTo>
                    <a:pt x="101894" y="0"/>
                  </a:moveTo>
                  <a:lnTo>
                    <a:pt x="101894" y="107805"/>
                  </a:lnTo>
                  <a:lnTo>
                    <a:pt x="79399" y="107805"/>
                  </a:lnTo>
                  <a:lnTo>
                    <a:pt x="79399" y="84356"/>
                  </a:lnTo>
                  <a:cubicBezTo>
                    <a:pt x="76635" y="92268"/>
                    <a:pt x="71869" y="98464"/>
                    <a:pt x="65101" y="102848"/>
                  </a:cubicBezTo>
                  <a:cubicBezTo>
                    <a:pt x="58334" y="107233"/>
                    <a:pt x="50422" y="109425"/>
                    <a:pt x="41463" y="109425"/>
                  </a:cubicBezTo>
                  <a:cubicBezTo>
                    <a:pt x="28976" y="109425"/>
                    <a:pt x="18873" y="105422"/>
                    <a:pt x="11343" y="97320"/>
                  </a:cubicBezTo>
                  <a:cubicBezTo>
                    <a:pt x="3813" y="89218"/>
                    <a:pt x="0" y="77684"/>
                    <a:pt x="0" y="62719"/>
                  </a:cubicBezTo>
                  <a:lnTo>
                    <a:pt x="0" y="95"/>
                  </a:lnTo>
                  <a:lnTo>
                    <a:pt x="22304" y="95"/>
                  </a:lnTo>
                  <a:lnTo>
                    <a:pt x="22304" y="60336"/>
                  </a:lnTo>
                  <a:cubicBezTo>
                    <a:pt x="22304" y="70154"/>
                    <a:pt x="24782" y="77684"/>
                    <a:pt x="29739" y="82927"/>
                  </a:cubicBezTo>
                  <a:cubicBezTo>
                    <a:pt x="34695" y="88169"/>
                    <a:pt x="41463" y="90838"/>
                    <a:pt x="50041" y="90838"/>
                  </a:cubicBezTo>
                  <a:cubicBezTo>
                    <a:pt x="58620" y="90838"/>
                    <a:pt x="66055" y="87978"/>
                    <a:pt x="71392" y="82260"/>
                  </a:cubicBezTo>
                  <a:cubicBezTo>
                    <a:pt x="76730" y="76540"/>
                    <a:pt x="79399" y="68152"/>
                    <a:pt x="79399" y="57191"/>
                  </a:cubicBezTo>
                  <a:lnTo>
                    <a:pt x="79399" y="0"/>
                  </a:lnTo>
                  <a:lnTo>
                    <a:pt x="101894" y="0"/>
                  </a:lnTo>
                  <a:close/>
                </a:path>
              </a:pathLst>
            </a:custGeom>
            <a:solidFill>
              <a:schemeClr val="bg1"/>
            </a:solidFill>
            <a:ln w="9525" cap="flat">
              <a:noFill/>
              <a:prstDash val="solid"/>
              <a:miter/>
            </a:ln>
          </p:spPr>
          <p:txBody>
            <a:bodyPr rtlCol="0" anchor="ctr"/>
            <a:lstStyle/>
            <a:p>
              <a:endParaRPr lang="fr-FR" sz="1092"/>
            </a:p>
          </p:txBody>
        </p:sp>
        <p:sp>
          <p:nvSpPr>
            <p:cNvPr id="67" name="Forme libre : forme 66">
              <a:extLst>
                <a:ext uri="{FF2B5EF4-FFF2-40B4-BE49-F238E27FC236}">
                  <a16:creationId xmlns:a16="http://schemas.microsoft.com/office/drawing/2014/main" id="{DC50DC44-56D6-4685-F870-6FDA6FEBFFF7}"/>
                </a:ext>
              </a:extLst>
            </p:cNvPr>
            <p:cNvSpPr/>
            <p:nvPr/>
          </p:nvSpPr>
          <p:spPr>
            <a:xfrm>
              <a:off x="19404063" y="12639735"/>
              <a:ext cx="85594" cy="110378"/>
            </a:xfrm>
            <a:custGeom>
              <a:avLst/>
              <a:gdLst>
                <a:gd name="connsiteX0" fmla="*/ 70534 w 85594"/>
                <a:gd name="connsiteY0" fmla="*/ 9532 h 110378"/>
                <a:gd name="connsiteX1" fmla="*/ 84546 w 85594"/>
                <a:gd name="connsiteY1" fmla="*/ 35458 h 110378"/>
                <a:gd name="connsiteX2" fmla="*/ 63386 w 85594"/>
                <a:gd name="connsiteY2" fmla="*/ 35458 h 110378"/>
                <a:gd name="connsiteX3" fmla="*/ 55856 w 85594"/>
                <a:gd name="connsiteY3" fmla="*/ 21256 h 110378"/>
                <a:gd name="connsiteX4" fmla="*/ 39556 w 85594"/>
                <a:gd name="connsiteY4" fmla="*/ 15918 h 110378"/>
                <a:gd name="connsiteX5" fmla="*/ 26498 w 85594"/>
                <a:gd name="connsiteY5" fmla="*/ 19921 h 110378"/>
                <a:gd name="connsiteX6" fmla="*/ 21923 w 85594"/>
                <a:gd name="connsiteY6" fmla="*/ 30788 h 110378"/>
                <a:gd name="connsiteX7" fmla="*/ 25259 w 85594"/>
                <a:gd name="connsiteY7" fmla="*/ 38985 h 110378"/>
                <a:gd name="connsiteX8" fmla="*/ 33551 w 85594"/>
                <a:gd name="connsiteY8" fmla="*/ 43846 h 110378"/>
                <a:gd name="connsiteX9" fmla="*/ 47754 w 85594"/>
                <a:gd name="connsiteY9" fmla="*/ 47754 h 110378"/>
                <a:gd name="connsiteX10" fmla="*/ 67389 w 85594"/>
                <a:gd name="connsiteY10" fmla="*/ 53378 h 110378"/>
                <a:gd name="connsiteX11" fmla="*/ 80257 w 85594"/>
                <a:gd name="connsiteY11" fmla="*/ 62719 h 110378"/>
                <a:gd name="connsiteX12" fmla="*/ 85595 w 85594"/>
                <a:gd name="connsiteY12" fmla="*/ 80067 h 110378"/>
                <a:gd name="connsiteX13" fmla="*/ 75300 w 85594"/>
                <a:gd name="connsiteY13" fmla="*/ 101990 h 110378"/>
                <a:gd name="connsiteX14" fmla="*/ 47563 w 85594"/>
                <a:gd name="connsiteY14" fmla="*/ 110378 h 110378"/>
                <a:gd name="connsiteX15" fmla="*/ 14965 w 85594"/>
                <a:gd name="connsiteY15" fmla="*/ 100942 h 110378"/>
                <a:gd name="connsiteX16" fmla="*/ 0 w 85594"/>
                <a:gd name="connsiteY16" fmla="*/ 74729 h 110378"/>
                <a:gd name="connsiteX17" fmla="*/ 21732 w 85594"/>
                <a:gd name="connsiteY17" fmla="*/ 74729 h 110378"/>
                <a:gd name="connsiteX18" fmla="*/ 29548 w 85594"/>
                <a:gd name="connsiteY18" fmla="*/ 89027 h 110378"/>
                <a:gd name="connsiteX19" fmla="*/ 47563 w 85594"/>
                <a:gd name="connsiteY19" fmla="*/ 94460 h 110378"/>
                <a:gd name="connsiteX20" fmla="*/ 60145 w 85594"/>
                <a:gd name="connsiteY20" fmla="*/ 90266 h 110378"/>
                <a:gd name="connsiteX21" fmla="*/ 64720 w 85594"/>
                <a:gd name="connsiteY21" fmla="*/ 79591 h 110378"/>
                <a:gd name="connsiteX22" fmla="*/ 61194 w 85594"/>
                <a:gd name="connsiteY22" fmla="*/ 70631 h 110378"/>
                <a:gd name="connsiteX23" fmla="*/ 52424 w 85594"/>
                <a:gd name="connsiteY23" fmla="*/ 65484 h 110378"/>
                <a:gd name="connsiteX24" fmla="*/ 37936 w 85594"/>
                <a:gd name="connsiteY24" fmla="*/ 61671 h 110378"/>
                <a:gd name="connsiteX25" fmla="*/ 18873 w 85594"/>
                <a:gd name="connsiteY25" fmla="*/ 56238 h 110378"/>
                <a:gd name="connsiteX26" fmla="*/ 6386 w 85594"/>
                <a:gd name="connsiteY26" fmla="*/ 47373 h 110378"/>
                <a:gd name="connsiteX27" fmla="*/ 1239 w 85594"/>
                <a:gd name="connsiteY27" fmla="*/ 30692 h 110378"/>
                <a:gd name="connsiteX28" fmla="*/ 11533 w 85594"/>
                <a:gd name="connsiteY28" fmla="*/ 8483 h 110378"/>
                <a:gd name="connsiteX29" fmla="*/ 40033 w 85594"/>
                <a:gd name="connsiteY29" fmla="*/ 0 h 110378"/>
                <a:gd name="connsiteX30" fmla="*/ 70439 w 85594"/>
                <a:gd name="connsiteY30" fmla="*/ 9722 h 11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594" h="110378">
                  <a:moveTo>
                    <a:pt x="70534" y="9532"/>
                  </a:moveTo>
                  <a:cubicBezTo>
                    <a:pt x="78160" y="16013"/>
                    <a:pt x="82830" y="24592"/>
                    <a:pt x="84546" y="35458"/>
                  </a:cubicBezTo>
                  <a:lnTo>
                    <a:pt x="63386" y="35458"/>
                  </a:lnTo>
                  <a:cubicBezTo>
                    <a:pt x="62433" y="29549"/>
                    <a:pt x="59954" y="24878"/>
                    <a:pt x="55856" y="21256"/>
                  </a:cubicBezTo>
                  <a:cubicBezTo>
                    <a:pt x="51757" y="17634"/>
                    <a:pt x="46324" y="15918"/>
                    <a:pt x="39556" y="15918"/>
                  </a:cubicBezTo>
                  <a:cubicBezTo>
                    <a:pt x="33933" y="15918"/>
                    <a:pt x="29644" y="17253"/>
                    <a:pt x="26498" y="19921"/>
                  </a:cubicBezTo>
                  <a:cubicBezTo>
                    <a:pt x="23448" y="22590"/>
                    <a:pt x="21923" y="26212"/>
                    <a:pt x="21923" y="30788"/>
                  </a:cubicBezTo>
                  <a:cubicBezTo>
                    <a:pt x="21923" y="34219"/>
                    <a:pt x="23067" y="36888"/>
                    <a:pt x="25259" y="38985"/>
                  </a:cubicBezTo>
                  <a:cubicBezTo>
                    <a:pt x="27451" y="41082"/>
                    <a:pt x="30216" y="42702"/>
                    <a:pt x="33551" y="43846"/>
                  </a:cubicBezTo>
                  <a:cubicBezTo>
                    <a:pt x="36888" y="44990"/>
                    <a:pt x="41558" y="46324"/>
                    <a:pt x="47754" y="47754"/>
                  </a:cubicBezTo>
                  <a:cubicBezTo>
                    <a:pt x="55856" y="49565"/>
                    <a:pt x="62433" y="51472"/>
                    <a:pt x="67389" y="53378"/>
                  </a:cubicBezTo>
                  <a:cubicBezTo>
                    <a:pt x="72441" y="55380"/>
                    <a:pt x="76730" y="58430"/>
                    <a:pt x="80257" y="62719"/>
                  </a:cubicBezTo>
                  <a:cubicBezTo>
                    <a:pt x="83879" y="67009"/>
                    <a:pt x="85595" y="72728"/>
                    <a:pt x="85595" y="80067"/>
                  </a:cubicBezTo>
                  <a:cubicBezTo>
                    <a:pt x="85595" y="89027"/>
                    <a:pt x="82163" y="96367"/>
                    <a:pt x="75300" y="101990"/>
                  </a:cubicBezTo>
                  <a:cubicBezTo>
                    <a:pt x="68437" y="107614"/>
                    <a:pt x="59192" y="110378"/>
                    <a:pt x="47563" y="110378"/>
                  </a:cubicBezTo>
                  <a:cubicBezTo>
                    <a:pt x="34124" y="110378"/>
                    <a:pt x="23257" y="107233"/>
                    <a:pt x="14965" y="100942"/>
                  </a:cubicBezTo>
                  <a:cubicBezTo>
                    <a:pt x="6672" y="94651"/>
                    <a:pt x="1716" y="85977"/>
                    <a:pt x="0" y="74729"/>
                  </a:cubicBezTo>
                  <a:lnTo>
                    <a:pt x="21732" y="74729"/>
                  </a:lnTo>
                  <a:cubicBezTo>
                    <a:pt x="22400" y="80639"/>
                    <a:pt x="24973" y="85405"/>
                    <a:pt x="29548" y="89027"/>
                  </a:cubicBezTo>
                  <a:cubicBezTo>
                    <a:pt x="34124" y="92649"/>
                    <a:pt x="40128" y="94460"/>
                    <a:pt x="47563" y="94460"/>
                  </a:cubicBezTo>
                  <a:cubicBezTo>
                    <a:pt x="52901" y="94460"/>
                    <a:pt x="57095" y="93031"/>
                    <a:pt x="60145" y="90266"/>
                  </a:cubicBezTo>
                  <a:cubicBezTo>
                    <a:pt x="63195" y="87502"/>
                    <a:pt x="64720" y="83880"/>
                    <a:pt x="64720" y="79591"/>
                  </a:cubicBezTo>
                  <a:cubicBezTo>
                    <a:pt x="64720" y="75778"/>
                    <a:pt x="63576" y="72823"/>
                    <a:pt x="61194" y="70631"/>
                  </a:cubicBezTo>
                  <a:cubicBezTo>
                    <a:pt x="58811" y="68438"/>
                    <a:pt x="55951" y="66723"/>
                    <a:pt x="52424" y="65484"/>
                  </a:cubicBezTo>
                  <a:cubicBezTo>
                    <a:pt x="48898" y="64244"/>
                    <a:pt x="44036" y="63005"/>
                    <a:pt x="37936" y="61671"/>
                  </a:cubicBezTo>
                  <a:cubicBezTo>
                    <a:pt x="30120" y="59860"/>
                    <a:pt x="23734" y="58049"/>
                    <a:pt x="18873" y="56238"/>
                  </a:cubicBezTo>
                  <a:cubicBezTo>
                    <a:pt x="14012" y="54427"/>
                    <a:pt x="9818" y="51472"/>
                    <a:pt x="6386" y="47373"/>
                  </a:cubicBezTo>
                  <a:cubicBezTo>
                    <a:pt x="2955" y="43275"/>
                    <a:pt x="1239" y="37650"/>
                    <a:pt x="1239" y="30692"/>
                  </a:cubicBezTo>
                  <a:cubicBezTo>
                    <a:pt x="1239" y="21542"/>
                    <a:pt x="4670" y="14107"/>
                    <a:pt x="11533" y="8483"/>
                  </a:cubicBezTo>
                  <a:cubicBezTo>
                    <a:pt x="18396" y="2859"/>
                    <a:pt x="27833" y="0"/>
                    <a:pt x="40033" y="0"/>
                  </a:cubicBezTo>
                  <a:cubicBezTo>
                    <a:pt x="52234" y="0"/>
                    <a:pt x="62814" y="3241"/>
                    <a:pt x="70439" y="9722"/>
                  </a:cubicBezTo>
                  <a:close/>
                </a:path>
              </a:pathLst>
            </a:custGeom>
            <a:solidFill>
              <a:schemeClr val="bg1"/>
            </a:solidFill>
            <a:ln w="9525" cap="flat">
              <a:noFill/>
              <a:prstDash val="solid"/>
              <a:miter/>
            </a:ln>
          </p:spPr>
          <p:txBody>
            <a:bodyPr rtlCol="0" anchor="ctr"/>
            <a:lstStyle/>
            <a:p>
              <a:endParaRPr lang="fr-FR" sz="1092"/>
            </a:p>
          </p:txBody>
        </p:sp>
      </p:grpSp>
      <p:sp>
        <p:nvSpPr>
          <p:cNvPr id="5" name="Espace réservé du texte 5">
            <a:extLst>
              <a:ext uri="{FF2B5EF4-FFF2-40B4-BE49-F238E27FC236}">
                <a16:creationId xmlns:a16="http://schemas.microsoft.com/office/drawing/2014/main" id="{DA0E62E5-2E2A-F413-FFC2-C17A8F1CEE2F}"/>
              </a:ext>
            </a:extLst>
          </p:cNvPr>
          <p:cNvSpPr>
            <a:spLocks noGrp="1"/>
          </p:cNvSpPr>
          <p:nvPr>
            <p:ph type="body" sz="quarter" idx="12" hasCustomPrompt="1"/>
          </p:nvPr>
        </p:nvSpPr>
        <p:spPr>
          <a:xfrm>
            <a:off x="1106748" y="3170668"/>
            <a:ext cx="5932532" cy="1155194"/>
          </a:xfrm>
        </p:spPr>
        <p:txBody>
          <a:bodyPr>
            <a:normAutofit/>
          </a:bodyPr>
          <a:lstStyle>
            <a:lvl1pPr marL="7701" indent="0">
              <a:spcBef>
                <a:spcPts val="167"/>
              </a:spcBef>
              <a:buNone/>
              <a:defRPr sz="2426">
                <a:solidFill>
                  <a:schemeClr val="bg1"/>
                </a:solidFill>
                <a:latin typeface="+mn-lt"/>
              </a:defRPr>
            </a:lvl1pPr>
          </a:lstStyle>
          <a:p>
            <a:pPr marL="12700">
              <a:spcBef>
                <a:spcPts val="275"/>
              </a:spcBef>
            </a:pPr>
            <a:r>
              <a:rPr lang="fr-FR" sz="2426" b="0" spc="-85" dirty="0">
                <a:latin typeface="Poppins Light"/>
                <a:cs typeface="Poppins Light"/>
              </a:rPr>
              <a:t>Présentation du </a:t>
            </a:r>
            <a:r>
              <a:rPr lang="fr-FR" sz="2426" b="0" spc="-85" dirty="0" err="1">
                <a:latin typeface="Poppins Light"/>
                <a:cs typeface="Poppins Light"/>
              </a:rPr>
              <a:t>template</a:t>
            </a:r>
            <a:endParaRPr lang="fr-FR" sz="2426" dirty="0">
              <a:latin typeface="Poppins Light"/>
              <a:cs typeface="Poppins Light"/>
            </a:endParaRPr>
          </a:p>
        </p:txBody>
      </p:sp>
    </p:spTree>
    <p:extLst>
      <p:ext uri="{BB962C8B-B14F-4D97-AF65-F5344CB8AC3E}">
        <p14:creationId xmlns:p14="http://schemas.microsoft.com/office/powerpoint/2010/main" val="72558226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Diapositive de titre">
    <p:bg>
      <p:bgPr>
        <a:solidFill>
          <a:schemeClr val="tx1"/>
        </a:solidFill>
        <a:effectLst/>
      </p:bgPr>
    </p:bg>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83283FAA-FE9E-2C10-3747-B2BB8669B32C}"/>
              </a:ext>
            </a:extLst>
          </p:cNvPr>
          <p:cNvGrpSpPr/>
          <p:nvPr userDrawn="1"/>
        </p:nvGrpSpPr>
        <p:grpSpPr>
          <a:xfrm>
            <a:off x="0" y="0"/>
            <a:ext cx="4225610" cy="5621943"/>
            <a:chOff x="0" y="0"/>
            <a:chExt cx="6967855" cy="9271000"/>
          </a:xfrm>
        </p:grpSpPr>
        <p:sp>
          <p:nvSpPr>
            <p:cNvPr id="7" name="object 4">
              <a:extLst>
                <a:ext uri="{FF2B5EF4-FFF2-40B4-BE49-F238E27FC236}">
                  <a16:creationId xmlns:a16="http://schemas.microsoft.com/office/drawing/2014/main" id="{F80267D9-9F16-2B50-5B4E-A4D7A431A4E1}"/>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rgbClr val="00A5E5"/>
              </a:solidFill>
            </a:ln>
          </p:spPr>
          <p:txBody>
            <a:bodyPr wrap="square" lIns="0" tIns="0" rIns="0" bIns="0" rtlCol="0"/>
            <a:lstStyle/>
            <a:p>
              <a:endParaRPr sz="1092"/>
            </a:p>
          </p:txBody>
        </p:sp>
        <p:sp>
          <p:nvSpPr>
            <p:cNvPr id="9" name="object 6">
              <a:extLst>
                <a:ext uri="{FF2B5EF4-FFF2-40B4-BE49-F238E27FC236}">
                  <a16:creationId xmlns:a16="http://schemas.microsoft.com/office/drawing/2014/main" id="{54FE4294-F1CB-D641-2E73-1CD7B939E61F}"/>
                </a:ext>
              </a:extLst>
            </p:cNvPr>
            <p:cNvSpPr/>
            <p:nvPr/>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rgbClr val="00A5E5"/>
              </a:solidFill>
            </a:ln>
          </p:spPr>
          <p:txBody>
            <a:bodyPr wrap="square" lIns="0" tIns="0" rIns="0" bIns="0" rtlCol="0"/>
            <a:lstStyle/>
            <a:p>
              <a:endParaRPr sz="1092"/>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sp>
        <p:nvSpPr>
          <p:cNvPr id="2" name="Titre 1">
            <a:extLst>
              <a:ext uri="{FF2B5EF4-FFF2-40B4-BE49-F238E27FC236}">
                <a16:creationId xmlns:a16="http://schemas.microsoft.com/office/drawing/2014/main" id="{FCF14866-E4B9-776A-70E0-90665ED3F728}"/>
              </a:ext>
            </a:extLst>
          </p:cNvPr>
          <p:cNvSpPr>
            <a:spLocks noGrp="1"/>
          </p:cNvSpPr>
          <p:nvPr userDrawn="1">
            <p:ph type="ctrTitle" hasCustomPrompt="1"/>
          </p:nvPr>
        </p:nvSpPr>
        <p:spPr>
          <a:xfrm>
            <a:off x="1106748" y="2135183"/>
            <a:ext cx="4115383" cy="952471"/>
          </a:xfrm>
          <a:solidFill>
            <a:schemeClr val="tx1"/>
          </a:solidFill>
        </p:spPr>
        <p:txBody>
          <a:bodyPr anchor="b">
            <a:noAutofit/>
          </a:bodyPr>
          <a:lstStyle>
            <a:lvl1pPr marL="7701" algn="l" defTabSz="554492" rtl="0" eaLnBrk="1" latinLnBrk="0" hangingPunct="1">
              <a:lnSpc>
                <a:spcPts val="5458"/>
              </a:lnSpc>
              <a:spcBef>
                <a:spcPts val="73"/>
              </a:spcBef>
              <a:buNone/>
              <a:defRPr lang="fr-FR" sz="4800" b="1" kern="1200" dirty="0">
                <a:solidFill>
                  <a:schemeClr val="bg1"/>
                </a:solidFill>
                <a:latin typeface="+mj-lt"/>
                <a:ea typeface="+mj-ea"/>
                <a:cs typeface="Poppins ExtraBold" panose="00000900000000000000" pitchFamily="2" charset="0"/>
              </a:defRPr>
            </a:lvl1pPr>
          </a:lstStyle>
          <a:p>
            <a:pPr marL="12700">
              <a:spcBef>
                <a:spcPts val="120"/>
              </a:spcBef>
            </a:pPr>
            <a:r>
              <a:rPr lang="fr-FR" dirty="0">
                <a:latin typeface="+mj-lt"/>
                <a:cs typeface="Poppins ExtraBold" panose="00000900000000000000" pitchFamily="2" charset="0"/>
              </a:rPr>
              <a:t>Sommaire</a:t>
            </a:r>
            <a:endParaRPr lang="fr-FR" spc="-12" dirty="0">
              <a:latin typeface="+mj-lt"/>
              <a:cs typeface="Poppins ExtraBold" panose="00000900000000000000" pitchFamily="2" charset="0"/>
            </a:endParaRPr>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a:lstStyle>
            <a:lvl1pPr algn="r">
              <a:defRPr>
                <a:solidFill>
                  <a:schemeClr val="tx1"/>
                </a:solidFill>
                <a:latin typeface="+mn-lt"/>
              </a:defRPr>
            </a:lvl1pPr>
          </a:lstStyle>
          <a:p>
            <a:r>
              <a:rPr lang="fr-FR"/>
              <a:t>TITRE DE LA PRÉSENTATION OU DE LA PARTIE</a:t>
            </a:r>
            <a:endParaRPr lang="fr-FR" dirty="0"/>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5431144" y="2462488"/>
            <a:ext cx="5757783" cy="4091983"/>
          </a:xfrm>
        </p:spPr>
        <p:txBody>
          <a:bodyPr>
            <a:noAutofit/>
          </a:bodyPr>
          <a:lstStyle>
            <a:lvl1pPr marL="600700" indent="-600700">
              <a:lnSpc>
                <a:spcPts val="2911"/>
              </a:lnSpc>
              <a:spcBef>
                <a:spcPts val="0"/>
              </a:spcBef>
              <a:spcAft>
                <a:spcPts val="728"/>
              </a:spcAft>
              <a:buClr>
                <a:schemeClr val="tx2"/>
              </a:buClr>
              <a:buFont typeface="+mj-lt"/>
              <a:buAutoNum type="arabicPeriod"/>
              <a:defRPr sz="2400">
                <a:solidFill>
                  <a:schemeClr val="bg1"/>
                </a:solidFill>
                <a:latin typeface="+mn-lt"/>
                <a:cs typeface="Poppins Light" panose="00000400000000000000" pitchFamily="2" charset="0"/>
              </a:defRPr>
            </a:lvl1pPr>
            <a:lvl2pPr marL="600700" indent="0">
              <a:lnSpc>
                <a:spcPts val="2911"/>
              </a:lnSpc>
              <a:spcBef>
                <a:spcPts val="0"/>
              </a:spcBef>
              <a:spcAft>
                <a:spcPts val="728"/>
              </a:spcAft>
              <a:buClr>
                <a:schemeClr val="tx2"/>
              </a:buClr>
              <a:buFont typeface="+mj-lt"/>
              <a:buNone/>
              <a:defRPr sz="1800">
                <a:solidFill>
                  <a:schemeClr val="bg1"/>
                </a:solidFill>
                <a:latin typeface="+mn-lt"/>
                <a:cs typeface="Poppins Light" panose="00000400000000000000" pitchFamily="2" charset="0"/>
              </a:defRPr>
            </a:lvl2pPr>
          </a:lstStyle>
          <a:p>
            <a:pPr lvl="0"/>
            <a:r>
              <a:rPr lang="fr-FR" dirty="0"/>
              <a:t>Cliquez pour modifier les styles du texte du masque</a:t>
            </a:r>
          </a:p>
          <a:p>
            <a:pPr lvl="1"/>
            <a:r>
              <a:rPr lang="fr-FR" dirty="0"/>
              <a:t>Deuxième niveau</a:t>
            </a:r>
          </a:p>
        </p:txBody>
      </p:sp>
    </p:spTree>
    <p:extLst>
      <p:ext uri="{BB962C8B-B14F-4D97-AF65-F5344CB8AC3E}">
        <p14:creationId xmlns:p14="http://schemas.microsoft.com/office/powerpoint/2010/main" val="206180863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_Diapositive de titre">
    <p:bg>
      <p:bgPr>
        <a:solidFill>
          <a:schemeClr val="tx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sp>
        <p:nvSpPr>
          <p:cNvPr id="2" name="Titre 1">
            <a:extLst>
              <a:ext uri="{FF2B5EF4-FFF2-40B4-BE49-F238E27FC236}">
                <a16:creationId xmlns:a16="http://schemas.microsoft.com/office/drawing/2014/main" id="{FCF14866-E4B9-776A-70E0-90665ED3F728}"/>
              </a:ext>
            </a:extLst>
          </p:cNvPr>
          <p:cNvSpPr>
            <a:spLocks noGrp="1"/>
          </p:cNvSpPr>
          <p:nvPr userDrawn="1">
            <p:ph type="ctrTitle" hasCustomPrompt="1"/>
          </p:nvPr>
        </p:nvSpPr>
        <p:spPr>
          <a:xfrm>
            <a:off x="5215493" y="1434366"/>
            <a:ext cx="5963716" cy="952471"/>
          </a:xfrm>
          <a:solidFill>
            <a:schemeClr val="tx1"/>
          </a:solidFill>
        </p:spPr>
        <p:txBody>
          <a:bodyPr anchor="b">
            <a:noAutofit/>
          </a:bodyPr>
          <a:lstStyle>
            <a:lvl1pPr marL="7701" algn="l" defTabSz="554492" rtl="0" eaLnBrk="1" latinLnBrk="0" hangingPunct="1">
              <a:lnSpc>
                <a:spcPts val="5458"/>
              </a:lnSpc>
              <a:spcBef>
                <a:spcPts val="73"/>
              </a:spcBef>
              <a:buNone/>
              <a:defRPr lang="fr-FR" sz="4800" b="1" kern="1200" dirty="0">
                <a:solidFill>
                  <a:schemeClr val="bg1"/>
                </a:solidFill>
                <a:latin typeface="+mj-lt"/>
                <a:ea typeface="+mj-ea"/>
                <a:cs typeface="Poppins ExtraBold" panose="00000900000000000000" pitchFamily="2" charset="0"/>
              </a:defRPr>
            </a:lvl1pPr>
          </a:lstStyle>
          <a:p>
            <a:pPr marL="12700">
              <a:spcBef>
                <a:spcPts val="120"/>
              </a:spcBef>
            </a:pPr>
            <a:r>
              <a:rPr lang="fr-FR" dirty="0">
                <a:latin typeface="+mj-lt"/>
                <a:cs typeface="Poppins ExtraBold" panose="00000900000000000000" pitchFamily="2" charset="0"/>
              </a:rPr>
              <a:t>Sommaire</a:t>
            </a:r>
            <a:endParaRPr lang="fr-FR" spc="-12" dirty="0">
              <a:latin typeface="+mj-lt"/>
              <a:cs typeface="Poppins ExtraBold" panose="00000900000000000000" pitchFamily="2" charset="0"/>
            </a:endParaRPr>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tx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5215493" y="2886059"/>
            <a:ext cx="5967489" cy="3668411"/>
          </a:xfrm>
        </p:spPr>
        <p:txBody>
          <a:bodyPr>
            <a:noAutofit/>
          </a:bodyPr>
          <a:lstStyle>
            <a:lvl1pPr marL="600700" indent="-600700">
              <a:lnSpc>
                <a:spcPts val="2911"/>
              </a:lnSpc>
              <a:spcBef>
                <a:spcPts val="0"/>
              </a:spcBef>
              <a:spcAft>
                <a:spcPts val="728"/>
              </a:spcAft>
              <a:buClr>
                <a:schemeClr val="tx2"/>
              </a:buClr>
              <a:buFont typeface="+mj-lt"/>
              <a:buAutoNum type="arabicPeriod"/>
              <a:defRPr sz="2400">
                <a:solidFill>
                  <a:schemeClr val="bg1"/>
                </a:solidFill>
                <a:latin typeface="+mn-lt"/>
                <a:cs typeface="Poppins Light" panose="00000400000000000000" pitchFamily="2" charset="0"/>
              </a:defRPr>
            </a:lvl1pPr>
            <a:lvl2pPr marL="600700" indent="0">
              <a:lnSpc>
                <a:spcPts val="2911"/>
              </a:lnSpc>
              <a:spcBef>
                <a:spcPts val="0"/>
              </a:spcBef>
              <a:spcAft>
                <a:spcPts val="728"/>
              </a:spcAft>
              <a:buClr>
                <a:schemeClr val="tx2"/>
              </a:buClr>
              <a:buFont typeface="+mj-lt"/>
              <a:buNone/>
              <a:defRPr sz="1800">
                <a:solidFill>
                  <a:schemeClr val="bg1"/>
                </a:solidFill>
                <a:latin typeface="+mn-lt"/>
                <a:cs typeface="Poppins Light" panose="00000400000000000000" pitchFamily="2" charset="0"/>
              </a:defRPr>
            </a:lvl2pPr>
          </a:lstStyle>
          <a:p>
            <a:pPr lvl="0"/>
            <a:r>
              <a:rPr lang="fr-FR" dirty="0"/>
              <a:t>Cliquez pour modifier les styles du texte du masque</a:t>
            </a:r>
          </a:p>
          <a:p>
            <a:pPr lvl="1"/>
            <a:r>
              <a:rPr lang="fr-FR" dirty="0"/>
              <a:t>Deuxième niveau</a:t>
            </a:r>
          </a:p>
        </p:txBody>
      </p:sp>
      <p:sp>
        <p:nvSpPr>
          <p:cNvPr id="24" name="Espace réservé pour une image  23">
            <a:extLst>
              <a:ext uri="{FF2B5EF4-FFF2-40B4-BE49-F238E27FC236}">
                <a16:creationId xmlns:a16="http://schemas.microsoft.com/office/drawing/2014/main" id="{8F7A243F-04D8-A86D-C6C6-FC4D068BF586}"/>
              </a:ext>
            </a:extLst>
          </p:cNvPr>
          <p:cNvSpPr>
            <a:spLocks noGrp="1"/>
          </p:cNvSpPr>
          <p:nvPr>
            <p:ph type="pic" sz="quarter" idx="14" hasCustomPrompt="1"/>
          </p:nvPr>
        </p:nvSpPr>
        <p:spPr>
          <a:xfrm>
            <a:off x="0" y="0"/>
            <a:ext cx="4236749" cy="5654241"/>
          </a:xfrm>
          <a:custGeom>
            <a:avLst/>
            <a:gdLst>
              <a:gd name="connsiteX0" fmla="*/ 1971880 w 6986223"/>
              <a:gd name="connsiteY0" fmla="*/ 0 h 9324262"/>
              <a:gd name="connsiteX1" fmla="*/ 6948265 w 6986223"/>
              <a:gd name="connsiteY1" fmla="*/ 0 h 9324262"/>
              <a:gd name="connsiteX2" fmla="*/ 6958021 w 6986223"/>
              <a:gd name="connsiteY2" fmla="*/ 91012 h 9324262"/>
              <a:gd name="connsiteX3" fmla="*/ 6962287 w 6986223"/>
              <a:gd name="connsiteY3" fmla="*/ 1430585 h 9324262"/>
              <a:gd name="connsiteX4" fmla="*/ 45273 w 6986223"/>
              <a:gd name="connsiteY4" fmla="*/ 9315265 h 9324262"/>
              <a:gd name="connsiteX5" fmla="*/ 0 w 6986223"/>
              <a:gd name="connsiteY5" fmla="*/ 9324262 h 9324262"/>
              <a:gd name="connsiteX6" fmla="*/ 0 w 6986223"/>
              <a:gd name="connsiteY6" fmla="*/ 4126044 h 9324262"/>
              <a:gd name="connsiteX7" fmla="*/ 28610 w 6986223"/>
              <a:gd name="connsiteY7" fmla="*/ 4111461 h 9324262"/>
              <a:gd name="connsiteX8" fmla="*/ 2049770 w 6986223"/>
              <a:gd name="connsiteY8" fmla="*/ 1065494 h 9324262"/>
              <a:gd name="connsiteX9" fmla="*/ 1993511 w 6986223"/>
              <a:gd name="connsiteY9" fmla="*/ 98024 h 932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6223" h="9324262">
                <a:moveTo>
                  <a:pt x="1971880" y="0"/>
                </a:moveTo>
                <a:lnTo>
                  <a:pt x="6948265" y="0"/>
                </a:lnTo>
                <a:lnTo>
                  <a:pt x="6958021" y="91012"/>
                </a:lnTo>
                <a:cubicBezTo>
                  <a:pt x="6993736" y="530345"/>
                  <a:pt x="6995941" y="977756"/>
                  <a:pt x="6962287" y="1430585"/>
                </a:cubicBezTo>
                <a:cubicBezTo>
                  <a:pt x="6670622" y="5355102"/>
                  <a:pt x="3775301" y="8479040"/>
                  <a:pt x="45273" y="9315265"/>
                </a:cubicBezTo>
                <a:lnTo>
                  <a:pt x="0" y="9324262"/>
                </a:lnTo>
                <a:lnTo>
                  <a:pt x="0" y="4126044"/>
                </a:lnTo>
                <a:lnTo>
                  <a:pt x="28610" y="4111461"/>
                </a:lnTo>
                <a:cubicBezTo>
                  <a:pt x="1156705" y="3502625"/>
                  <a:pt x="1951434" y="2388660"/>
                  <a:pt x="2049770" y="1065494"/>
                </a:cubicBezTo>
                <a:cubicBezTo>
                  <a:pt x="2074354" y="734702"/>
                  <a:pt x="2053959" y="410408"/>
                  <a:pt x="1993511" y="98024"/>
                </a:cubicBezTo>
                <a:close/>
              </a:path>
            </a:pathLst>
          </a:custGeom>
          <a:solidFill>
            <a:schemeClr val="bg1"/>
          </a:solidFill>
        </p:spPr>
        <p:txBody>
          <a:bodyPr wrap="square">
            <a:noAutofit/>
          </a:bodyPr>
          <a:lstStyle>
            <a:lvl1pPr>
              <a:defRPr>
                <a:solidFill>
                  <a:schemeClr val="bg1"/>
                </a:solidFill>
              </a:defRPr>
            </a:lvl1pPr>
          </a:lstStyle>
          <a:p>
            <a:r>
              <a:rPr lang="fr-FR" dirty="0"/>
              <a:t>Insérer </a:t>
            </a:r>
          </a:p>
          <a:p>
            <a:r>
              <a:rPr lang="fr-FR" dirty="0"/>
              <a:t>image </a:t>
            </a:r>
          </a:p>
          <a:p>
            <a:r>
              <a:rPr lang="fr-FR" dirty="0"/>
              <a:t>ici</a:t>
            </a:r>
          </a:p>
        </p:txBody>
      </p:sp>
    </p:spTree>
    <p:extLst>
      <p:ext uri="{BB962C8B-B14F-4D97-AF65-F5344CB8AC3E}">
        <p14:creationId xmlns:p14="http://schemas.microsoft.com/office/powerpoint/2010/main" val="319549621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Diapositive de titre">
    <p:bg>
      <p:bgPr>
        <a:solidFill>
          <a:schemeClr val="tx1"/>
        </a:solid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D9B64558-CF33-6E36-90AC-DF1CE29F4C1B}"/>
              </a:ext>
            </a:extLst>
          </p:cNvPr>
          <p:cNvGrpSpPr/>
          <p:nvPr userDrawn="1"/>
        </p:nvGrpSpPr>
        <p:grpSpPr>
          <a:xfrm>
            <a:off x="0" y="0"/>
            <a:ext cx="4225610" cy="5621943"/>
            <a:chOff x="0" y="0"/>
            <a:chExt cx="6967855" cy="9271000"/>
          </a:xfrm>
        </p:grpSpPr>
        <p:sp>
          <p:nvSpPr>
            <p:cNvPr id="7" name="object 4">
              <a:extLst>
                <a:ext uri="{FF2B5EF4-FFF2-40B4-BE49-F238E27FC236}">
                  <a16:creationId xmlns:a16="http://schemas.microsoft.com/office/drawing/2014/main" id="{F80267D9-9F16-2B50-5B4E-A4D7A431A4E1}"/>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rgbClr val="00A5E5"/>
              </a:solidFill>
            </a:ln>
          </p:spPr>
          <p:txBody>
            <a:bodyPr wrap="square" lIns="0" tIns="0" rIns="0" bIns="0" rtlCol="0"/>
            <a:lstStyle/>
            <a:p>
              <a:endParaRPr sz="1092"/>
            </a:p>
          </p:txBody>
        </p:sp>
        <p:sp>
          <p:nvSpPr>
            <p:cNvPr id="9" name="object 6">
              <a:extLst>
                <a:ext uri="{FF2B5EF4-FFF2-40B4-BE49-F238E27FC236}">
                  <a16:creationId xmlns:a16="http://schemas.microsoft.com/office/drawing/2014/main" id="{54FE4294-F1CB-D641-2E73-1CD7B939E61F}"/>
                </a:ext>
              </a:extLst>
            </p:cNvPr>
            <p:cNvSpPr/>
            <p:nvPr userDrawn="1"/>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rgbClr val="00A5E5"/>
              </a:solidFill>
            </a:ln>
          </p:spPr>
          <p:txBody>
            <a:bodyPr wrap="square" lIns="0" tIns="0" rIns="0" bIns="0" rtlCol="0"/>
            <a:lstStyle/>
            <a:p>
              <a:endParaRPr sz="1092"/>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sp>
        <p:nvSpPr>
          <p:cNvPr id="2" name="Titre 1">
            <a:extLst>
              <a:ext uri="{FF2B5EF4-FFF2-40B4-BE49-F238E27FC236}">
                <a16:creationId xmlns:a16="http://schemas.microsoft.com/office/drawing/2014/main" id="{FCF14866-E4B9-776A-70E0-90665ED3F728}"/>
              </a:ext>
            </a:extLst>
          </p:cNvPr>
          <p:cNvSpPr>
            <a:spLocks noGrp="1"/>
          </p:cNvSpPr>
          <p:nvPr userDrawn="1">
            <p:ph type="ctrTitle" hasCustomPrompt="1"/>
          </p:nvPr>
        </p:nvSpPr>
        <p:spPr>
          <a:xfrm>
            <a:off x="1105214" y="1257236"/>
            <a:ext cx="4325931" cy="802296"/>
          </a:xfrm>
          <a:solidFill>
            <a:schemeClr val="tx1"/>
          </a:solidFill>
        </p:spPr>
        <p:txBody>
          <a:bodyPr anchor="b">
            <a:noAutofit/>
          </a:bodyPr>
          <a:lstStyle>
            <a:lvl1pPr marL="7701" algn="l" defTabSz="554492" rtl="0" eaLnBrk="1" latinLnBrk="0" hangingPunct="1">
              <a:lnSpc>
                <a:spcPts val="5458"/>
              </a:lnSpc>
              <a:spcBef>
                <a:spcPts val="73"/>
              </a:spcBef>
              <a:buNone/>
              <a:defRPr lang="fr-FR" sz="4800" b="1" kern="1200" dirty="0">
                <a:solidFill>
                  <a:schemeClr val="bg1"/>
                </a:solidFill>
                <a:latin typeface="+mj-lt"/>
                <a:ea typeface="+mj-ea"/>
                <a:cs typeface="Poppins ExtraBold" panose="00000900000000000000" pitchFamily="2" charset="0"/>
              </a:defRPr>
            </a:lvl1pPr>
          </a:lstStyle>
          <a:p>
            <a:pPr marL="12700">
              <a:spcBef>
                <a:spcPts val="120"/>
              </a:spcBef>
            </a:pPr>
            <a:r>
              <a:rPr lang="fr-FR" dirty="0">
                <a:latin typeface="+mj-lt"/>
                <a:cs typeface="Poppins ExtraBold" panose="00000900000000000000" pitchFamily="2" charset="0"/>
              </a:rPr>
              <a:t>Sommaire</a:t>
            </a:r>
            <a:endParaRPr lang="fr-FR" spc="-12" dirty="0">
              <a:latin typeface="+mj-lt"/>
              <a:cs typeface="Poppins ExtraBold" panose="00000900000000000000" pitchFamily="2" charset="0"/>
            </a:endParaRPr>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tx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5431144" y="1434366"/>
            <a:ext cx="5757783" cy="5120106"/>
          </a:xfrm>
        </p:spPr>
        <p:txBody>
          <a:bodyPr>
            <a:noAutofit/>
          </a:bodyPr>
          <a:lstStyle>
            <a:lvl1pPr marL="600700" indent="-600700">
              <a:lnSpc>
                <a:spcPts val="2911"/>
              </a:lnSpc>
              <a:spcBef>
                <a:spcPts val="0"/>
              </a:spcBef>
              <a:spcAft>
                <a:spcPts val="728"/>
              </a:spcAft>
              <a:buClr>
                <a:schemeClr val="tx2"/>
              </a:buClr>
              <a:buFont typeface="+mj-lt"/>
              <a:buAutoNum type="arabicPeriod"/>
              <a:defRPr sz="2000">
                <a:solidFill>
                  <a:schemeClr val="bg1"/>
                </a:solidFill>
                <a:latin typeface="+mn-lt"/>
                <a:cs typeface="Poppins Light" panose="00000400000000000000" pitchFamily="2" charset="0"/>
              </a:defRPr>
            </a:lvl1pPr>
            <a:lvl2pPr marL="600700" indent="0">
              <a:lnSpc>
                <a:spcPts val="1213"/>
              </a:lnSpc>
              <a:spcBef>
                <a:spcPts val="0"/>
              </a:spcBef>
              <a:spcAft>
                <a:spcPts val="728"/>
              </a:spcAft>
              <a:buClr>
                <a:schemeClr val="tx2"/>
              </a:buClr>
              <a:buFont typeface="+mj-lt"/>
              <a:buNone/>
              <a:defRPr sz="1200">
                <a:solidFill>
                  <a:schemeClr val="tx1">
                    <a:lumMod val="75000"/>
                    <a:lumOff val="25000"/>
                  </a:schemeClr>
                </a:solidFill>
                <a:latin typeface="+mn-lt"/>
                <a:cs typeface="Poppins Light" panose="00000400000000000000" pitchFamily="2" charset="0"/>
              </a:defRPr>
            </a:lvl2pPr>
          </a:lstStyle>
          <a:p>
            <a:pPr lvl="0"/>
            <a:r>
              <a:rPr lang="fr-FR" dirty="0"/>
              <a:t>Cliquez pour modifier les styles du texte du masque</a:t>
            </a:r>
          </a:p>
          <a:p>
            <a:pPr lvl="1"/>
            <a:r>
              <a:rPr lang="fr-FR" dirty="0"/>
              <a:t>Deuxième niveau</a:t>
            </a:r>
          </a:p>
        </p:txBody>
      </p:sp>
    </p:spTree>
    <p:extLst>
      <p:ext uri="{BB962C8B-B14F-4D97-AF65-F5344CB8AC3E}">
        <p14:creationId xmlns:p14="http://schemas.microsoft.com/office/powerpoint/2010/main" val="36249479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7_Diapositive de titre">
    <p:bg>
      <p:bgPr>
        <a:solidFill>
          <a:schemeClr val="tx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sp>
        <p:nvSpPr>
          <p:cNvPr id="2" name="Titre 1">
            <a:extLst>
              <a:ext uri="{FF2B5EF4-FFF2-40B4-BE49-F238E27FC236}">
                <a16:creationId xmlns:a16="http://schemas.microsoft.com/office/drawing/2014/main" id="{FCF14866-E4B9-776A-70E0-90665ED3F728}"/>
              </a:ext>
            </a:extLst>
          </p:cNvPr>
          <p:cNvSpPr>
            <a:spLocks noGrp="1"/>
          </p:cNvSpPr>
          <p:nvPr userDrawn="1">
            <p:ph type="ctrTitle" hasCustomPrompt="1"/>
          </p:nvPr>
        </p:nvSpPr>
        <p:spPr>
          <a:xfrm>
            <a:off x="5215493" y="417795"/>
            <a:ext cx="5640239" cy="952471"/>
          </a:xfrm>
          <a:solidFill>
            <a:schemeClr val="tx1"/>
          </a:solidFill>
        </p:spPr>
        <p:txBody>
          <a:bodyPr anchor="b">
            <a:noAutofit/>
          </a:bodyPr>
          <a:lstStyle>
            <a:lvl1pPr marL="7701" algn="l" defTabSz="554492" rtl="0" eaLnBrk="1" latinLnBrk="0" hangingPunct="1">
              <a:lnSpc>
                <a:spcPts val="5458"/>
              </a:lnSpc>
              <a:spcBef>
                <a:spcPts val="73"/>
              </a:spcBef>
              <a:buNone/>
              <a:defRPr lang="fr-FR" sz="4800" b="1" kern="1200" dirty="0">
                <a:solidFill>
                  <a:schemeClr val="bg1"/>
                </a:solidFill>
                <a:latin typeface="+mj-lt"/>
                <a:ea typeface="+mj-ea"/>
                <a:cs typeface="Poppins ExtraBold" panose="00000900000000000000" pitchFamily="2" charset="0"/>
              </a:defRPr>
            </a:lvl1pPr>
          </a:lstStyle>
          <a:p>
            <a:pPr marL="12700">
              <a:spcBef>
                <a:spcPts val="120"/>
              </a:spcBef>
            </a:pPr>
            <a:r>
              <a:rPr lang="fr-FR" dirty="0">
                <a:latin typeface="+mj-lt"/>
                <a:cs typeface="Poppins ExtraBold" panose="00000900000000000000" pitchFamily="2" charset="0"/>
              </a:rPr>
              <a:t>Sommaire</a:t>
            </a:r>
            <a:endParaRPr lang="fr-FR" spc="-12" dirty="0">
              <a:latin typeface="+mj-lt"/>
              <a:cs typeface="Poppins ExtraBold" panose="00000900000000000000" pitchFamily="2" charset="0"/>
            </a:endParaRPr>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tx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5215492" y="1638449"/>
            <a:ext cx="5967490" cy="4801755"/>
          </a:xfrm>
        </p:spPr>
        <p:txBody>
          <a:bodyPr>
            <a:noAutofit/>
          </a:bodyPr>
          <a:lstStyle>
            <a:lvl1pPr marL="600700" indent="-600700">
              <a:lnSpc>
                <a:spcPts val="2911"/>
              </a:lnSpc>
              <a:spcBef>
                <a:spcPts val="0"/>
              </a:spcBef>
              <a:spcAft>
                <a:spcPts val="728"/>
              </a:spcAft>
              <a:buClr>
                <a:schemeClr val="tx2"/>
              </a:buClr>
              <a:buFont typeface="+mj-lt"/>
              <a:buAutoNum type="arabicPeriod"/>
              <a:defRPr sz="2000">
                <a:solidFill>
                  <a:schemeClr val="bg1"/>
                </a:solidFill>
                <a:latin typeface="+mn-lt"/>
                <a:cs typeface="Poppins Light" panose="00000400000000000000" pitchFamily="2" charset="0"/>
              </a:defRPr>
            </a:lvl1pPr>
            <a:lvl2pPr marL="600700" indent="0">
              <a:lnSpc>
                <a:spcPts val="1213"/>
              </a:lnSpc>
              <a:spcBef>
                <a:spcPts val="0"/>
              </a:spcBef>
              <a:spcAft>
                <a:spcPts val="728"/>
              </a:spcAft>
              <a:buClr>
                <a:schemeClr val="tx2"/>
              </a:buClr>
              <a:buFont typeface="+mj-lt"/>
              <a:buNone/>
              <a:defRPr sz="1200">
                <a:solidFill>
                  <a:schemeClr val="tx1">
                    <a:lumMod val="75000"/>
                    <a:lumOff val="25000"/>
                  </a:schemeClr>
                </a:solidFill>
                <a:latin typeface="+mn-lt"/>
                <a:cs typeface="Poppins Light" panose="00000400000000000000" pitchFamily="2" charset="0"/>
              </a:defRPr>
            </a:lvl2pPr>
          </a:lstStyle>
          <a:p>
            <a:pPr lvl="0"/>
            <a:r>
              <a:rPr lang="fr-FR" dirty="0"/>
              <a:t>Cliquez pour modifier les styles du texte du masque</a:t>
            </a:r>
          </a:p>
          <a:p>
            <a:pPr lvl="1"/>
            <a:r>
              <a:rPr lang="fr-FR" dirty="0"/>
              <a:t>Deuxième niveau</a:t>
            </a:r>
          </a:p>
        </p:txBody>
      </p:sp>
      <p:sp>
        <p:nvSpPr>
          <p:cNvPr id="24" name="Espace réservé pour une image  23">
            <a:extLst>
              <a:ext uri="{FF2B5EF4-FFF2-40B4-BE49-F238E27FC236}">
                <a16:creationId xmlns:a16="http://schemas.microsoft.com/office/drawing/2014/main" id="{8F7A243F-04D8-A86D-C6C6-FC4D068BF586}"/>
              </a:ext>
            </a:extLst>
          </p:cNvPr>
          <p:cNvSpPr>
            <a:spLocks noGrp="1"/>
          </p:cNvSpPr>
          <p:nvPr>
            <p:ph type="pic" sz="quarter" idx="14" hasCustomPrompt="1"/>
          </p:nvPr>
        </p:nvSpPr>
        <p:spPr>
          <a:xfrm>
            <a:off x="0" y="0"/>
            <a:ext cx="4236749" cy="5654241"/>
          </a:xfrm>
          <a:custGeom>
            <a:avLst/>
            <a:gdLst>
              <a:gd name="connsiteX0" fmla="*/ 1971880 w 6986223"/>
              <a:gd name="connsiteY0" fmla="*/ 0 h 9324262"/>
              <a:gd name="connsiteX1" fmla="*/ 6948265 w 6986223"/>
              <a:gd name="connsiteY1" fmla="*/ 0 h 9324262"/>
              <a:gd name="connsiteX2" fmla="*/ 6958021 w 6986223"/>
              <a:gd name="connsiteY2" fmla="*/ 91012 h 9324262"/>
              <a:gd name="connsiteX3" fmla="*/ 6962287 w 6986223"/>
              <a:gd name="connsiteY3" fmla="*/ 1430585 h 9324262"/>
              <a:gd name="connsiteX4" fmla="*/ 45273 w 6986223"/>
              <a:gd name="connsiteY4" fmla="*/ 9315265 h 9324262"/>
              <a:gd name="connsiteX5" fmla="*/ 0 w 6986223"/>
              <a:gd name="connsiteY5" fmla="*/ 9324262 h 9324262"/>
              <a:gd name="connsiteX6" fmla="*/ 0 w 6986223"/>
              <a:gd name="connsiteY6" fmla="*/ 4126044 h 9324262"/>
              <a:gd name="connsiteX7" fmla="*/ 28610 w 6986223"/>
              <a:gd name="connsiteY7" fmla="*/ 4111461 h 9324262"/>
              <a:gd name="connsiteX8" fmla="*/ 2049770 w 6986223"/>
              <a:gd name="connsiteY8" fmla="*/ 1065494 h 9324262"/>
              <a:gd name="connsiteX9" fmla="*/ 1993511 w 6986223"/>
              <a:gd name="connsiteY9" fmla="*/ 98024 h 932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6223" h="9324262">
                <a:moveTo>
                  <a:pt x="1971880" y="0"/>
                </a:moveTo>
                <a:lnTo>
                  <a:pt x="6948265" y="0"/>
                </a:lnTo>
                <a:lnTo>
                  <a:pt x="6958021" y="91012"/>
                </a:lnTo>
                <a:cubicBezTo>
                  <a:pt x="6993736" y="530345"/>
                  <a:pt x="6995941" y="977756"/>
                  <a:pt x="6962287" y="1430585"/>
                </a:cubicBezTo>
                <a:cubicBezTo>
                  <a:pt x="6670622" y="5355102"/>
                  <a:pt x="3775301" y="8479040"/>
                  <a:pt x="45273" y="9315265"/>
                </a:cubicBezTo>
                <a:lnTo>
                  <a:pt x="0" y="9324262"/>
                </a:lnTo>
                <a:lnTo>
                  <a:pt x="0" y="4126044"/>
                </a:lnTo>
                <a:lnTo>
                  <a:pt x="28610" y="4111461"/>
                </a:lnTo>
                <a:cubicBezTo>
                  <a:pt x="1156705" y="3502625"/>
                  <a:pt x="1951434" y="2388660"/>
                  <a:pt x="2049770" y="1065494"/>
                </a:cubicBezTo>
                <a:cubicBezTo>
                  <a:pt x="2074354" y="734702"/>
                  <a:pt x="2053959" y="410408"/>
                  <a:pt x="1993511" y="98024"/>
                </a:cubicBezTo>
                <a:close/>
              </a:path>
            </a:pathLst>
          </a:custGeom>
          <a:solidFill>
            <a:schemeClr val="bg1"/>
          </a:solidFill>
        </p:spPr>
        <p:txBody>
          <a:bodyPr wrap="square">
            <a:noAutofit/>
          </a:bodyPr>
          <a:lstStyle>
            <a:lvl1pPr>
              <a:defRPr>
                <a:solidFill>
                  <a:schemeClr val="bg1"/>
                </a:solidFill>
              </a:defRPr>
            </a:lvl1pPr>
          </a:lstStyle>
          <a:p>
            <a:r>
              <a:rPr lang="fr-FR" dirty="0"/>
              <a:t>Insérer </a:t>
            </a:r>
          </a:p>
          <a:p>
            <a:r>
              <a:rPr lang="fr-FR" dirty="0"/>
              <a:t>image </a:t>
            </a:r>
          </a:p>
          <a:p>
            <a:r>
              <a:rPr lang="fr-FR" dirty="0"/>
              <a:t>ici</a:t>
            </a:r>
          </a:p>
        </p:txBody>
      </p:sp>
    </p:spTree>
    <p:extLst>
      <p:ext uri="{BB962C8B-B14F-4D97-AF65-F5344CB8AC3E}">
        <p14:creationId xmlns:p14="http://schemas.microsoft.com/office/powerpoint/2010/main" val="176687769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Diapositive de titre">
    <p:bg>
      <p:bgPr>
        <a:solidFill>
          <a:schemeClr val="tx1"/>
        </a:solid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F6311ABB-FDAB-727D-2DB1-93D1FF8ED281}"/>
              </a:ext>
            </a:extLst>
          </p:cNvPr>
          <p:cNvGrpSpPr/>
          <p:nvPr userDrawn="1"/>
        </p:nvGrpSpPr>
        <p:grpSpPr>
          <a:xfrm>
            <a:off x="0" y="0"/>
            <a:ext cx="4225610" cy="5621943"/>
            <a:chOff x="0" y="0"/>
            <a:chExt cx="6967855" cy="9271000"/>
          </a:xfrm>
        </p:grpSpPr>
        <p:sp>
          <p:nvSpPr>
            <p:cNvPr id="7" name="object 4">
              <a:extLst>
                <a:ext uri="{FF2B5EF4-FFF2-40B4-BE49-F238E27FC236}">
                  <a16:creationId xmlns:a16="http://schemas.microsoft.com/office/drawing/2014/main" id="{F80267D9-9F16-2B50-5B4E-A4D7A431A4E1}"/>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rgbClr val="00A5E5"/>
              </a:solidFill>
            </a:ln>
          </p:spPr>
          <p:txBody>
            <a:bodyPr wrap="square" lIns="0" tIns="0" rIns="0" bIns="0" rtlCol="0"/>
            <a:lstStyle/>
            <a:p>
              <a:endParaRPr sz="1092"/>
            </a:p>
          </p:txBody>
        </p:sp>
        <p:sp>
          <p:nvSpPr>
            <p:cNvPr id="9" name="object 6">
              <a:extLst>
                <a:ext uri="{FF2B5EF4-FFF2-40B4-BE49-F238E27FC236}">
                  <a16:creationId xmlns:a16="http://schemas.microsoft.com/office/drawing/2014/main" id="{54FE4294-F1CB-D641-2E73-1CD7B939E61F}"/>
                </a:ext>
              </a:extLst>
            </p:cNvPr>
            <p:cNvSpPr/>
            <p:nvPr/>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rgbClr val="00A5E5"/>
              </a:solidFill>
            </a:ln>
          </p:spPr>
          <p:txBody>
            <a:bodyPr wrap="square" lIns="0" tIns="0" rIns="0" bIns="0" rtlCol="0"/>
            <a:lstStyle/>
            <a:p>
              <a:endParaRPr sz="1092"/>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sp>
        <p:nvSpPr>
          <p:cNvPr id="2" name="Titre 1">
            <a:extLst>
              <a:ext uri="{FF2B5EF4-FFF2-40B4-BE49-F238E27FC236}">
                <a16:creationId xmlns:a16="http://schemas.microsoft.com/office/drawing/2014/main" id="{FCF14866-E4B9-776A-70E0-90665ED3F728}"/>
              </a:ext>
            </a:extLst>
          </p:cNvPr>
          <p:cNvSpPr>
            <a:spLocks noGrp="1"/>
          </p:cNvSpPr>
          <p:nvPr userDrawn="1">
            <p:ph type="ctrTitle" hasCustomPrompt="1"/>
          </p:nvPr>
        </p:nvSpPr>
        <p:spPr>
          <a:xfrm>
            <a:off x="1087494" y="693064"/>
            <a:ext cx="2651746" cy="278987"/>
          </a:xfrm>
          <a:solidFill>
            <a:schemeClr val="tx1"/>
          </a:solidFill>
        </p:spPr>
        <p:txBody>
          <a:bodyPr wrap="square" anchor="t" anchorCtr="0">
            <a:spAutoFit/>
          </a:bodyPr>
          <a:lstStyle>
            <a:lvl1pPr marL="7701" algn="l" defTabSz="554492" rtl="0" eaLnBrk="1" latinLnBrk="0" hangingPunct="1">
              <a:lnSpc>
                <a:spcPct val="100000"/>
              </a:lnSpc>
              <a:spcBef>
                <a:spcPts val="76"/>
              </a:spcBef>
              <a:buNone/>
              <a:defRPr lang="fr-FR" sz="1200" b="0" kern="1200" spc="0" dirty="0">
                <a:solidFill>
                  <a:schemeClr val="bg1"/>
                </a:solidFill>
                <a:latin typeface="+mn-lt"/>
                <a:ea typeface="+mj-ea"/>
                <a:cs typeface="Poppins Light" panose="00000400000000000000" pitchFamily="2" charset="0"/>
              </a:defRPr>
            </a:lvl1pPr>
          </a:lstStyle>
          <a:p>
            <a:pPr marL="12700">
              <a:spcBef>
                <a:spcPts val="125"/>
              </a:spcBef>
            </a:pPr>
            <a:r>
              <a:rPr lang="fr-FR" sz="1213" spc="-6" dirty="0">
                <a:solidFill>
                  <a:srgbClr val="FFFFFF"/>
                </a:solidFill>
                <a:latin typeface="Poppins Light"/>
                <a:cs typeface="Poppins Light"/>
              </a:rPr>
              <a:t>sommaire</a:t>
            </a:r>
            <a:endParaRPr lang="fr-FR" sz="1213" dirty="0">
              <a:latin typeface="Poppins Light"/>
              <a:cs typeface="Poppins Light"/>
            </a:endParaRPr>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tx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1142350" y="3072275"/>
            <a:ext cx="9667171" cy="1077218"/>
          </a:xfrm>
          <a:solidFill>
            <a:schemeClr val="tx1"/>
          </a:solidFill>
        </p:spPr>
        <p:txBody>
          <a:bodyPr>
            <a:spAutoFit/>
          </a:bodyPr>
          <a:lstStyle>
            <a:lvl1pPr marL="600700" indent="-600700">
              <a:lnSpc>
                <a:spcPct val="100000"/>
              </a:lnSpc>
              <a:spcBef>
                <a:spcPts val="0"/>
              </a:spcBef>
              <a:spcAft>
                <a:spcPts val="364"/>
              </a:spcAft>
              <a:buClr>
                <a:schemeClr val="tx2"/>
              </a:buClr>
              <a:buFont typeface="+mj-lt"/>
              <a:buAutoNum type="arabicPeriod"/>
              <a:defRPr sz="3200" b="0">
                <a:solidFill>
                  <a:schemeClr val="bg1"/>
                </a:solidFill>
                <a:latin typeface="+mj-lt"/>
                <a:cs typeface="Poppins Light" panose="00000400000000000000" pitchFamily="2" charset="0"/>
              </a:defRPr>
            </a:lvl1pPr>
            <a:lvl2pPr marL="600700" indent="0">
              <a:lnSpc>
                <a:spcPts val="2911"/>
              </a:lnSpc>
              <a:spcBef>
                <a:spcPts val="0"/>
              </a:spcBef>
              <a:spcAft>
                <a:spcPts val="728"/>
              </a:spcAft>
              <a:buClr>
                <a:schemeClr val="tx2"/>
              </a:buClr>
              <a:buFont typeface="+mj-lt"/>
              <a:buNone/>
              <a:defRPr sz="1940">
                <a:solidFill>
                  <a:schemeClr val="bg1"/>
                </a:solidFill>
                <a:latin typeface="Poppins Light" panose="00000400000000000000" pitchFamily="2" charset="0"/>
                <a:cs typeface="Poppins Light" panose="00000400000000000000" pitchFamily="2" charset="0"/>
              </a:defRPr>
            </a:lvl2pPr>
          </a:lstStyle>
          <a:p>
            <a:pPr lvl="0"/>
            <a:r>
              <a:rPr lang="fr-FR" dirty="0"/>
              <a:t>Cliquez pour modifier les styles du texte du masque</a:t>
            </a:r>
          </a:p>
        </p:txBody>
      </p:sp>
    </p:spTree>
    <p:extLst>
      <p:ext uri="{BB962C8B-B14F-4D97-AF65-F5344CB8AC3E}">
        <p14:creationId xmlns:p14="http://schemas.microsoft.com/office/powerpoint/2010/main" val="242045472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9_Diapositive de titre">
    <p:bg>
      <p:bgPr>
        <a:solidFill>
          <a:schemeClr val="tx1"/>
        </a:solid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D9B64558-CF33-6E36-90AC-DF1CE29F4C1B}"/>
              </a:ext>
            </a:extLst>
          </p:cNvPr>
          <p:cNvGrpSpPr/>
          <p:nvPr userDrawn="1"/>
        </p:nvGrpSpPr>
        <p:grpSpPr>
          <a:xfrm>
            <a:off x="0" y="0"/>
            <a:ext cx="4225610" cy="5621943"/>
            <a:chOff x="0" y="0"/>
            <a:chExt cx="6967855" cy="9271000"/>
          </a:xfrm>
        </p:grpSpPr>
        <p:sp>
          <p:nvSpPr>
            <p:cNvPr id="7" name="object 4">
              <a:extLst>
                <a:ext uri="{FF2B5EF4-FFF2-40B4-BE49-F238E27FC236}">
                  <a16:creationId xmlns:a16="http://schemas.microsoft.com/office/drawing/2014/main" id="{F80267D9-9F16-2B50-5B4E-A4D7A431A4E1}"/>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rgbClr val="00A5E5"/>
              </a:solidFill>
            </a:ln>
          </p:spPr>
          <p:txBody>
            <a:bodyPr wrap="square" lIns="0" tIns="0" rIns="0" bIns="0" rtlCol="0"/>
            <a:lstStyle/>
            <a:p>
              <a:endParaRPr sz="1092"/>
            </a:p>
          </p:txBody>
        </p:sp>
        <p:sp>
          <p:nvSpPr>
            <p:cNvPr id="9" name="object 6">
              <a:extLst>
                <a:ext uri="{FF2B5EF4-FFF2-40B4-BE49-F238E27FC236}">
                  <a16:creationId xmlns:a16="http://schemas.microsoft.com/office/drawing/2014/main" id="{54FE4294-F1CB-D641-2E73-1CD7B939E61F}"/>
                </a:ext>
              </a:extLst>
            </p:cNvPr>
            <p:cNvSpPr/>
            <p:nvPr userDrawn="1"/>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rgbClr val="00A5E5"/>
              </a:solidFill>
            </a:ln>
          </p:spPr>
          <p:txBody>
            <a:bodyPr wrap="square" lIns="0" tIns="0" rIns="0" bIns="0" rtlCol="0"/>
            <a:lstStyle/>
            <a:p>
              <a:endParaRPr sz="1092"/>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sp>
        <p:nvSpPr>
          <p:cNvPr id="2" name="Titre 1">
            <a:extLst>
              <a:ext uri="{FF2B5EF4-FFF2-40B4-BE49-F238E27FC236}">
                <a16:creationId xmlns:a16="http://schemas.microsoft.com/office/drawing/2014/main" id="{FCF14866-E4B9-776A-70E0-90665ED3F728}"/>
              </a:ext>
            </a:extLst>
          </p:cNvPr>
          <p:cNvSpPr>
            <a:spLocks noGrp="1"/>
          </p:cNvSpPr>
          <p:nvPr userDrawn="1">
            <p:ph type="ctrTitle" hasCustomPrompt="1"/>
          </p:nvPr>
        </p:nvSpPr>
        <p:spPr>
          <a:xfrm>
            <a:off x="1291789" y="1905844"/>
            <a:ext cx="9517732" cy="830997"/>
          </a:xfrm>
          <a:solidFill>
            <a:schemeClr val="tx1"/>
          </a:solidFill>
        </p:spPr>
        <p:txBody>
          <a:bodyPr wrap="square" anchor="t" anchorCtr="0">
            <a:spAutoFit/>
          </a:bodyPr>
          <a:lstStyle>
            <a:lvl1pPr marL="7701" indent="-831738" algn="l" defTabSz="554492" rtl="0" eaLnBrk="1" latinLnBrk="0" hangingPunct="1">
              <a:lnSpc>
                <a:spcPct val="100000"/>
              </a:lnSpc>
              <a:spcBef>
                <a:spcPts val="73"/>
              </a:spcBef>
              <a:buClr>
                <a:schemeClr val="tx2"/>
              </a:buClr>
              <a:buFont typeface="+mj-lt"/>
              <a:buAutoNum type="arabicPeriod"/>
              <a:defRPr lang="fr-FR" sz="4800" b="0" kern="1200" dirty="0">
                <a:solidFill>
                  <a:schemeClr val="bg1"/>
                </a:solidFill>
                <a:latin typeface="+mj-lt"/>
                <a:ea typeface="+mj-ea"/>
                <a:cs typeface="Poppins Light" panose="00000400000000000000" pitchFamily="2" charset="0"/>
              </a:defRPr>
            </a:lvl1pPr>
          </a:lstStyle>
          <a:p>
            <a:pPr marL="12700">
              <a:spcBef>
                <a:spcPts val="120"/>
              </a:spcBef>
            </a:pPr>
            <a:r>
              <a:rPr lang="fr-FR" dirty="0">
                <a:latin typeface="+mj-lt"/>
                <a:cs typeface="Poppins ExtraBold" panose="00000900000000000000" pitchFamily="2" charset="0"/>
              </a:rPr>
              <a:t>Titre ici</a:t>
            </a:r>
            <a:endParaRPr lang="fr-FR" spc="-12" dirty="0">
              <a:latin typeface="+mj-lt"/>
              <a:cs typeface="Poppins ExtraBold" panose="00000900000000000000" pitchFamily="2" charset="0"/>
            </a:endParaRPr>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tx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4907095" y="4324913"/>
            <a:ext cx="5757783" cy="2015175"/>
          </a:xfrm>
        </p:spPr>
        <p:txBody>
          <a:bodyPr>
            <a:noAutofit/>
          </a:bodyPr>
          <a:lstStyle>
            <a:lvl1pPr marL="0" indent="0">
              <a:lnSpc>
                <a:spcPct val="100000"/>
              </a:lnSpc>
              <a:spcBef>
                <a:spcPts val="0"/>
              </a:spcBef>
              <a:spcAft>
                <a:spcPts val="728"/>
              </a:spcAft>
              <a:buClr>
                <a:schemeClr val="tx2"/>
              </a:buClr>
              <a:buFontTx/>
              <a:buNone/>
              <a:defRPr sz="1698">
                <a:solidFill>
                  <a:schemeClr val="bg1"/>
                </a:solidFill>
                <a:latin typeface="+mn-lt"/>
                <a:cs typeface="Poppins Light" panose="00000400000000000000" pitchFamily="2" charset="0"/>
              </a:defRPr>
            </a:lvl1pPr>
            <a:lvl2pPr marL="600700" indent="0">
              <a:lnSpc>
                <a:spcPts val="1213"/>
              </a:lnSpc>
              <a:spcBef>
                <a:spcPts val="0"/>
              </a:spcBef>
              <a:spcAft>
                <a:spcPts val="728"/>
              </a:spcAft>
              <a:buClr>
                <a:schemeClr val="tx2"/>
              </a:buClr>
              <a:buFont typeface="+mj-lt"/>
              <a:buNone/>
              <a:defRPr sz="1092">
                <a:solidFill>
                  <a:schemeClr val="tx1">
                    <a:lumMod val="75000"/>
                    <a:lumOff val="25000"/>
                  </a:schemeClr>
                </a:solidFill>
                <a:latin typeface="Poppins Light" panose="00000400000000000000" pitchFamily="2" charset="0"/>
                <a:cs typeface="Poppins Light" panose="00000400000000000000" pitchFamily="2" charset="0"/>
              </a:defRPr>
            </a:lvl2pPr>
          </a:lstStyle>
          <a:p>
            <a:pPr lvl="0"/>
            <a:r>
              <a:rPr lang="fr-FR" dirty="0"/>
              <a:t>Cliquez pour modifier les styles du texte du masque</a:t>
            </a:r>
          </a:p>
        </p:txBody>
      </p:sp>
      <p:sp>
        <p:nvSpPr>
          <p:cNvPr id="19" name="Espace réservé du texte 18">
            <a:extLst>
              <a:ext uri="{FF2B5EF4-FFF2-40B4-BE49-F238E27FC236}">
                <a16:creationId xmlns:a16="http://schemas.microsoft.com/office/drawing/2014/main" id="{675F6810-B4B3-AE44-8599-83A32EB6461E}"/>
              </a:ext>
            </a:extLst>
          </p:cNvPr>
          <p:cNvSpPr>
            <a:spLocks noGrp="1"/>
          </p:cNvSpPr>
          <p:nvPr>
            <p:ph type="body" sz="quarter" idx="14" hasCustomPrompt="1"/>
          </p:nvPr>
        </p:nvSpPr>
        <p:spPr>
          <a:xfrm>
            <a:off x="1368691" y="4324913"/>
            <a:ext cx="3017503" cy="290078"/>
          </a:xfrm>
          <a:solidFill>
            <a:schemeClr val="tx1"/>
          </a:solidFill>
        </p:spPr>
        <p:txBody>
          <a:bodyPr vert="horz" wrap="square" lIns="0" tIns="14604" rIns="0" bIns="0" rtlCol="0">
            <a:spAutoFit/>
          </a:bodyPr>
          <a:lstStyle>
            <a:lvl1pPr marL="0" indent="0">
              <a:buFontTx/>
              <a:buNone/>
              <a:defRPr lang="fr-FR" sz="1800" b="0" spc="-12" dirty="0" smtClean="0">
                <a:solidFill>
                  <a:srgbClr val="FFFFFF"/>
                </a:solidFill>
                <a:latin typeface="+mn-lt"/>
                <a:cs typeface="Poppins Light"/>
              </a:defRPr>
            </a:lvl1pPr>
          </a:lstStyle>
          <a:p>
            <a:pPr marL="7701" lvl="0">
              <a:lnSpc>
                <a:spcPct val="100000"/>
              </a:lnSpc>
              <a:spcBef>
                <a:spcPts val="69"/>
              </a:spcBef>
            </a:pPr>
            <a:r>
              <a:rPr lang="fr-FR" dirty="0"/>
              <a:t>Titre ici</a:t>
            </a:r>
          </a:p>
        </p:txBody>
      </p:sp>
    </p:spTree>
    <p:extLst>
      <p:ext uri="{BB962C8B-B14F-4D97-AF65-F5344CB8AC3E}">
        <p14:creationId xmlns:p14="http://schemas.microsoft.com/office/powerpoint/2010/main" val="313700099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0_Diapositive de titre">
    <p:bg>
      <p:bgPr>
        <a:solidFill>
          <a:schemeClr val="bg1"/>
        </a:solidFill>
        <a:effectLst/>
      </p:bgPr>
    </p:bg>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83283FAA-FE9E-2C10-3747-B2BB8669B32C}"/>
              </a:ext>
            </a:extLst>
          </p:cNvPr>
          <p:cNvGrpSpPr/>
          <p:nvPr userDrawn="1"/>
        </p:nvGrpSpPr>
        <p:grpSpPr>
          <a:xfrm>
            <a:off x="0" y="0"/>
            <a:ext cx="4225610" cy="5621943"/>
            <a:chOff x="0" y="0"/>
            <a:chExt cx="6967855" cy="9271000"/>
          </a:xfrm>
        </p:grpSpPr>
        <p:sp>
          <p:nvSpPr>
            <p:cNvPr id="7" name="object 4">
              <a:extLst>
                <a:ext uri="{FF2B5EF4-FFF2-40B4-BE49-F238E27FC236}">
                  <a16:creationId xmlns:a16="http://schemas.microsoft.com/office/drawing/2014/main" id="{F80267D9-9F16-2B50-5B4E-A4D7A431A4E1}"/>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chemeClr val="tx1"/>
              </a:solidFill>
            </a:ln>
          </p:spPr>
          <p:txBody>
            <a:bodyPr wrap="square" lIns="0" tIns="0" rIns="0" bIns="0" rtlCol="0"/>
            <a:lstStyle/>
            <a:p>
              <a:endParaRPr sz="1092"/>
            </a:p>
          </p:txBody>
        </p:sp>
        <p:sp>
          <p:nvSpPr>
            <p:cNvPr id="9" name="object 6">
              <a:extLst>
                <a:ext uri="{FF2B5EF4-FFF2-40B4-BE49-F238E27FC236}">
                  <a16:creationId xmlns:a16="http://schemas.microsoft.com/office/drawing/2014/main" id="{54FE4294-F1CB-D641-2E73-1CD7B939E61F}"/>
                </a:ext>
              </a:extLst>
            </p:cNvPr>
            <p:cNvSpPr/>
            <p:nvPr/>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chemeClr val="tx1"/>
              </a:solidFill>
            </a:ln>
          </p:spPr>
          <p:txBody>
            <a:bodyPr wrap="square" lIns="0" tIns="0" rIns="0" bIns="0" rtlCol="0"/>
            <a:lstStyle/>
            <a:p>
              <a:endParaRPr sz="1092"/>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2628"/>
          </a:xfrm>
        </p:spPr>
        <p:txBody>
          <a:bodyPr anchor="b" anchorCtr="0">
            <a:spAutoFit/>
          </a:bodyPr>
          <a:lstStyle>
            <a:lvl1pPr>
              <a:defRPr sz="4400"/>
            </a:lvl1pPr>
          </a:lstStyle>
          <a:p>
            <a:r>
              <a:rPr lang="fr-FR" dirty="0"/>
              <a:t>Modifiez le style du titre</a:t>
            </a:r>
          </a:p>
        </p:txBody>
      </p:sp>
      <p:sp>
        <p:nvSpPr>
          <p:cNvPr id="20" name="Espace réservé du texte 19">
            <a:extLst>
              <a:ext uri="{FF2B5EF4-FFF2-40B4-BE49-F238E27FC236}">
                <a16:creationId xmlns:a16="http://schemas.microsoft.com/office/drawing/2014/main" id="{75D968E3-A0F4-D259-3B73-4A4EEE4513DF}"/>
              </a:ext>
            </a:extLst>
          </p:cNvPr>
          <p:cNvSpPr>
            <a:spLocks noGrp="1"/>
          </p:cNvSpPr>
          <p:nvPr>
            <p:ph type="body" sz="quarter" idx="13"/>
          </p:nvPr>
        </p:nvSpPr>
        <p:spPr>
          <a:xfrm>
            <a:off x="1139871" y="1765952"/>
            <a:ext cx="10049521" cy="465640"/>
          </a:xfrm>
          <a:solidFill>
            <a:schemeClr val="bg1"/>
          </a:solidFill>
        </p:spPr>
        <p:txBody>
          <a:bodyPr>
            <a:spAutoFit/>
          </a:bodyPr>
          <a:lstStyle>
            <a:lvl1pPr marL="0" indent="0">
              <a:lnSpc>
                <a:spcPct val="100000"/>
              </a:lnSpc>
              <a:buNone/>
              <a:defRPr sz="2400">
                <a:latin typeface="+mn-lt"/>
                <a:cs typeface="Poppins Light" panose="00000400000000000000" pitchFamily="2" charset="0"/>
              </a:defRPr>
            </a:lvl1pPr>
          </a:lstStyle>
          <a:p>
            <a:pPr lvl="0"/>
            <a:r>
              <a:rPr lang="fr-FR" dirty="0"/>
              <a:t>Cliquez pour modifier les styles du texte du masque</a:t>
            </a: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3290377"/>
            <a:ext cx="4956129" cy="295787"/>
          </a:xfrm>
          <a:solidFill>
            <a:schemeClr val="bg1"/>
          </a:solidFill>
        </p:spPr>
        <p:txBody>
          <a:bodyPr wrap="square">
            <a:spAutoFit/>
          </a:bodyPr>
          <a:lstStyle>
            <a:lvl1pPr marL="0" indent="0">
              <a:buNone/>
              <a:defRPr sz="1400">
                <a:solidFill>
                  <a:schemeClr val="tx2"/>
                </a:solidFill>
              </a:defRPr>
            </a:lvl1pPr>
          </a:lstStyle>
          <a:p>
            <a:pPr lvl="0"/>
            <a:r>
              <a:rPr lang="fr-FR" dirty="0"/>
              <a:t>Cliquez pour modifier les styles du texte du masque</a:t>
            </a:r>
          </a:p>
        </p:txBody>
      </p:sp>
    </p:spTree>
    <p:extLst>
      <p:ext uri="{BB962C8B-B14F-4D97-AF65-F5344CB8AC3E}">
        <p14:creationId xmlns:p14="http://schemas.microsoft.com/office/powerpoint/2010/main" val="9046936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1_Diapositive de titre">
    <p:bg>
      <p:bgPr>
        <a:solidFill>
          <a:schemeClr val="bg1"/>
        </a:solidFill>
        <a:effectLst/>
      </p:bgPr>
    </p:bg>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83283FAA-FE9E-2C10-3747-B2BB8669B32C}"/>
              </a:ext>
            </a:extLst>
          </p:cNvPr>
          <p:cNvGrpSpPr/>
          <p:nvPr userDrawn="1"/>
        </p:nvGrpSpPr>
        <p:grpSpPr>
          <a:xfrm>
            <a:off x="0" y="0"/>
            <a:ext cx="4225610" cy="5621943"/>
            <a:chOff x="0" y="0"/>
            <a:chExt cx="6967855" cy="9271000"/>
          </a:xfrm>
        </p:grpSpPr>
        <p:sp>
          <p:nvSpPr>
            <p:cNvPr id="7" name="object 4">
              <a:extLst>
                <a:ext uri="{FF2B5EF4-FFF2-40B4-BE49-F238E27FC236}">
                  <a16:creationId xmlns:a16="http://schemas.microsoft.com/office/drawing/2014/main" id="{F80267D9-9F16-2B50-5B4E-A4D7A431A4E1}"/>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chemeClr val="tx1"/>
              </a:solidFill>
            </a:ln>
          </p:spPr>
          <p:txBody>
            <a:bodyPr wrap="square" lIns="0" tIns="0" rIns="0" bIns="0" rtlCol="0"/>
            <a:lstStyle/>
            <a:p>
              <a:endParaRPr sz="1092"/>
            </a:p>
          </p:txBody>
        </p:sp>
        <p:sp>
          <p:nvSpPr>
            <p:cNvPr id="9" name="object 6">
              <a:extLst>
                <a:ext uri="{FF2B5EF4-FFF2-40B4-BE49-F238E27FC236}">
                  <a16:creationId xmlns:a16="http://schemas.microsoft.com/office/drawing/2014/main" id="{54FE4294-F1CB-D641-2E73-1CD7B939E61F}"/>
                </a:ext>
              </a:extLst>
            </p:cNvPr>
            <p:cNvSpPr/>
            <p:nvPr/>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chemeClr val="tx1"/>
              </a:solidFill>
            </a:ln>
          </p:spPr>
          <p:txBody>
            <a:bodyPr wrap="square" lIns="0" tIns="0" rIns="0" bIns="0" rtlCol="0"/>
            <a:lstStyle/>
            <a:p>
              <a:endParaRPr sz="1092"/>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dirty="0"/>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7373"/>
          </a:xfrm>
        </p:spPr>
        <p:txBody>
          <a:bodyPr vert="horz" wrap="square" lIns="91440" tIns="45720" rIns="91440" bIns="45720" rtlCol="0" anchor="b" anchorCtr="0">
            <a:spAutoFit/>
          </a:bodyPr>
          <a:lstStyle>
            <a:lvl1pPr>
              <a:defRPr lang="fr-FR" sz="4400" dirty="0">
                <a:solidFill>
                  <a:schemeClr val="tx1"/>
                </a:solidFill>
              </a:defRPr>
            </a:lvl1pPr>
          </a:lstStyle>
          <a:p>
            <a:pPr marL="0" lvl="0"/>
            <a:r>
              <a:rPr lang="fr-FR" dirty="0"/>
              <a:t>Modifiez le style du titre</a:t>
            </a:r>
          </a:p>
        </p:txBody>
      </p:sp>
      <p:sp>
        <p:nvSpPr>
          <p:cNvPr id="20" name="Espace réservé du texte 19">
            <a:extLst>
              <a:ext uri="{FF2B5EF4-FFF2-40B4-BE49-F238E27FC236}">
                <a16:creationId xmlns:a16="http://schemas.microsoft.com/office/drawing/2014/main" id="{75D968E3-A0F4-D259-3B73-4A4EEE4513DF}"/>
              </a:ext>
            </a:extLst>
          </p:cNvPr>
          <p:cNvSpPr>
            <a:spLocks noGrp="1"/>
          </p:cNvSpPr>
          <p:nvPr>
            <p:ph type="body" sz="quarter" idx="13" hasCustomPrompt="1"/>
          </p:nvPr>
        </p:nvSpPr>
        <p:spPr>
          <a:xfrm>
            <a:off x="1139871" y="3000967"/>
            <a:ext cx="1259250" cy="400110"/>
          </a:xfrm>
          <a:solidFill>
            <a:schemeClr val="bg1"/>
          </a:solidFill>
        </p:spPr>
        <p:txBody>
          <a:bodyPr wrap="square" anchor="b" anchorCtr="0">
            <a:spAutoFit/>
          </a:bodyPr>
          <a:lstStyle>
            <a:lvl1pPr marL="0" indent="0">
              <a:lnSpc>
                <a:spcPct val="100000"/>
              </a:lnSpc>
              <a:buNone/>
              <a:defRPr sz="2000">
                <a:solidFill>
                  <a:schemeClr val="tx2"/>
                </a:solidFill>
                <a:latin typeface="Georgia" panose="02040502050405020303" pitchFamily="18" charset="0"/>
                <a:cs typeface="Poppins Light" panose="00000400000000000000" pitchFamily="2" charset="0"/>
              </a:defRPr>
            </a:lvl1pPr>
          </a:lstStyle>
          <a:p>
            <a:pPr lvl="0"/>
            <a:r>
              <a:rPr lang="fr-FR" dirty="0"/>
              <a:t>Titre</a:t>
            </a: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2" y="3674072"/>
            <a:ext cx="3054554" cy="430887"/>
          </a:xfrm>
          <a:solidFill>
            <a:schemeClr val="bg1"/>
          </a:solidFill>
        </p:spPr>
        <p:txBody>
          <a:bodyPr wrap="square">
            <a:spAutoFit/>
          </a:bodyPr>
          <a:lstStyle>
            <a:lvl1pPr marL="0" indent="0">
              <a:lnSpc>
                <a:spcPct val="100000"/>
              </a:lnSpc>
              <a:buNone/>
              <a:defRPr sz="1100">
                <a:solidFill>
                  <a:schemeClr val="tx1"/>
                </a:solidFill>
              </a:defRPr>
            </a:lvl1pPr>
          </a:lstStyle>
          <a:p>
            <a:pPr lvl="0"/>
            <a:r>
              <a:rPr lang="fr-FR" dirty="0"/>
              <a:t>Cliquez pour modifier les styles du texte du masque</a:t>
            </a:r>
          </a:p>
        </p:txBody>
      </p:sp>
      <p:sp>
        <p:nvSpPr>
          <p:cNvPr id="13" name="Espace réservé du texte 19">
            <a:extLst>
              <a:ext uri="{FF2B5EF4-FFF2-40B4-BE49-F238E27FC236}">
                <a16:creationId xmlns:a16="http://schemas.microsoft.com/office/drawing/2014/main" id="{545E041C-73CB-B445-5538-BAA4DA4F80A0}"/>
              </a:ext>
            </a:extLst>
          </p:cNvPr>
          <p:cNvSpPr>
            <a:spLocks noGrp="1"/>
          </p:cNvSpPr>
          <p:nvPr>
            <p:ph type="body" sz="quarter" idx="15" hasCustomPrompt="1"/>
          </p:nvPr>
        </p:nvSpPr>
        <p:spPr>
          <a:xfrm>
            <a:off x="4537479" y="3000967"/>
            <a:ext cx="1259250" cy="400110"/>
          </a:xfrm>
          <a:solidFill>
            <a:schemeClr val="bg1"/>
          </a:solidFill>
        </p:spPr>
        <p:txBody>
          <a:bodyPr wrap="square" anchor="b" anchorCtr="0">
            <a:spAutoFit/>
          </a:bodyPr>
          <a:lstStyle>
            <a:lvl1pPr marL="0" indent="0">
              <a:lnSpc>
                <a:spcPct val="100000"/>
              </a:lnSpc>
              <a:buNone/>
              <a:defRPr sz="2000">
                <a:solidFill>
                  <a:schemeClr val="tx2"/>
                </a:solidFill>
                <a:latin typeface="Georgia" panose="02040502050405020303" pitchFamily="18" charset="0"/>
                <a:cs typeface="Poppins Light" panose="00000400000000000000" pitchFamily="2" charset="0"/>
              </a:defRPr>
            </a:lvl1pPr>
          </a:lstStyle>
          <a:p>
            <a:pPr lvl="0"/>
            <a:r>
              <a:rPr lang="fr-FR" dirty="0"/>
              <a:t>Titre</a:t>
            </a:r>
          </a:p>
        </p:txBody>
      </p:sp>
      <p:sp>
        <p:nvSpPr>
          <p:cNvPr id="15" name="Espace réservé du texte 22">
            <a:extLst>
              <a:ext uri="{FF2B5EF4-FFF2-40B4-BE49-F238E27FC236}">
                <a16:creationId xmlns:a16="http://schemas.microsoft.com/office/drawing/2014/main" id="{4830B66B-C60D-BD31-2D47-BFFB1BB4D5D6}"/>
              </a:ext>
            </a:extLst>
          </p:cNvPr>
          <p:cNvSpPr>
            <a:spLocks noGrp="1"/>
          </p:cNvSpPr>
          <p:nvPr>
            <p:ph type="body" sz="quarter" idx="16"/>
          </p:nvPr>
        </p:nvSpPr>
        <p:spPr>
          <a:xfrm>
            <a:off x="4537480" y="3674072"/>
            <a:ext cx="3054554" cy="430887"/>
          </a:xfrm>
          <a:solidFill>
            <a:schemeClr val="bg1"/>
          </a:solidFill>
        </p:spPr>
        <p:txBody>
          <a:bodyPr wrap="square">
            <a:spAutoFit/>
          </a:bodyPr>
          <a:lstStyle>
            <a:lvl1pPr marL="0" indent="0">
              <a:lnSpc>
                <a:spcPct val="100000"/>
              </a:lnSpc>
              <a:buNone/>
              <a:defRPr sz="1100">
                <a:solidFill>
                  <a:schemeClr val="tx1"/>
                </a:solidFill>
              </a:defRPr>
            </a:lvl1pPr>
          </a:lstStyle>
          <a:p>
            <a:pPr lvl="0"/>
            <a:r>
              <a:rPr lang="fr-FR" dirty="0"/>
              <a:t>Cliquez pour modifier les styles du texte du masque</a:t>
            </a:r>
          </a:p>
        </p:txBody>
      </p:sp>
      <p:sp>
        <p:nvSpPr>
          <p:cNvPr id="16" name="Espace réservé du texte 19">
            <a:extLst>
              <a:ext uri="{FF2B5EF4-FFF2-40B4-BE49-F238E27FC236}">
                <a16:creationId xmlns:a16="http://schemas.microsoft.com/office/drawing/2014/main" id="{8E4F2A72-EA2E-EEC6-5CE9-CA6F76494AC8}"/>
              </a:ext>
            </a:extLst>
          </p:cNvPr>
          <p:cNvSpPr>
            <a:spLocks noGrp="1"/>
          </p:cNvSpPr>
          <p:nvPr>
            <p:ph type="body" sz="quarter" idx="17" hasCustomPrompt="1"/>
          </p:nvPr>
        </p:nvSpPr>
        <p:spPr>
          <a:xfrm>
            <a:off x="7903902" y="3000967"/>
            <a:ext cx="1259250" cy="400110"/>
          </a:xfrm>
          <a:solidFill>
            <a:schemeClr val="bg1"/>
          </a:solidFill>
        </p:spPr>
        <p:txBody>
          <a:bodyPr wrap="square" anchor="b" anchorCtr="0">
            <a:spAutoFit/>
          </a:bodyPr>
          <a:lstStyle>
            <a:lvl1pPr marL="0" indent="0">
              <a:lnSpc>
                <a:spcPct val="100000"/>
              </a:lnSpc>
              <a:buNone/>
              <a:defRPr sz="2000">
                <a:solidFill>
                  <a:schemeClr val="tx2"/>
                </a:solidFill>
                <a:latin typeface="Georgia" panose="02040502050405020303" pitchFamily="18" charset="0"/>
                <a:cs typeface="Poppins Light" panose="00000400000000000000" pitchFamily="2" charset="0"/>
              </a:defRPr>
            </a:lvl1pPr>
          </a:lstStyle>
          <a:p>
            <a:pPr lvl="0"/>
            <a:r>
              <a:rPr lang="fr-FR" dirty="0"/>
              <a:t>Titre</a:t>
            </a:r>
          </a:p>
        </p:txBody>
      </p:sp>
      <p:sp>
        <p:nvSpPr>
          <p:cNvPr id="19" name="Espace réservé du texte 22">
            <a:extLst>
              <a:ext uri="{FF2B5EF4-FFF2-40B4-BE49-F238E27FC236}">
                <a16:creationId xmlns:a16="http://schemas.microsoft.com/office/drawing/2014/main" id="{D8B20B84-4ACB-5BCE-9044-1071389EA78C}"/>
              </a:ext>
            </a:extLst>
          </p:cNvPr>
          <p:cNvSpPr>
            <a:spLocks noGrp="1"/>
          </p:cNvSpPr>
          <p:nvPr>
            <p:ph type="body" sz="quarter" idx="18"/>
          </p:nvPr>
        </p:nvSpPr>
        <p:spPr>
          <a:xfrm>
            <a:off x="7903903" y="3674072"/>
            <a:ext cx="3054554" cy="430887"/>
          </a:xfrm>
          <a:solidFill>
            <a:schemeClr val="bg1"/>
          </a:solidFill>
        </p:spPr>
        <p:txBody>
          <a:bodyPr wrap="square">
            <a:spAutoFit/>
          </a:bodyPr>
          <a:lstStyle>
            <a:lvl1pPr marL="0" indent="0">
              <a:lnSpc>
                <a:spcPct val="100000"/>
              </a:lnSpc>
              <a:buNone/>
              <a:defRPr sz="1100">
                <a:solidFill>
                  <a:schemeClr val="tx1"/>
                </a:solidFill>
              </a:defRPr>
            </a:lvl1pPr>
          </a:lstStyle>
          <a:p>
            <a:pPr lvl="0"/>
            <a:r>
              <a:rPr lang="fr-FR" dirty="0"/>
              <a:t>Cliquez pour modifier les styles du texte du masque</a:t>
            </a:r>
          </a:p>
        </p:txBody>
      </p:sp>
    </p:spTree>
    <p:extLst>
      <p:ext uri="{BB962C8B-B14F-4D97-AF65-F5344CB8AC3E}">
        <p14:creationId xmlns:p14="http://schemas.microsoft.com/office/powerpoint/2010/main" val="179698968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2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E720C2A4-4181-926D-1E3A-D969A1A044E4}"/>
              </a:ext>
            </a:extLst>
          </p:cNvPr>
          <p:cNvGrpSpPr/>
          <p:nvPr userDrawn="1"/>
        </p:nvGrpSpPr>
        <p:grpSpPr>
          <a:xfrm>
            <a:off x="0" y="1975170"/>
            <a:ext cx="9253751" cy="8353741"/>
            <a:chOff x="0" y="3257201"/>
            <a:chExt cx="15259050" cy="13775938"/>
          </a:xfrm>
        </p:grpSpPr>
        <p:sp>
          <p:nvSpPr>
            <p:cNvPr id="2" name="Forme libre : forme 1">
              <a:extLst>
                <a:ext uri="{FF2B5EF4-FFF2-40B4-BE49-F238E27FC236}">
                  <a16:creationId xmlns:a16="http://schemas.microsoft.com/office/drawing/2014/main" id="{D421022E-C34D-D85C-6D48-06A98AAA9B94}"/>
                </a:ext>
              </a:extLst>
            </p:cNvPr>
            <p:cNvSpPr/>
            <p:nvPr userDrawn="1"/>
          </p:nvSpPr>
          <p:spPr>
            <a:xfrm>
              <a:off x="682870" y="3257201"/>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2"/>
              </a:solidFill>
              <a:prstDash val="solid"/>
              <a:miter/>
            </a:ln>
          </p:spPr>
          <p:txBody>
            <a:bodyPr rtlCol="0" anchor="ctr"/>
            <a:lstStyle/>
            <a:p>
              <a:endParaRPr lang="fr-FR" sz="1092"/>
            </a:p>
          </p:txBody>
        </p:sp>
        <p:sp>
          <p:nvSpPr>
            <p:cNvPr id="30" name="Rectangle 29">
              <a:extLst>
                <a:ext uri="{FF2B5EF4-FFF2-40B4-BE49-F238E27FC236}">
                  <a16:creationId xmlns:a16="http://schemas.microsoft.com/office/drawing/2014/main" id="{676DA40F-3339-5E78-B1E2-0D39C7D964BD}"/>
                </a:ext>
              </a:extLst>
            </p:cNvPr>
            <p:cNvSpPr/>
            <p:nvPr userDrawn="1"/>
          </p:nvSpPr>
          <p:spPr>
            <a:xfrm>
              <a:off x="0" y="11309350"/>
              <a:ext cx="15259050" cy="572378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42134" y="989481"/>
            <a:ext cx="8736565" cy="702628"/>
          </a:xfrm>
        </p:spPr>
        <p:txBody>
          <a:bodyPr vert="horz" lIns="91440" tIns="45720" rIns="91440" bIns="45720" rtlCol="0" anchor="b" anchorCtr="0">
            <a:spAutoFit/>
          </a:bodyPr>
          <a:lstStyle>
            <a:lvl1pPr>
              <a:defRPr lang="fr-FR" sz="4400" dirty="0">
                <a:solidFill>
                  <a:schemeClr val="tx1"/>
                </a:solidFill>
              </a:defRPr>
            </a:lvl1pPr>
          </a:lstStyle>
          <a:p>
            <a:pPr lvl="0"/>
            <a:r>
              <a:rPr lang="fr-FR" dirty="0"/>
              <a:t>Modifiez le style du titre</a:t>
            </a:r>
          </a:p>
        </p:txBody>
      </p:sp>
      <p:sp>
        <p:nvSpPr>
          <p:cNvPr id="20" name="Espace réservé du texte 19">
            <a:extLst>
              <a:ext uri="{FF2B5EF4-FFF2-40B4-BE49-F238E27FC236}">
                <a16:creationId xmlns:a16="http://schemas.microsoft.com/office/drawing/2014/main" id="{75D968E3-A0F4-D259-3B73-4A4EEE4513DF}"/>
              </a:ext>
            </a:extLst>
          </p:cNvPr>
          <p:cNvSpPr>
            <a:spLocks noGrp="1"/>
          </p:cNvSpPr>
          <p:nvPr>
            <p:ph type="body" sz="quarter" idx="13" hasCustomPrompt="1"/>
          </p:nvPr>
        </p:nvSpPr>
        <p:spPr>
          <a:xfrm>
            <a:off x="1142134" y="1678836"/>
            <a:ext cx="2227417" cy="465640"/>
          </a:xfrm>
          <a:solidFill>
            <a:schemeClr val="bg1"/>
          </a:solidFill>
        </p:spPr>
        <p:txBody>
          <a:bodyPr wrap="square" anchor="b" anchorCtr="0">
            <a:spAutoFit/>
          </a:bodyPr>
          <a:lstStyle>
            <a:lvl1pPr marL="0" indent="0">
              <a:lnSpc>
                <a:spcPct val="100000"/>
              </a:lnSpc>
              <a:buNone/>
              <a:defRPr sz="2400">
                <a:solidFill>
                  <a:schemeClr val="tx2"/>
                </a:solidFill>
                <a:latin typeface="+mn-lt"/>
                <a:cs typeface="Poppins Light" panose="00000400000000000000" pitchFamily="2" charset="0"/>
              </a:defRPr>
            </a:lvl1pPr>
          </a:lstStyle>
          <a:p>
            <a:pPr lvl="0"/>
            <a:r>
              <a:rPr lang="fr-FR" dirty="0"/>
              <a:t>Titre</a:t>
            </a: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3743091" y="2353960"/>
            <a:ext cx="2352910" cy="400815"/>
          </a:xfrm>
          <a:solidFill>
            <a:schemeClr val="bg1"/>
          </a:solidFill>
        </p:spPr>
        <p:txBody>
          <a:bodyPr wrap="square">
            <a:spAutoFit/>
          </a:bodyPr>
          <a:lstStyle>
            <a:lvl1pPr marL="0" indent="0">
              <a:lnSpc>
                <a:spcPts val="1213"/>
              </a:lnSpc>
              <a:spcBef>
                <a:spcPts val="0"/>
              </a:spcBef>
              <a:spcAft>
                <a:spcPts val="364"/>
              </a:spcAft>
              <a:buNone/>
              <a:defRPr sz="12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43" name="Espace réservé pour une image  42">
            <a:extLst>
              <a:ext uri="{FF2B5EF4-FFF2-40B4-BE49-F238E27FC236}">
                <a16:creationId xmlns:a16="http://schemas.microsoft.com/office/drawing/2014/main" id="{9C4CA61E-811E-AA5C-C9D3-4B563737F012}"/>
              </a:ext>
            </a:extLst>
          </p:cNvPr>
          <p:cNvSpPr>
            <a:spLocks noGrp="1"/>
          </p:cNvSpPr>
          <p:nvPr>
            <p:ph type="pic" sz="quarter" idx="15"/>
          </p:nvPr>
        </p:nvSpPr>
        <p:spPr>
          <a:xfrm>
            <a:off x="8032653" y="2379699"/>
            <a:ext cx="1120617" cy="1120538"/>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effectLst>
            <a:outerShdw blurRad="584200" dist="215900" dir="2700000" sx="102000" sy="102000" algn="tl" rotWithShape="0">
              <a:schemeClr val="tx2">
                <a:alpha val="22000"/>
              </a:schemeClr>
            </a:outerShdw>
          </a:effectLst>
        </p:spPr>
        <p:txBody>
          <a:bodyPr wrap="square">
            <a:noAutofit/>
          </a:bodyPr>
          <a:lstStyle/>
          <a:p>
            <a:endParaRPr lang="fr-FR"/>
          </a:p>
        </p:txBody>
      </p:sp>
    </p:spTree>
    <p:extLst>
      <p:ext uri="{BB962C8B-B14F-4D97-AF65-F5344CB8AC3E}">
        <p14:creationId xmlns:p14="http://schemas.microsoft.com/office/powerpoint/2010/main" val="2267353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2_Home Full Image">
    <p:spTree>
      <p:nvGrpSpPr>
        <p:cNvPr id="1" name=""/>
        <p:cNvGrpSpPr/>
        <p:nvPr/>
      </p:nvGrpSpPr>
      <p:grpSpPr>
        <a:xfrm>
          <a:off x="0" y="0"/>
          <a:ext cx="0" cy="0"/>
          <a:chOff x="0" y="0"/>
          <a:chExt cx="0" cy="0"/>
        </a:xfrm>
      </p:grpSpPr>
      <p:sp>
        <p:nvSpPr>
          <p:cNvPr id="9" name="Espace réservé pour une image  10"/>
          <p:cNvSpPr>
            <a:spLocks noGrp="1" noChangeAspect="1"/>
          </p:cNvSpPr>
          <p:nvPr>
            <p:ph type="pic" sz="quarter" idx="36"/>
          </p:nvPr>
        </p:nvSpPr>
        <p:spPr>
          <a:xfrm>
            <a:off x="0" y="0"/>
            <a:ext cx="12192000"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515724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3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E720C2A4-4181-926D-1E3A-D969A1A044E4}"/>
              </a:ext>
            </a:extLst>
          </p:cNvPr>
          <p:cNvGrpSpPr/>
          <p:nvPr userDrawn="1"/>
        </p:nvGrpSpPr>
        <p:grpSpPr>
          <a:xfrm>
            <a:off x="6096000" y="-3157286"/>
            <a:ext cx="10452531" cy="10015286"/>
            <a:chOff x="28727400" y="4676600"/>
            <a:chExt cx="17235788" cy="16515949"/>
          </a:xfrm>
        </p:grpSpPr>
        <p:sp>
          <p:nvSpPr>
            <p:cNvPr id="2" name="Forme libre : forme 1">
              <a:extLst>
                <a:ext uri="{FF2B5EF4-FFF2-40B4-BE49-F238E27FC236}">
                  <a16:creationId xmlns:a16="http://schemas.microsoft.com/office/drawing/2014/main" id="{D421022E-C34D-D85C-6D48-06A98AAA9B94}"/>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0" name="Rectangle 29">
              <a:extLst>
                <a:ext uri="{FF2B5EF4-FFF2-40B4-BE49-F238E27FC236}">
                  <a16:creationId xmlns:a16="http://schemas.microsoft.com/office/drawing/2014/main" id="{676DA40F-3339-5E78-B1E2-0D39C7D964BD}"/>
                </a:ext>
              </a:extLst>
            </p:cNvPr>
            <p:cNvSpPr/>
            <p:nvPr userDrawn="1"/>
          </p:nvSpPr>
          <p:spPr>
            <a:xfrm>
              <a:off x="38772300" y="9858200"/>
              <a:ext cx="7190888"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2" name="Rectangle 11">
              <a:extLst>
                <a:ext uri="{FF2B5EF4-FFF2-40B4-BE49-F238E27FC236}">
                  <a16:creationId xmlns:a16="http://schemas.microsoft.com/office/drawing/2014/main" id="{53BB10B1-7EA1-A417-CCEC-BE7AF49B6089}"/>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5" name="Espace réservé pour une image  14">
            <a:extLst>
              <a:ext uri="{FF2B5EF4-FFF2-40B4-BE49-F238E27FC236}">
                <a16:creationId xmlns:a16="http://schemas.microsoft.com/office/drawing/2014/main" id="{813D8739-85F3-112A-7C9B-9EFE25148EBC}"/>
              </a:ext>
            </a:extLst>
          </p:cNvPr>
          <p:cNvSpPr>
            <a:spLocks noGrp="1"/>
          </p:cNvSpPr>
          <p:nvPr>
            <p:ph type="pic" sz="quarter" idx="13"/>
          </p:nvPr>
        </p:nvSpPr>
        <p:spPr>
          <a:xfrm>
            <a:off x="0" y="0"/>
            <a:ext cx="5444821" cy="6856075"/>
          </a:xfrm>
          <a:solidFill>
            <a:srgbClr val="E5E8EE"/>
          </a:solidFill>
        </p:spPr>
        <p:txBody>
          <a:bodyPr/>
          <a:lstStyle/>
          <a:p>
            <a:endParaRPr lang="fr-FR" dirty="0"/>
          </a:p>
        </p:txBody>
      </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6231172" y="989481"/>
            <a:ext cx="4809404" cy="1349087"/>
          </a:xfrm>
        </p:spPr>
        <p:txBody>
          <a:bodyPr vert="horz" wrap="square" lIns="91440" tIns="45720" rIns="91440" bIns="45720" rtlCol="0" anchor="t" anchorCtr="0">
            <a:spAutoFit/>
          </a:bodyPr>
          <a:lstStyle>
            <a:lvl1pPr>
              <a:defRPr lang="fr-FR" sz="4400" dirty="0"/>
            </a:lvl1pPr>
          </a:lstStyle>
          <a:p>
            <a:pPr lvl="0">
              <a:lnSpc>
                <a:spcPts val="4851"/>
              </a:lnSpc>
            </a:pPr>
            <a:r>
              <a:rPr lang="fr-FR" dirty="0"/>
              <a:t>Modifiez le style du titre</a:t>
            </a:r>
          </a:p>
        </p:txBody>
      </p:sp>
      <p:sp>
        <p:nvSpPr>
          <p:cNvPr id="24" name="Espace réservé du texte 19">
            <a:extLst>
              <a:ext uri="{FF2B5EF4-FFF2-40B4-BE49-F238E27FC236}">
                <a16:creationId xmlns:a16="http://schemas.microsoft.com/office/drawing/2014/main" id="{051B994E-91EE-861A-7ED0-3A239B835225}"/>
              </a:ext>
            </a:extLst>
          </p:cNvPr>
          <p:cNvSpPr>
            <a:spLocks noGrp="1"/>
          </p:cNvSpPr>
          <p:nvPr>
            <p:ph type="body" sz="quarter" idx="14"/>
          </p:nvPr>
        </p:nvSpPr>
        <p:spPr>
          <a:xfrm>
            <a:off x="6231172" y="2817281"/>
            <a:ext cx="3700340" cy="540148"/>
          </a:xfrm>
          <a:solidFill>
            <a:schemeClr val="bg1"/>
          </a:solidFill>
        </p:spPr>
        <p:txBody>
          <a:bodyPr wrap="square">
            <a:spAutoFit/>
          </a:bodyPr>
          <a:lstStyle>
            <a:lvl1pPr marL="0" indent="0">
              <a:lnSpc>
                <a:spcPct val="100000"/>
              </a:lnSpc>
              <a:buNone/>
              <a:defRPr sz="1400">
                <a:latin typeface="+mj-lt"/>
                <a:cs typeface="Poppins Light" panose="00000400000000000000" pitchFamily="2" charset="0"/>
              </a:defRPr>
            </a:lvl1pPr>
          </a:lstStyle>
          <a:p>
            <a:pPr lvl="0"/>
            <a:r>
              <a:rPr lang="fr-FR" dirty="0"/>
              <a:t>Cliquez pour modifier les styles du texte du masque</a:t>
            </a:r>
          </a:p>
        </p:txBody>
      </p:sp>
    </p:spTree>
    <p:extLst>
      <p:ext uri="{BB962C8B-B14F-4D97-AF65-F5344CB8AC3E}">
        <p14:creationId xmlns:p14="http://schemas.microsoft.com/office/powerpoint/2010/main" val="8058324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4_Diapositive de titre">
    <p:bg>
      <p:bgPr>
        <a:solidFill>
          <a:schemeClr val="bg1"/>
        </a:solidFill>
        <a:effectLst/>
      </p:bgPr>
    </p:bg>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E81ECE3B-9E54-C181-75AF-CF8C797D148C}"/>
              </a:ext>
            </a:extLst>
          </p:cNvPr>
          <p:cNvGrpSpPr/>
          <p:nvPr userDrawn="1"/>
        </p:nvGrpSpPr>
        <p:grpSpPr>
          <a:xfrm>
            <a:off x="0" y="0"/>
            <a:ext cx="4225610" cy="5621943"/>
            <a:chOff x="0" y="0"/>
            <a:chExt cx="6967855" cy="9271000"/>
          </a:xfrm>
        </p:grpSpPr>
        <p:sp>
          <p:nvSpPr>
            <p:cNvPr id="22" name="object 4">
              <a:extLst>
                <a:ext uri="{FF2B5EF4-FFF2-40B4-BE49-F238E27FC236}">
                  <a16:creationId xmlns:a16="http://schemas.microsoft.com/office/drawing/2014/main" id="{6AE8715A-210B-CCAB-7EBB-575C18CA6932}"/>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chemeClr val="tx1"/>
              </a:solidFill>
            </a:ln>
          </p:spPr>
          <p:txBody>
            <a:bodyPr wrap="square" lIns="0" tIns="0" rIns="0" bIns="0" rtlCol="0"/>
            <a:lstStyle/>
            <a:p>
              <a:endParaRPr sz="1092"/>
            </a:p>
          </p:txBody>
        </p:sp>
        <p:sp>
          <p:nvSpPr>
            <p:cNvPr id="23" name="object 6">
              <a:extLst>
                <a:ext uri="{FF2B5EF4-FFF2-40B4-BE49-F238E27FC236}">
                  <a16:creationId xmlns:a16="http://schemas.microsoft.com/office/drawing/2014/main" id="{9E9DA9A6-0C47-CAA0-143E-D435DB308FF2}"/>
                </a:ext>
              </a:extLst>
            </p:cNvPr>
            <p:cNvSpPr/>
            <p:nvPr/>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chemeClr val="tx1"/>
              </a:solidFill>
            </a:ln>
          </p:spPr>
          <p:txBody>
            <a:bodyPr wrap="square" lIns="0" tIns="0" rIns="0" bIns="0" rtlCol="0"/>
            <a:lstStyle/>
            <a:p>
              <a:endParaRPr sz="1092"/>
            </a:p>
          </p:txBody>
        </p:sp>
      </p:grpSp>
      <p:sp>
        <p:nvSpPr>
          <p:cNvPr id="15" name="Espace réservé pour une image  14">
            <a:extLst>
              <a:ext uri="{FF2B5EF4-FFF2-40B4-BE49-F238E27FC236}">
                <a16:creationId xmlns:a16="http://schemas.microsoft.com/office/drawing/2014/main" id="{813D8739-85F3-112A-7C9B-9EFE25148EBC}"/>
              </a:ext>
            </a:extLst>
          </p:cNvPr>
          <p:cNvSpPr>
            <a:spLocks noGrp="1"/>
          </p:cNvSpPr>
          <p:nvPr>
            <p:ph type="pic" sz="quarter" idx="13"/>
          </p:nvPr>
        </p:nvSpPr>
        <p:spPr>
          <a:xfrm>
            <a:off x="6096001" y="0"/>
            <a:ext cx="6096000" cy="6856075"/>
          </a:xfrm>
          <a:solidFill>
            <a:srgbClr val="E5E8EE"/>
          </a:solidFill>
        </p:spPr>
        <p:txBody>
          <a:bodyPr/>
          <a:lstStyle/>
          <a:p>
            <a:endParaRPr lang="fr-FR" dirty="0"/>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a:lstStyle>
            <a:lvl1pPr algn="r">
              <a:defRPr>
                <a:solidFill>
                  <a:schemeClr val="bg1"/>
                </a:solidFill>
                <a:latin typeface="+mn-lt"/>
              </a:defRPr>
            </a:lvl1pPr>
          </a:lstStyle>
          <a:p>
            <a:r>
              <a:rPr lang="fr-FR"/>
              <a:t>TITRE DE LA PRÉSENTATION OU DE LA PARTIE</a:t>
            </a:r>
            <a:endParaRPr lang="fr-FR" dirty="0"/>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24" name="Espace réservé du texte 19">
            <a:extLst>
              <a:ext uri="{FF2B5EF4-FFF2-40B4-BE49-F238E27FC236}">
                <a16:creationId xmlns:a16="http://schemas.microsoft.com/office/drawing/2014/main" id="{051B994E-91EE-861A-7ED0-3A239B835225}"/>
              </a:ext>
            </a:extLst>
          </p:cNvPr>
          <p:cNvSpPr>
            <a:spLocks noGrp="1"/>
          </p:cNvSpPr>
          <p:nvPr>
            <p:ph type="body" sz="quarter" idx="14"/>
          </p:nvPr>
        </p:nvSpPr>
        <p:spPr>
          <a:xfrm>
            <a:off x="1198798" y="2817280"/>
            <a:ext cx="3200029" cy="540148"/>
          </a:xfrm>
          <a:solidFill>
            <a:schemeClr val="bg1"/>
          </a:solidFill>
        </p:spPr>
        <p:txBody>
          <a:bodyPr wrap="square">
            <a:spAutoFit/>
          </a:bodyPr>
          <a:lstStyle>
            <a:lvl1pPr marL="0" indent="0">
              <a:lnSpc>
                <a:spcPct val="100000"/>
              </a:lnSpc>
              <a:buNone/>
              <a:defRPr sz="1400">
                <a:latin typeface="+mj-lt"/>
                <a:cs typeface="Poppins Light" panose="00000400000000000000" pitchFamily="2" charset="0"/>
              </a:defRPr>
            </a:lvl1pPr>
          </a:lstStyle>
          <a:p>
            <a:pPr lvl="0"/>
            <a:r>
              <a:rPr lang="fr-FR" dirty="0"/>
              <a:t>Cliquez pour modifier les styles du texte du masque</a:t>
            </a:r>
          </a:p>
        </p:txBody>
      </p:sp>
      <p:cxnSp>
        <p:nvCxnSpPr>
          <p:cNvPr id="11" name="Connecteur droit 10">
            <a:extLst>
              <a:ext uri="{FF2B5EF4-FFF2-40B4-BE49-F238E27FC236}">
                <a16:creationId xmlns:a16="http://schemas.microsoft.com/office/drawing/2014/main" id="{AA81A1BD-DEA5-E1F9-7952-39A4FA2D55D8}"/>
              </a:ext>
            </a:extLst>
          </p:cNvPr>
          <p:cNvCxnSpPr>
            <a:cxnSpLocks/>
          </p:cNvCxnSpPr>
          <p:nvPr userDrawn="1"/>
        </p:nvCxnSpPr>
        <p:spPr>
          <a:xfrm>
            <a:off x="11397456" y="0"/>
            <a:ext cx="0" cy="6858000"/>
          </a:xfrm>
          <a:prstGeom prst="line">
            <a:avLst/>
          </a:prstGeom>
          <a:ln w="7853">
            <a:solidFill>
              <a:schemeClr val="bg1"/>
            </a:solidFill>
          </a:ln>
        </p:spPr>
      </p:cxnSp>
      <p:sp>
        <p:nvSpPr>
          <p:cNvPr id="27" name="Titre 17">
            <a:extLst>
              <a:ext uri="{FF2B5EF4-FFF2-40B4-BE49-F238E27FC236}">
                <a16:creationId xmlns:a16="http://schemas.microsoft.com/office/drawing/2014/main" id="{14682711-49D2-59FA-C651-C34FC667BFEE}"/>
              </a:ext>
            </a:extLst>
          </p:cNvPr>
          <p:cNvSpPr>
            <a:spLocks noGrp="1"/>
          </p:cNvSpPr>
          <p:nvPr>
            <p:ph type="title"/>
          </p:nvPr>
        </p:nvSpPr>
        <p:spPr>
          <a:xfrm>
            <a:off x="1139871" y="989481"/>
            <a:ext cx="4809404" cy="1349087"/>
          </a:xfrm>
        </p:spPr>
        <p:txBody>
          <a:bodyPr vert="horz" wrap="square" lIns="91440" tIns="45720" rIns="91440" bIns="45720" rtlCol="0" anchor="t" anchorCtr="0">
            <a:spAutoFit/>
          </a:bodyPr>
          <a:lstStyle>
            <a:lvl1pPr>
              <a:defRPr lang="fr-FR" sz="4400" dirty="0"/>
            </a:lvl1pPr>
          </a:lstStyle>
          <a:p>
            <a:pPr lvl="0">
              <a:lnSpc>
                <a:spcPts val="4851"/>
              </a:lnSpc>
            </a:pPr>
            <a:r>
              <a:rPr lang="fr-FR" dirty="0"/>
              <a:t>Modifiez le style du titre</a:t>
            </a:r>
          </a:p>
        </p:txBody>
      </p:sp>
    </p:spTree>
    <p:extLst>
      <p:ext uri="{BB962C8B-B14F-4D97-AF65-F5344CB8AC3E}">
        <p14:creationId xmlns:p14="http://schemas.microsoft.com/office/powerpoint/2010/main" val="140973154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1_Diapositive de titre">
    <p:bg>
      <p:bgPr>
        <a:solidFill>
          <a:schemeClr val="bg1"/>
        </a:solidFill>
        <a:effectLst/>
      </p:bgPr>
    </p:bg>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E81ECE3B-9E54-C181-75AF-CF8C797D148C}"/>
              </a:ext>
            </a:extLst>
          </p:cNvPr>
          <p:cNvGrpSpPr/>
          <p:nvPr userDrawn="1"/>
        </p:nvGrpSpPr>
        <p:grpSpPr>
          <a:xfrm>
            <a:off x="0" y="0"/>
            <a:ext cx="4225610" cy="5621943"/>
            <a:chOff x="0" y="0"/>
            <a:chExt cx="6967855" cy="9271000"/>
          </a:xfrm>
        </p:grpSpPr>
        <p:sp>
          <p:nvSpPr>
            <p:cNvPr id="22" name="object 4">
              <a:extLst>
                <a:ext uri="{FF2B5EF4-FFF2-40B4-BE49-F238E27FC236}">
                  <a16:creationId xmlns:a16="http://schemas.microsoft.com/office/drawing/2014/main" id="{6AE8715A-210B-CCAB-7EBB-575C18CA6932}"/>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chemeClr val="tx1"/>
              </a:solidFill>
            </a:ln>
          </p:spPr>
          <p:txBody>
            <a:bodyPr wrap="square" lIns="0" tIns="0" rIns="0" bIns="0" rtlCol="0"/>
            <a:lstStyle/>
            <a:p>
              <a:endParaRPr sz="1092"/>
            </a:p>
          </p:txBody>
        </p:sp>
        <p:sp>
          <p:nvSpPr>
            <p:cNvPr id="23" name="object 6">
              <a:extLst>
                <a:ext uri="{FF2B5EF4-FFF2-40B4-BE49-F238E27FC236}">
                  <a16:creationId xmlns:a16="http://schemas.microsoft.com/office/drawing/2014/main" id="{9E9DA9A6-0C47-CAA0-143E-D435DB308FF2}"/>
                </a:ext>
              </a:extLst>
            </p:cNvPr>
            <p:cNvSpPr/>
            <p:nvPr/>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chemeClr val="tx1"/>
              </a:solidFill>
            </a:ln>
          </p:spPr>
          <p:txBody>
            <a:bodyPr wrap="square" lIns="0" tIns="0" rIns="0" bIns="0" rtlCol="0"/>
            <a:lstStyle/>
            <a:p>
              <a:endParaRPr sz="1092"/>
            </a:p>
          </p:txBody>
        </p:sp>
      </p:grpSp>
      <p:sp>
        <p:nvSpPr>
          <p:cNvPr id="2" name="Rectangle 1">
            <a:extLst>
              <a:ext uri="{FF2B5EF4-FFF2-40B4-BE49-F238E27FC236}">
                <a16:creationId xmlns:a16="http://schemas.microsoft.com/office/drawing/2014/main" id="{49E1F126-25F0-F59F-71FA-19EFF62F0F69}"/>
              </a:ext>
            </a:extLst>
          </p:cNvPr>
          <p:cNvSpPr/>
          <p:nvPr userDrawn="1"/>
        </p:nvSpPr>
        <p:spPr>
          <a:xfrm>
            <a:off x="940008" y="1857936"/>
            <a:ext cx="3657986" cy="4482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5" name="Espace réservé pour une image  14">
            <a:extLst>
              <a:ext uri="{FF2B5EF4-FFF2-40B4-BE49-F238E27FC236}">
                <a16:creationId xmlns:a16="http://schemas.microsoft.com/office/drawing/2014/main" id="{813D8739-85F3-112A-7C9B-9EFE25148EBC}"/>
              </a:ext>
            </a:extLst>
          </p:cNvPr>
          <p:cNvSpPr>
            <a:spLocks noGrp="1"/>
          </p:cNvSpPr>
          <p:nvPr>
            <p:ph type="pic" sz="quarter" idx="13"/>
          </p:nvPr>
        </p:nvSpPr>
        <p:spPr>
          <a:xfrm>
            <a:off x="6096001" y="0"/>
            <a:ext cx="6096000" cy="6856075"/>
          </a:xfrm>
          <a:solidFill>
            <a:srgbClr val="E5E8EE"/>
          </a:solidFill>
        </p:spPr>
        <p:txBody>
          <a:bodyPr/>
          <a:lstStyle/>
          <a:p>
            <a:endParaRPr lang="fr-FR"/>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a:t>TITRE DE LA PRÉSENTATION OU DE LA PARTIE</a:t>
            </a:r>
            <a:endParaRPr lang="fr-FR" dirty="0"/>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24" name="Espace réservé du texte 19">
            <a:extLst>
              <a:ext uri="{FF2B5EF4-FFF2-40B4-BE49-F238E27FC236}">
                <a16:creationId xmlns:a16="http://schemas.microsoft.com/office/drawing/2014/main" id="{051B994E-91EE-861A-7ED0-3A239B835225}"/>
              </a:ext>
            </a:extLst>
          </p:cNvPr>
          <p:cNvSpPr>
            <a:spLocks noGrp="1"/>
          </p:cNvSpPr>
          <p:nvPr>
            <p:ph type="body" sz="quarter" idx="14"/>
          </p:nvPr>
        </p:nvSpPr>
        <p:spPr>
          <a:xfrm>
            <a:off x="1151506" y="2574156"/>
            <a:ext cx="3007175" cy="503664"/>
          </a:xfrm>
          <a:solidFill>
            <a:schemeClr val="bg1"/>
          </a:solidFill>
        </p:spPr>
        <p:txBody>
          <a:bodyPr wrap="square">
            <a:spAutoFit/>
          </a:bodyPr>
          <a:lstStyle>
            <a:lvl1pPr marL="0" indent="0">
              <a:lnSpc>
                <a:spcPts val="1637"/>
              </a:lnSpc>
              <a:spcBef>
                <a:spcPts val="0"/>
              </a:spcBef>
              <a:spcAft>
                <a:spcPts val="485"/>
              </a:spcAft>
              <a:buNone/>
              <a:defRPr sz="1400">
                <a:latin typeface="+mj-lt"/>
                <a:cs typeface="Poppins Light" panose="00000400000000000000" pitchFamily="2" charset="0"/>
              </a:defRPr>
            </a:lvl1pPr>
          </a:lstStyle>
          <a:p>
            <a:pPr lvl="0"/>
            <a:r>
              <a:rPr lang="fr-FR" dirty="0"/>
              <a:t>Cliquez pour modifier les styles du texte du masque</a:t>
            </a:r>
          </a:p>
        </p:txBody>
      </p:sp>
      <p:cxnSp>
        <p:nvCxnSpPr>
          <p:cNvPr id="11" name="Connecteur droit 10">
            <a:extLst>
              <a:ext uri="{FF2B5EF4-FFF2-40B4-BE49-F238E27FC236}">
                <a16:creationId xmlns:a16="http://schemas.microsoft.com/office/drawing/2014/main" id="{AA81A1BD-DEA5-E1F9-7952-39A4FA2D55D8}"/>
              </a:ext>
            </a:extLst>
          </p:cNvPr>
          <p:cNvCxnSpPr>
            <a:cxnSpLocks/>
          </p:cNvCxnSpPr>
          <p:nvPr userDrawn="1"/>
        </p:nvCxnSpPr>
        <p:spPr>
          <a:xfrm>
            <a:off x="11397456" y="0"/>
            <a:ext cx="0" cy="6858000"/>
          </a:xfrm>
          <a:prstGeom prst="line">
            <a:avLst/>
          </a:prstGeom>
          <a:ln w="7853">
            <a:solidFill>
              <a:schemeClr val="bg1"/>
            </a:solidFill>
          </a:ln>
        </p:spPr>
      </p:cxnSp>
    </p:spTree>
    <p:extLst>
      <p:ext uri="{BB962C8B-B14F-4D97-AF65-F5344CB8AC3E}">
        <p14:creationId xmlns:p14="http://schemas.microsoft.com/office/powerpoint/2010/main" val="228793044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5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E720C2A4-4181-926D-1E3A-D969A1A044E4}"/>
              </a:ext>
            </a:extLst>
          </p:cNvPr>
          <p:cNvGrpSpPr/>
          <p:nvPr userDrawn="1"/>
        </p:nvGrpSpPr>
        <p:grpSpPr>
          <a:xfrm>
            <a:off x="6096000" y="-3157286"/>
            <a:ext cx="10452531" cy="10015286"/>
            <a:chOff x="28727400" y="4676600"/>
            <a:chExt cx="17235788" cy="16515949"/>
          </a:xfrm>
        </p:grpSpPr>
        <p:sp>
          <p:nvSpPr>
            <p:cNvPr id="2" name="Forme libre : forme 1">
              <a:extLst>
                <a:ext uri="{FF2B5EF4-FFF2-40B4-BE49-F238E27FC236}">
                  <a16:creationId xmlns:a16="http://schemas.microsoft.com/office/drawing/2014/main" id="{D421022E-C34D-D85C-6D48-06A98AAA9B94}"/>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0" name="Rectangle 29">
              <a:extLst>
                <a:ext uri="{FF2B5EF4-FFF2-40B4-BE49-F238E27FC236}">
                  <a16:creationId xmlns:a16="http://schemas.microsoft.com/office/drawing/2014/main" id="{676DA40F-3339-5E78-B1E2-0D39C7D964BD}"/>
                </a:ext>
              </a:extLst>
            </p:cNvPr>
            <p:cNvSpPr/>
            <p:nvPr userDrawn="1"/>
          </p:nvSpPr>
          <p:spPr>
            <a:xfrm>
              <a:off x="38772300" y="9858200"/>
              <a:ext cx="7190888"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2" name="Rectangle 11">
              <a:extLst>
                <a:ext uri="{FF2B5EF4-FFF2-40B4-BE49-F238E27FC236}">
                  <a16:creationId xmlns:a16="http://schemas.microsoft.com/office/drawing/2014/main" id="{53BB10B1-7EA1-A417-CCEC-BE7AF49B6089}"/>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5" name="Espace réservé pour une image  14">
            <a:extLst>
              <a:ext uri="{FF2B5EF4-FFF2-40B4-BE49-F238E27FC236}">
                <a16:creationId xmlns:a16="http://schemas.microsoft.com/office/drawing/2014/main" id="{813D8739-85F3-112A-7C9B-9EFE25148EBC}"/>
              </a:ext>
            </a:extLst>
          </p:cNvPr>
          <p:cNvSpPr>
            <a:spLocks noGrp="1"/>
          </p:cNvSpPr>
          <p:nvPr>
            <p:ph type="pic" sz="quarter" idx="13"/>
          </p:nvPr>
        </p:nvSpPr>
        <p:spPr>
          <a:xfrm>
            <a:off x="1" y="0"/>
            <a:ext cx="3508375" cy="6856075"/>
          </a:xfrm>
          <a:solidFill>
            <a:srgbClr val="E5E8EE"/>
          </a:solidFill>
        </p:spPr>
        <p:txBody>
          <a:bodyPr/>
          <a:lstStyle/>
          <a:p>
            <a:endParaRPr lang="fr-FR"/>
          </a:p>
        </p:txBody>
      </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4261876" y="989481"/>
            <a:ext cx="4809404" cy="1349087"/>
          </a:xfrm>
        </p:spPr>
        <p:txBody>
          <a:bodyPr vert="horz" wrap="square" lIns="91440" tIns="45720" rIns="91440" bIns="45720" rtlCol="0" anchor="t" anchorCtr="0">
            <a:spAutoFit/>
          </a:bodyPr>
          <a:lstStyle>
            <a:lvl1pPr>
              <a:defRPr lang="fr-FR" sz="4400" dirty="0"/>
            </a:lvl1pPr>
          </a:lstStyle>
          <a:p>
            <a:pPr lvl="0">
              <a:lnSpc>
                <a:spcPts val="4851"/>
              </a:lnSpc>
            </a:pPr>
            <a:r>
              <a:rPr lang="fr-FR" dirty="0"/>
              <a:t>Modifiez le style du titre</a:t>
            </a:r>
          </a:p>
        </p:txBody>
      </p:sp>
      <p:sp>
        <p:nvSpPr>
          <p:cNvPr id="24" name="Espace réservé du texte 19">
            <a:extLst>
              <a:ext uri="{FF2B5EF4-FFF2-40B4-BE49-F238E27FC236}">
                <a16:creationId xmlns:a16="http://schemas.microsoft.com/office/drawing/2014/main" id="{051B994E-91EE-861A-7ED0-3A239B835225}"/>
              </a:ext>
            </a:extLst>
          </p:cNvPr>
          <p:cNvSpPr>
            <a:spLocks noGrp="1"/>
          </p:cNvSpPr>
          <p:nvPr>
            <p:ph type="body" sz="quarter" idx="14"/>
          </p:nvPr>
        </p:nvSpPr>
        <p:spPr>
          <a:xfrm>
            <a:off x="4261876" y="2817281"/>
            <a:ext cx="4224765" cy="540148"/>
          </a:xfrm>
          <a:solidFill>
            <a:schemeClr val="bg1"/>
          </a:solidFill>
        </p:spPr>
        <p:txBody>
          <a:bodyPr wrap="square">
            <a:spAutoFit/>
          </a:bodyPr>
          <a:lstStyle>
            <a:lvl1pPr marL="0" indent="0">
              <a:lnSpc>
                <a:spcPct val="100000"/>
              </a:lnSpc>
              <a:buNone/>
              <a:defRPr sz="1400">
                <a:latin typeface="+mj-lt"/>
                <a:cs typeface="Poppins Light" panose="00000400000000000000" pitchFamily="2" charset="0"/>
              </a:defRPr>
            </a:lvl1pPr>
          </a:lstStyle>
          <a:p>
            <a:pPr lvl="0"/>
            <a:r>
              <a:rPr lang="fr-FR" dirty="0"/>
              <a:t>Cliquez pour modifier les styles du texte du masque</a:t>
            </a:r>
          </a:p>
        </p:txBody>
      </p:sp>
    </p:spTree>
    <p:extLst>
      <p:ext uri="{BB962C8B-B14F-4D97-AF65-F5344CB8AC3E}">
        <p14:creationId xmlns:p14="http://schemas.microsoft.com/office/powerpoint/2010/main" val="28814476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2_Diapositive de titre">
    <p:bg>
      <p:bgPr>
        <a:solidFill>
          <a:schemeClr val="bg1"/>
        </a:solidFill>
        <a:effectLst/>
      </p:bgPr>
    </p:bg>
    <p:spTree>
      <p:nvGrpSpPr>
        <p:cNvPr id="1" name=""/>
        <p:cNvGrpSpPr/>
        <p:nvPr/>
      </p:nvGrpSpPr>
      <p:grpSpPr>
        <a:xfrm>
          <a:off x="0" y="0"/>
          <a:ext cx="0" cy="0"/>
          <a:chOff x="0" y="0"/>
          <a:chExt cx="0" cy="0"/>
        </a:xfrm>
      </p:grpSpPr>
      <p:sp>
        <p:nvSpPr>
          <p:cNvPr id="15" name="Espace réservé pour une image  14">
            <a:extLst>
              <a:ext uri="{FF2B5EF4-FFF2-40B4-BE49-F238E27FC236}">
                <a16:creationId xmlns:a16="http://schemas.microsoft.com/office/drawing/2014/main" id="{813D8739-85F3-112A-7C9B-9EFE25148EBC}"/>
              </a:ext>
            </a:extLst>
          </p:cNvPr>
          <p:cNvSpPr>
            <a:spLocks noGrp="1"/>
          </p:cNvSpPr>
          <p:nvPr>
            <p:ph type="pic" sz="quarter" idx="13"/>
          </p:nvPr>
        </p:nvSpPr>
        <p:spPr>
          <a:xfrm>
            <a:off x="1" y="0"/>
            <a:ext cx="2586363" cy="6856075"/>
          </a:xfrm>
          <a:solidFill>
            <a:srgbClr val="E5E8EE"/>
          </a:solidFill>
        </p:spPr>
        <p:txBody>
          <a:bodyPr/>
          <a:lstStyle/>
          <a:p>
            <a:endParaRPr lang="fr-FR"/>
          </a:p>
        </p:txBody>
      </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36" name="Espace réservé pour une image  42">
            <a:extLst>
              <a:ext uri="{FF2B5EF4-FFF2-40B4-BE49-F238E27FC236}">
                <a16:creationId xmlns:a16="http://schemas.microsoft.com/office/drawing/2014/main" id="{8427868A-1856-D688-3BF9-DF1D3CBEC38B}"/>
              </a:ext>
            </a:extLst>
          </p:cNvPr>
          <p:cNvSpPr>
            <a:spLocks noGrp="1"/>
          </p:cNvSpPr>
          <p:nvPr>
            <p:ph type="pic" sz="quarter" idx="15"/>
          </p:nvPr>
        </p:nvSpPr>
        <p:spPr>
          <a:xfrm>
            <a:off x="3776687" y="5154314"/>
            <a:ext cx="843813" cy="84375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800"/>
            </a:lvl1pPr>
          </a:lstStyle>
          <a:p>
            <a:endParaRPr lang="fr-FR" dirty="0"/>
          </a:p>
        </p:txBody>
      </p:sp>
      <p:sp>
        <p:nvSpPr>
          <p:cNvPr id="40" name="Espace réservé du texte 19">
            <a:extLst>
              <a:ext uri="{FF2B5EF4-FFF2-40B4-BE49-F238E27FC236}">
                <a16:creationId xmlns:a16="http://schemas.microsoft.com/office/drawing/2014/main" id="{4053087B-9999-45D5-22CA-76156FD4082A}"/>
              </a:ext>
            </a:extLst>
          </p:cNvPr>
          <p:cNvSpPr>
            <a:spLocks noGrp="1"/>
          </p:cNvSpPr>
          <p:nvPr>
            <p:ph type="body" sz="quarter" idx="39" hasCustomPrompt="1"/>
          </p:nvPr>
        </p:nvSpPr>
        <p:spPr>
          <a:xfrm>
            <a:off x="3704715" y="2365826"/>
            <a:ext cx="2896498" cy="278987"/>
          </a:xfrm>
          <a:noFill/>
        </p:spPr>
        <p:txBody>
          <a:bodyPr wrap="square" anchor="t"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41" name="Espace réservé du texte 22">
            <a:extLst>
              <a:ext uri="{FF2B5EF4-FFF2-40B4-BE49-F238E27FC236}">
                <a16:creationId xmlns:a16="http://schemas.microsoft.com/office/drawing/2014/main" id="{4EEF6A7D-5427-56C3-AEAC-1F59A3D6A9DE}"/>
              </a:ext>
            </a:extLst>
          </p:cNvPr>
          <p:cNvSpPr>
            <a:spLocks noGrp="1"/>
          </p:cNvSpPr>
          <p:nvPr>
            <p:ph type="body" sz="quarter" idx="40"/>
          </p:nvPr>
        </p:nvSpPr>
        <p:spPr>
          <a:xfrm>
            <a:off x="3698404" y="2647830"/>
            <a:ext cx="2905917" cy="430887"/>
          </a:xfrm>
          <a:no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42" name="Espace réservé du texte 57">
            <a:extLst>
              <a:ext uri="{FF2B5EF4-FFF2-40B4-BE49-F238E27FC236}">
                <a16:creationId xmlns:a16="http://schemas.microsoft.com/office/drawing/2014/main" id="{B9F54C29-F36F-5BF4-67E0-E6E59C77758A}"/>
              </a:ext>
            </a:extLst>
          </p:cNvPr>
          <p:cNvSpPr>
            <a:spLocks noGrp="1"/>
          </p:cNvSpPr>
          <p:nvPr>
            <p:ph type="body" sz="quarter" idx="41"/>
          </p:nvPr>
        </p:nvSpPr>
        <p:spPr>
          <a:xfrm>
            <a:off x="3703096" y="3044344"/>
            <a:ext cx="2905918" cy="398442"/>
          </a:xfrm>
          <a:noFill/>
        </p:spPr>
        <p:txBody>
          <a:bodyPr wrap="square">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43" name="Espace réservé du texte 19">
            <a:extLst>
              <a:ext uri="{FF2B5EF4-FFF2-40B4-BE49-F238E27FC236}">
                <a16:creationId xmlns:a16="http://schemas.microsoft.com/office/drawing/2014/main" id="{454D4A6A-A7DF-7CC1-898F-4FF19C86B744}"/>
              </a:ext>
            </a:extLst>
          </p:cNvPr>
          <p:cNvSpPr>
            <a:spLocks noGrp="1"/>
          </p:cNvSpPr>
          <p:nvPr>
            <p:ph type="body" sz="quarter" idx="42" hasCustomPrompt="1"/>
          </p:nvPr>
        </p:nvSpPr>
        <p:spPr>
          <a:xfrm>
            <a:off x="3704715" y="4628713"/>
            <a:ext cx="1940862" cy="278987"/>
          </a:xfrm>
          <a:noFill/>
        </p:spPr>
        <p:txBody>
          <a:bodyPr wrap="square" anchor="t"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44" name="Espace réservé du texte 22">
            <a:extLst>
              <a:ext uri="{FF2B5EF4-FFF2-40B4-BE49-F238E27FC236}">
                <a16:creationId xmlns:a16="http://schemas.microsoft.com/office/drawing/2014/main" id="{7CE7B455-FF1D-CE30-465A-8D1E01745241}"/>
              </a:ext>
            </a:extLst>
          </p:cNvPr>
          <p:cNvSpPr>
            <a:spLocks noGrp="1"/>
          </p:cNvSpPr>
          <p:nvPr>
            <p:ph type="body" sz="quarter" idx="16"/>
          </p:nvPr>
        </p:nvSpPr>
        <p:spPr>
          <a:xfrm>
            <a:off x="3700731" y="576893"/>
            <a:ext cx="7488682" cy="299377"/>
          </a:xfrm>
          <a:noFill/>
        </p:spPr>
        <p:txBody>
          <a:bodyPr wrap="square">
            <a:spAutoFit/>
          </a:bodyPr>
          <a:lstStyle>
            <a:lvl1pPr marL="0" indent="0">
              <a:lnSpc>
                <a:spcPts val="1698"/>
              </a:lnSpc>
              <a:spcBef>
                <a:spcPts val="0"/>
              </a:spcBef>
              <a:spcAft>
                <a:spcPts val="364"/>
              </a:spcAft>
              <a:buNone/>
              <a:defRPr sz="1200">
                <a:solidFill>
                  <a:schemeClr val="tx1"/>
                </a:solidFill>
              </a:defRPr>
            </a:lvl1pPr>
          </a:lstStyle>
          <a:p>
            <a:pPr lvl="0"/>
            <a:r>
              <a:rPr lang="fr-FR" dirty="0"/>
              <a:t>Cliquez pour modifier les styles du texte du masque</a:t>
            </a:r>
          </a:p>
        </p:txBody>
      </p:sp>
      <p:sp>
        <p:nvSpPr>
          <p:cNvPr id="45" name="Espace réservé du texte 19">
            <a:extLst>
              <a:ext uri="{FF2B5EF4-FFF2-40B4-BE49-F238E27FC236}">
                <a16:creationId xmlns:a16="http://schemas.microsoft.com/office/drawing/2014/main" id="{871EE2CF-AF33-7D50-6C5A-86E8D693CB72}"/>
              </a:ext>
            </a:extLst>
          </p:cNvPr>
          <p:cNvSpPr>
            <a:spLocks noGrp="1"/>
          </p:cNvSpPr>
          <p:nvPr>
            <p:ph type="body" sz="quarter" idx="43" hasCustomPrompt="1"/>
          </p:nvPr>
        </p:nvSpPr>
        <p:spPr>
          <a:xfrm>
            <a:off x="3606182" y="6097461"/>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55" name="Espace réservé pour une image  42">
            <a:extLst>
              <a:ext uri="{FF2B5EF4-FFF2-40B4-BE49-F238E27FC236}">
                <a16:creationId xmlns:a16="http://schemas.microsoft.com/office/drawing/2014/main" id="{E1DB597F-8EA8-1525-0588-35390407FF63}"/>
              </a:ext>
            </a:extLst>
          </p:cNvPr>
          <p:cNvSpPr>
            <a:spLocks noGrp="1"/>
          </p:cNvSpPr>
          <p:nvPr>
            <p:ph type="pic" sz="quarter" idx="44"/>
          </p:nvPr>
        </p:nvSpPr>
        <p:spPr>
          <a:xfrm>
            <a:off x="5150552" y="5154314"/>
            <a:ext cx="843813" cy="84375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800"/>
            </a:lvl1pPr>
          </a:lstStyle>
          <a:p>
            <a:endParaRPr lang="fr-FR" dirty="0"/>
          </a:p>
        </p:txBody>
      </p:sp>
      <p:sp>
        <p:nvSpPr>
          <p:cNvPr id="56" name="Espace réservé du texte 19">
            <a:extLst>
              <a:ext uri="{FF2B5EF4-FFF2-40B4-BE49-F238E27FC236}">
                <a16:creationId xmlns:a16="http://schemas.microsoft.com/office/drawing/2014/main" id="{887BF932-6D49-5626-1127-7DE0102F59D0}"/>
              </a:ext>
            </a:extLst>
          </p:cNvPr>
          <p:cNvSpPr>
            <a:spLocks noGrp="1"/>
          </p:cNvSpPr>
          <p:nvPr>
            <p:ph type="body" sz="quarter" idx="45" hasCustomPrompt="1"/>
          </p:nvPr>
        </p:nvSpPr>
        <p:spPr>
          <a:xfrm>
            <a:off x="7435202" y="2365826"/>
            <a:ext cx="2896498" cy="278987"/>
          </a:xfrm>
          <a:noFill/>
        </p:spPr>
        <p:txBody>
          <a:bodyPr wrap="square" anchor="t"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57" name="Espace réservé du texte 22">
            <a:extLst>
              <a:ext uri="{FF2B5EF4-FFF2-40B4-BE49-F238E27FC236}">
                <a16:creationId xmlns:a16="http://schemas.microsoft.com/office/drawing/2014/main" id="{1E0221C0-257D-EB95-B8B7-E8F2C3324AC6}"/>
              </a:ext>
            </a:extLst>
          </p:cNvPr>
          <p:cNvSpPr>
            <a:spLocks noGrp="1"/>
          </p:cNvSpPr>
          <p:nvPr>
            <p:ph type="body" sz="quarter" idx="46"/>
          </p:nvPr>
        </p:nvSpPr>
        <p:spPr>
          <a:xfrm>
            <a:off x="7428891" y="2647830"/>
            <a:ext cx="2905917" cy="430887"/>
          </a:xfrm>
          <a:no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58" name="Espace réservé du texte 57">
            <a:extLst>
              <a:ext uri="{FF2B5EF4-FFF2-40B4-BE49-F238E27FC236}">
                <a16:creationId xmlns:a16="http://schemas.microsoft.com/office/drawing/2014/main" id="{05E071E0-B4F0-2047-2AC3-47CD828FC2D7}"/>
              </a:ext>
            </a:extLst>
          </p:cNvPr>
          <p:cNvSpPr>
            <a:spLocks noGrp="1"/>
          </p:cNvSpPr>
          <p:nvPr>
            <p:ph type="body" sz="quarter" idx="47"/>
          </p:nvPr>
        </p:nvSpPr>
        <p:spPr>
          <a:xfrm>
            <a:off x="7433583" y="3044344"/>
            <a:ext cx="2905918" cy="398442"/>
          </a:xfrm>
          <a:noFill/>
        </p:spPr>
        <p:txBody>
          <a:bodyPr wrap="square">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59" name="Espace réservé du texte 19">
            <a:extLst>
              <a:ext uri="{FF2B5EF4-FFF2-40B4-BE49-F238E27FC236}">
                <a16:creationId xmlns:a16="http://schemas.microsoft.com/office/drawing/2014/main" id="{F126F3CE-8645-8FE3-9808-92F063C72A2B}"/>
              </a:ext>
            </a:extLst>
          </p:cNvPr>
          <p:cNvSpPr>
            <a:spLocks noGrp="1"/>
          </p:cNvSpPr>
          <p:nvPr>
            <p:ph type="body" sz="quarter" idx="48" hasCustomPrompt="1"/>
          </p:nvPr>
        </p:nvSpPr>
        <p:spPr>
          <a:xfrm>
            <a:off x="4980047" y="6097461"/>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60" name="Espace réservé pour une image  42">
            <a:extLst>
              <a:ext uri="{FF2B5EF4-FFF2-40B4-BE49-F238E27FC236}">
                <a16:creationId xmlns:a16="http://schemas.microsoft.com/office/drawing/2014/main" id="{8960B8C8-16AF-B9CF-A71C-CADE7C74DDA3}"/>
              </a:ext>
            </a:extLst>
          </p:cNvPr>
          <p:cNvSpPr>
            <a:spLocks noGrp="1"/>
          </p:cNvSpPr>
          <p:nvPr>
            <p:ph type="pic" sz="quarter" idx="49"/>
          </p:nvPr>
        </p:nvSpPr>
        <p:spPr>
          <a:xfrm>
            <a:off x="6524417" y="5154314"/>
            <a:ext cx="843813" cy="84375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800"/>
            </a:lvl1pPr>
          </a:lstStyle>
          <a:p>
            <a:endParaRPr lang="fr-FR" dirty="0"/>
          </a:p>
        </p:txBody>
      </p:sp>
      <p:sp>
        <p:nvSpPr>
          <p:cNvPr id="61" name="Espace réservé du texte 19">
            <a:extLst>
              <a:ext uri="{FF2B5EF4-FFF2-40B4-BE49-F238E27FC236}">
                <a16:creationId xmlns:a16="http://schemas.microsoft.com/office/drawing/2014/main" id="{3E324831-F757-5F3B-40BD-AEEFD9471CA7}"/>
              </a:ext>
            </a:extLst>
          </p:cNvPr>
          <p:cNvSpPr>
            <a:spLocks noGrp="1"/>
          </p:cNvSpPr>
          <p:nvPr>
            <p:ph type="body" sz="quarter" idx="50" hasCustomPrompt="1"/>
          </p:nvPr>
        </p:nvSpPr>
        <p:spPr>
          <a:xfrm>
            <a:off x="6353912" y="6097461"/>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62" name="Espace réservé pour une image  42">
            <a:extLst>
              <a:ext uri="{FF2B5EF4-FFF2-40B4-BE49-F238E27FC236}">
                <a16:creationId xmlns:a16="http://schemas.microsoft.com/office/drawing/2014/main" id="{718028AE-5572-4ED0-D75E-D550AE037E02}"/>
              </a:ext>
            </a:extLst>
          </p:cNvPr>
          <p:cNvSpPr>
            <a:spLocks noGrp="1"/>
          </p:cNvSpPr>
          <p:nvPr>
            <p:ph type="pic" sz="quarter" idx="51"/>
          </p:nvPr>
        </p:nvSpPr>
        <p:spPr>
          <a:xfrm>
            <a:off x="7898282" y="5154314"/>
            <a:ext cx="843813" cy="84375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800"/>
            </a:lvl1pPr>
          </a:lstStyle>
          <a:p>
            <a:endParaRPr lang="fr-FR" dirty="0"/>
          </a:p>
        </p:txBody>
      </p:sp>
      <p:sp>
        <p:nvSpPr>
          <p:cNvPr id="63" name="Espace réservé du texte 19">
            <a:extLst>
              <a:ext uri="{FF2B5EF4-FFF2-40B4-BE49-F238E27FC236}">
                <a16:creationId xmlns:a16="http://schemas.microsoft.com/office/drawing/2014/main" id="{954204DD-A64C-5F6F-017F-F9E0E5C5E5FD}"/>
              </a:ext>
            </a:extLst>
          </p:cNvPr>
          <p:cNvSpPr>
            <a:spLocks noGrp="1"/>
          </p:cNvSpPr>
          <p:nvPr>
            <p:ph type="body" sz="quarter" idx="52" hasCustomPrompt="1"/>
          </p:nvPr>
        </p:nvSpPr>
        <p:spPr>
          <a:xfrm>
            <a:off x="7727777" y="6097461"/>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64" name="Espace réservé pour une image  42">
            <a:extLst>
              <a:ext uri="{FF2B5EF4-FFF2-40B4-BE49-F238E27FC236}">
                <a16:creationId xmlns:a16="http://schemas.microsoft.com/office/drawing/2014/main" id="{C1B1C34C-7228-78E3-1404-59F540F100D7}"/>
              </a:ext>
            </a:extLst>
          </p:cNvPr>
          <p:cNvSpPr>
            <a:spLocks noGrp="1"/>
          </p:cNvSpPr>
          <p:nvPr>
            <p:ph type="pic" sz="quarter" idx="53"/>
          </p:nvPr>
        </p:nvSpPr>
        <p:spPr>
          <a:xfrm>
            <a:off x="9272147" y="5154314"/>
            <a:ext cx="843813" cy="84375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800"/>
            </a:lvl1pPr>
          </a:lstStyle>
          <a:p>
            <a:endParaRPr lang="fr-FR" dirty="0"/>
          </a:p>
        </p:txBody>
      </p:sp>
      <p:sp>
        <p:nvSpPr>
          <p:cNvPr id="65" name="Espace réservé du texte 19">
            <a:extLst>
              <a:ext uri="{FF2B5EF4-FFF2-40B4-BE49-F238E27FC236}">
                <a16:creationId xmlns:a16="http://schemas.microsoft.com/office/drawing/2014/main" id="{E79BA48C-4B4F-A4FA-B4D9-82EC0C7102DF}"/>
              </a:ext>
            </a:extLst>
          </p:cNvPr>
          <p:cNvSpPr>
            <a:spLocks noGrp="1"/>
          </p:cNvSpPr>
          <p:nvPr>
            <p:ph type="body" sz="quarter" idx="54" hasCustomPrompt="1"/>
          </p:nvPr>
        </p:nvSpPr>
        <p:spPr>
          <a:xfrm>
            <a:off x="9101642" y="6097461"/>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Tree>
    <p:extLst>
      <p:ext uri="{BB962C8B-B14F-4D97-AF65-F5344CB8AC3E}">
        <p14:creationId xmlns:p14="http://schemas.microsoft.com/office/powerpoint/2010/main" val="45284914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6_Diapositive de titre">
    <p:bg>
      <p:bgPr>
        <a:solidFill>
          <a:schemeClr val="bg1"/>
        </a:solidFill>
        <a:effectLst/>
      </p:bgPr>
    </p:bg>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E81ECE3B-9E54-C181-75AF-CF8C797D148C}"/>
              </a:ext>
            </a:extLst>
          </p:cNvPr>
          <p:cNvGrpSpPr/>
          <p:nvPr userDrawn="1"/>
        </p:nvGrpSpPr>
        <p:grpSpPr>
          <a:xfrm>
            <a:off x="0" y="0"/>
            <a:ext cx="4225610" cy="5621943"/>
            <a:chOff x="0" y="0"/>
            <a:chExt cx="6967855" cy="9271000"/>
          </a:xfrm>
        </p:grpSpPr>
        <p:sp>
          <p:nvSpPr>
            <p:cNvPr id="22" name="object 4">
              <a:extLst>
                <a:ext uri="{FF2B5EF4-FFF2-40B4-BE49-F238E27FC236}">
                  <a16:creationId xmlns:a16="http://schemas.microsoft.com/office/drawing/2014/main" id="{6AE8715A-210B-CCAB-7EBB-575C18CA6932}"/>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chemeClr val="tx1"/>
              </a:solidFill>
            </a:ln>
          </p:spPr>
          <p:txBody>
            <a:bodyPr wrap="square" lIns="0" tIns="0" rIns="0" bIns="0" rtlCol="0"/>
            <a:lstStyle/>
            <a:p>
              <a:endParaRPr sz="1092"/>
            </a:p>
          </p:txBody>
        </p:sp>
        <p:sp>
          <p:nvSpPr>
            <p:cNvPr id="23" name="object 6">
              <a:extLst>
                <a:ext uri="{FF2B5EF4-FFF2-40B4-BE49-F238E27FC236}">
                  <a16:creationId xmlns:a16="http://schemas.microsoft.com/office/drawing/2014/main" id="{9E9DA9A6-0C47-CAA0-143E-D435DB308FF2}"/>
                </a:ext>
              </a:extLst>
            </p:cNvPr>
            <p:cNvSpPr/>
            <p:nvPr/>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chemeClr val="tx1"/>
              </a:solidFill>
            </a:ln>
          </p:spPr>
          <p:txBody>
            <a:bodyPr wrap="square" lIns="0" tIns="0" rIns="0" bIns="0" rtlCol="0"/>
            <a:lstStyle/>
            <a:p>
              <a:endParaRPr sz="1092"/>
            </a:p>
          </p:txBody>
        </p:sp>
      </p:grpSp>
      <p:sp>
        <p:nvSpPr>
          <p:cNvPr id="15" name="Espace réservé pour une image  14">
            <a:extLst>
              <a:ext uri="{FF2B5EF4-FFF2-40B4-BE49-F238E27FC236}">
                <a16:creationId xmlns:a16="http://schemas.microsoft.com/office/drawing/2014/main" id="{813D8739-85F3-112A-7C9B-9EFE25148EBC}"/>
              </a:ext>
            </a:extLst>
          </p:cNvPr>
          <p:cNvSpPr>
            <a:spLocks noGrp="1"/>
          </p:cNvSpPr>
          <p:nvPr>
            <p:ph type="pic" sz="quarter" idx="13"/>
          </p:nvPr>
        </p:nvSpPr>
        <p:spPr>
          <a:xfrm>
            <a:off x="8874124" y="0"/>
            <a:ext cx="3317876" cy="6856075"/>
          </a:xfrm>
          <a:solidFill>
            <a:srgbClr val="E5E8EE"/>
          </a:solidFill>
        </p:spPr>
        <p:txBody>
          <a:bodyPr/>
          <a:lstStyle/>
          <a:p>
            <a:endParaRPr lang="fr-FR"/>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24" name="Espace réservé du texte 19">
            <a:extLst>
              <a:ext uri="{FF2B5EF4-FFF2-40B4-BE49-F238E27FC236}">
                <a16:creationId xmlns:a16="http://schemas.microsoft.com/office/drawing/2014/main" id="{051B994E-91EE-861A-7ED0-3A239B835225}"/>
              </a:ext>
            </a:extLst>
          </p:cNvPr>
          <p:cNvSpPr>
            <a:spLocks noGrp="1"/>
          </p:cNvSpPr>
          <p:nvPr>
            <p:ph type="body" sz="quarter" idx="14"/>
          </p:nvPr>
        </p:nvSpPr>
        <p:spPr>
          <a:xfrm>
            <a:off x="1198798" y="2817280"/>
            <a:ext cx="3007175" cy="540148"/>
          </a:xfrm>
          <a:solidFill>
            <a:schemeClr val="bg1"/>
          </a:solidFill>
        </p:spPr>
        <p:txBody>
          <a:bodyPr vert="horz" wrap="square" lIns="91440" tIns="45720" rIns="91440" bIns="45720" rtlCol="0">
            <a:spAutoFit/>
          </a:bodyPr>
          <a:lstStyle>
            <a:lvl1pPr>
              <a:defRPr lang="fr-FR" sz="1400" dirty="0">
                <a:cs typeface="Poppins Light" panose="00000400000000000000" pitchFamily="2" charset="0"/>
              </a:defRPr>
            </a:lvl1pPr>
          </a:lstStyle>
          <a:p>
            <a:pPr marL="0" lvl="0" indent="0">
              <a:lnSpc>
                <a:spcPct val="100000"/>
              </a:lnSpc>
              <a:buNone/>
            </a:pPr>
            <a:r>
              <a:rPr lang="fr-FR" dirty="0"/>
              <a:t>Cliquez pour modifier les styles du texte du masque</a:t>
            </a:r>
          </a:p>
        </p:txBody>
      </p:sp>
      <p:cxnSp>
        <p:nvCxnSpPr>
          <p:cNvPr id="11" name="Connecteur droit 10">
            <a:extLst>
              <a:ext uri="{FF2B5EF4-FFF2-40B4-BE49-F238E27FC236}">
                <a16:creationId xmlns:a16="http://schemas.microsoft.com/office/drawing/2014/main" id="{AA81A1BD-DEA5-E1F9-7952-39A4FA2D55D8}"/>
              </a:ext>
            </a:extLst>
          </p:cNvPr>
          <p:cNvCxnSpPr>
            <a:cxnSpLocks/>
          </p:cNvCxnSpPr>
          <p:nvPr userDrawn="1"/>
        </p:nvCxnSpPr>
        <p:spPr>
          <a:xfrm>
            <a:off x="11397456" y="0"/>
            <a:ext cx="0" cy="6858000"/>
          </a:xfrm>
          <a:prstGeom prst="line">
            <a:avLst/>
          </a:prstGeom>
          <a:ln w="7853">
            <a:solidFill>
              <a:schemeClr val="bg1"/>
            </a:solidFill>
          </a:ln>
        </p:spPr>
      </p:cxnSp>
      <p:sp>
        <p:nvSpPr>
          <p:cNvPr id="27" name="Titre 17">
            <a:extLst>
              <a:ext uri="{FF2B5EF4-FFF2-40B4-BE49-F238E27FC236}">
                <a16:creationId xmlns:a16="http://schemas.microsoft.com/office/drawing/2014/main" id="{14682711-49D2-59FA-C651-C34FC667BFEE}"/>
              </a:ext>
            </a:extLst>
          </p:cNvPr>
          <p:cNvSpPr>
            <a:spLocks noGrp="1"/>
          </p:cNvSpPr>
          <p:nvPr>
            <p:ph type="title"/>
          </p:nvPr>
        </p:nvSpPr>
        <p:spPr>
          <a:xfrm>
            <a:off x="1139871" y="989481"/>
            <a:ext cx="4809404" cy="1349087"/>
          </a:xfrm>
        </p:spPr>
        <p:txBody>
          <a:bodyPr vert="horz" wrap="square" lIns="91440" tIns="45720" rIns="91440" bIns="45720" rtlCol="0" anchor="t" anchorCtr="0">
            <a:spAutoFit/>
          </a:bodyPr>
          <a:lstStyle>
            <a:lvl1pPr>
              <a:defRPr lang="fr-FR" sz="4400" dirty="0"/>
            </a:lvl1pPr>
          </a:lstStyle>
          <a:p>
            <a:pPr lvl="0">
              <a:lnSpc>
                <a:spcPts val="4851"/>
              </a:lnSpc>
            </a:pPr>
            <a:r>
              <a:rPr lang="fr-FR" dirty="0"/>
              <a:t>Modifiez le style du titre</a:t>
            </a:r>
          </a:p>
        </p:txBody>
      </p:sp>
    </p:spTree>
    <p:extLst>
      <p:ext uri="{BB962C8B-B14F-4D97-AF65-F5344CB8AC3E}">
        <p14:creationId xmlns:p14="http://schemas.microsoft.com/office/powerpoint/2010/main" val="26886591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8_Diapositive de titre">
    <p:bg>
      <p:bgPr>
        <a:solidFill>
          <a:schemeClr val="bg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8"/>
            <a:ext cx="4956129" cy="261867"/>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16" name="Espace réservé pour une image  42">
            <a:extLst>
              <a:ext uri="{FF2B5EF4-FFF2-40B4-BE49-F238E27FC236}">
                <a16:creationId xmlns:a16="http://schemas.microsoft.com/office/drawing/2014/main" id="{C7EC81D4-8971-8484-54E6-6737B5900E18}"/>
              </a:ext>
            </a:extLst>
          </p:cNvPr>
          <p:cNvSpPr>
            <a:spLocks noGrp="1"/>
          </p:cNvSpPr>
          <p:nvPr>
            <p:ph type="pic" sz="quarter" idx="15"/>
          </p:nvPr>
        </p:nvSpPr>
        <p:spPr>
          <a:xfrm>
            <a:off x="1573737" y="2929550"/>
            <a:ext cx="843813" cy="84375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1092"/>
            </a:lvl1pPr>
          </a:lstStyle>
          <a:p>
            <a:endParaRPr lang="fr-FR" dirty="0"/>
          </a:p>
        </p:txBody>
      </p:sp>
      <p:sp>
        <p:nvSpPr>
          <p:cNvPr id="19" name="Espace réservé du texte 19">
            <a:extLst>
              <a:ext uri="{FF2B5EF4-FFF2-40B4-BE49-F238E27FC236}">
                <a16:creationId xmlns:a16="http://schemas.microsoft.com/office/drawing/2014/main" id="{50BBE9D1-234F-ED1C-05B8-8E08A5C09391}"/>
              </a:ext>
            </a:extLst>
          </p:cNvPr>
          <p:cNvSpPr>
            <a:spLocks noGrp="1"/>
          </p:cNvSpPr>
          <p:nvPr>
            <p:ph type="body" sz="quarter" idx="43" hasCustomPrompt="1"/>
          </p:nvPr>
        </p:nvSpPr>
        <p:spPr>
          <a:xfrm>
            <a:off x="1403232" y="3872698"/>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20" name="Espace réservé pour une image  42">
            <a:extLst>
              <a:ext uri="{FF2B5EF4-FFF2-40B4-BE49-F238E27FC236}">
                <a16:creationId xmlns:a16="http://schemas.microsoft.com/office/drawing/2014/main" id="{CBF5FBAD-60DD-9886-8142-00BDFDD322A2}"/>
              </a:ext>
            </a:extLst>
          </p:cNvPr>
          <p:cNvSpPr>
            <a:spLocks noGrp="1"/>
          </p:cNvSpPr>
          <p:nvPr>
            <p:ph type="pic" sz="quarter" idx="44"/>
          </p:nvPr>
        </p:nvSpPr>
        <p:spPr>
          <a:xfrm>
            <a:off x="2752117" y="2929550"/>
            <a:ext cx="843813" cy="84375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1092"/>
            </a:lvl1pPr>
          </a:lstStyle>
          <a:p>
            <a:endParaRPr lang="fr-FR" dirty="0"/>
          </a:p>
        </p:txBody>
      </p:sp>
      <p:sp>
        <p:nvSpPr>
          <p:cNvPr id="21" name="Espace réservé du texte 19">
            <a:extLst>
              <a:ext uri="{FF2B5EF4-FFF2-40B4-BE49-F238E27FC236}">
                <a16:creationId xmlns:a16="http://schemas.microsoft.com/office/drawing/2014/main" id="{B4844745-94D1-B33E-EFF6-7BF9E8147535}"/>
              </a:ext>
            </a:extLst>
          </p:cNvPr>
          <p:cNvSpPr>
            <a:spLocks noGrp="1"/>
          </p:cNvSpPr>
          <p:nvPr>
            <p:ph type="body" sz="quarter" idx="45" hasCustomPrompt="1"/>
          </p:nvPr>
        </p:nvSpPr>
        <p:spPr>
          <a:xfrm>
            <a:off x="2581612" y="3872698"/>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24" name="Espace réservé du texte 22">
            <a:extLst>
              <a:ext uri="{FF2B5EF4-FFF2-40B4-BE49-F238E27FC236}">
                <a16:creationId xmlns:a16="http://schemas.microsoft.com/office/drawing/2014/main" id="{1E70100D-30B7-128B-1131-2DD2BD888035}"/>
              </a:ext>
            </a:extLst>
          </p:cNvPr>
          <p:cNvSpPr>
            <a:spLocks noGrp="1"/>
          </p:cNvSpPr>
          <p:nvPr>
            <p:ph type="body" sz="quarter" idx="46"/>
          </p:nvPr>
        </p:nvSpPr>
        <p:spPr>
          <a:xfrm>
            <a:off x="1139871" y="1737775"/>
            <a:ext cx="10049522" cy="353623"/>
          </a:xfrm>
          <a:noFill/>
        </p:spPr>
        <p:txBody>
          <a:bodyPr wrap="square">
            <a:spAutoFit/>
          </a:bodyPr>
          <a:lstStyle>
            <a:lvl1pPr marL="0" indent="0">
              <a:lnSpc>
                <a:spcPct val="100000"/>
              </a:lnSpc>
              <a:buNone/>
              <a:defRPr sz="1698" b="0">
                <a:solidFill>
                  <a:schemeClr val="tx1"/>
                </a:solidFill>
                <a:latin typeface="+mn-lt"/>
              </a:defRPr>
            </a:lvl1pPr>
          </a:lstStyle>
          <a:p>
            <a:pPr lvl="0"/>
            <a:r>
              <a:rPr lang="fr-FR" dirty="0"/>
              <a:t>Cliquez pour modifier les styles du texte du masque</a:t>
            </a:r>
          </a:p>
        </p:txBody>
      </p:sp>
      <p:sp>
        <p:nvSpPr>
          <p:cNvPr id="27" name="Titre 17">
            <a:extLst>
              <a:ext uri="{FF2B5EF4-FFF2-40B4-BE49-F238E27FC236}">
                <a16:creationId xmlns:a16="http://schemas.microsoft.com/office/drawing/2014/main" id="{E82C8BF8-73EB-598C-2BCF-42B320592E12}"/>
              </a:ext>
            </a:extLst>
          </p:cNvPr>
          <p:cNvSpPr>
            <a:spLocks noGrp="1"/>
          </p:cNvSpPr>
          <p:nvPr>
            <p:ph type="title"/>
          </p:nvPr>
        </p:nvSpPr>
        <p:spPr>
          <a:xfrm>
            <a:off x="1139871" y="1025819"/>
            <a:ext cx="10049522" cy="720710"/>
          </a:xfrm>
        </p:spPr>
        <p:txBody>
          <a:bodyPr vert="horz" wrap="square" lIns="91440" tIns="45720" rIns="91440" bIns="45720" rtlCol="0" anchor="t" anchorCtr="0">
            <a:spAutoFit/>
          </a:bodyPr>
          <a:lstStyle>
            <a:lvl1pPr>
              <a:defRPr lang="fr-FR" sz="4400" dirty="0">
                <a:solidFill>
                  <a:schemeClr val="tx1"/>
                </a:solidFill>
              </a:defRPr>
            </a:lvl1pPr>
          </a:lstStyle>
          <a:p>
            <a:pPr lvl="0">
              <a:lnSpc>
                <a:spcPts val="4851"/>
              </a:lnSpc>
            </a:pPr>
            <a:r>
              <a:rPr lang="fr-FR" dirty="0"/>
              <a:t>Modifiez le style du titre</a:t>
            </a:r>
          </a:p>
        </p:txBody>
      </p:sp>
    </p:spTree>
    <p:extLst>
      <p:ext uri="{BB962C8B-B14F-4D97-AF65-F5344CB8AC3E}">
        <p14:creationId xmlns:p14="http://schemas.microsoft.com/office/powerpoint/2010/main" val="235538238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9_Diapositive de titre">
    <p:bg>
      <p:bgPr>
        <a:solidFill>
          <a:schemeClr val="bg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8"/>
            <a:ext cx="4956129" cy="261867"/>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16" name="Espace réservé pour une image  42">
            <a:extLst>
              <a:ext uri="{FF2B5EF4-FFF2-40B4-BE49-F238E27FC236}">
                <a16:creationId xmlns:a16="http://schemas.microsoft.com/office/drawing/2014/main" id="{C7EC81D4-8971-8484-54E6-6737B5900E18}"/>
              </a:ext>
            </a:extLst>
          </p:cNvPr>
          <p:cNvSpPr>
            <a:spLocks noGrp="1"/>
          </p:cNvSpPr>
          <p:nvPr>
            <p:ph type="pic" sz="quarter" idx="15"/>
          </p:nvPr>
        </p:nvSpPr>
        <p:spPr>
          <a:xfrm>
            <a:off x="1573737" y="2929550"/>
            <a:ext cx="843813" cy="84375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1092"/>
            </a:lvl1pPr>
          </a:lstStyle>
          <a:p>
            <a:endParaRPr lang="fr-FR" dirty="0"/>
          </a:p>
        </p:txBody>
      </p:sp>
      <p:sp>
        <p:nvSpPr>
          <p:cNvPr id="19" name="Espace réservé du texte 19">
            <a:extLst>
              <a:ext uri="{FF2B5EF4-FFF2-40B4-BE49-F238E27FC236}">
                <a16:creationId xmlns:a16="http://schemas.microsoft.com/office/drawing/2014/main" id="{50BBE9D1-234F-ED1C-05B8-8E08A5C09391}"/>
              </a:ext>
            </a:extLst>
          </p:cNvPr>
          <p:cNvSpPr>
            <a:spLocks noGrp="1"/>
          </p:cNvSpPr>
          <p:nvPr>
            <p:ph type="body" sz="quarter" idx="43" hasCustomPrompt="1"/>
          </p:nvPr>
        </p:nvSpPr>
        <p:spPr>
          <a:xfrm>
            <a:off x="1403232" y="3872698"/>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20" name="Espace réservé pour une image  42">
            <a:extLst>
              <a:ext uri="{FF2B5EF4-FFF2-40B4-BE49-F238E27FC236}">
                <a16:creationId xmlns:a16="http://schemas.microsoft.com/office/drawing/2014/main" id="{CBF5FBAD-60DD-9886-8142-00BDFDD322A2}"/>
              </a:ext>
            </a:extLst>
          </p:cNvPr>
          <p:cNvSpPr>
            <a:spLocks noGrp="1"/>
          </p:cNvSpPr>
          <p:nvPr>
            <p:ph type="pic" sz="quarter" idx="44"/>
          </p:nvPr>
        </p:nvSpPr>
        <p:spPr>
          <a:xfrm>
            <a:off x="2752117" y="2929550"/>
            <a:ext cx="843813" cy="84375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1092"/>
            </a:lvl1pPr>
          </a:lstStyle>
          <a:p>
            <a:endParaRPr lang="fr-FR" dirty="0"/>
          </a:p>
        </p:txBody>
      </p:sp>
      <p:sp>
        <p:nvSpPr>
          <p:cNvPr id="21" name="Espace réservé du texte 19">
            <a:extLst>
              <a:ext uri="{FF2B5EF4-FFF2-40B4-BE49-F238E27FC236}">
                <a16:creationId xmlns:a16="http://schemas.microsoft.com/office/drawing/2014/main" id="{B4844745-94D1-B33E-EFF6-7BF9E8147535}"/>
              </a:ext>
            </a:extLst>
          </p:cNvPr>
          <p:cNvSpPr>
            <a:spLocks noGrp="1"/>
          </p:cNvSpPr>
          <p:nvPr>
            <p:ph type="body" sz="quarter" idx="45" hasCustomPrompt="1"/>
          </p:nvPr>
        </p:nvSpPr>
        <p:spPr>
          <a:xfrm>
            <a:off x="2581612" y="3872698"/>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2" name="Titre 17">
            <a:extLst>
              <a:ext uri="{FF2B5EF4-FFF2-40B4-BE49-F238E27FC236}">
                <a16:creationId xmlns:a16="http://schemas.microsoft.com/office/drawing/2014/main" id="{DB2BEA78-A767-AE69-8313-57A5694A7B40}"/>
              </a:ext>
            </a:extLst>
          </p:cNvPr>
          <p:cNvSpPr>
            <a:spLocks noGrp="1"/>
          </p:cNvSpPr>
          <p:nvPr>
            <p:ph type="title"/>
          </p:nvPr>
        </p:nvSpPr>
        <p:spPr>
          <a:xfrm>
            <a:off x="1139871" y="1025819"/>
            <a:ext cx="10049522" cy="720710"/>
          </a:xfrm>
        </p:spPr>
        <p:txBody>
          <a:bodyPr vert="horz" wrap="square" lIns="91440" tIns="45720" rIns="91440" bIns="45720" rtlCol="0" anchor="t" anchorCtr="0">
            <a:spAutoFit/>
          </a:bodyPr>
          <a:lstStyle>
            <a:lvl1pPr>
              <a:defRPr lang="fr-FR" sz="4400" dirty="0">
                <a:solidFill>
                  <a:schemeClr val="tx1"/>
                </a:solidFill>
              </a:defRPr>
            </a:lvl1pPr>
          </a:lstStyle>
          <a:p>
            <a:pPr lvl="0">
              <a:lnSpc>
                <a:spcPts val="4851"/>
              </a:lnSpc>
            </a:pPr>
            <a:r>
              <a:rPr lang="fr-FR" dirty="0"/>
              <a:t>Modifiez le style du titre</a:t>
            </a:r>
          </a:p>
        </p:txBody>
      </p:sp>
      <p:sp>
        <p:nvSpPr>
          <p:cNvPr id="6" name="Espace réservé du texte 22">
            <a:extLst>
              <a:ext uri="{FF2B5EF4-FFF2-40B4-BE49-F238E27FC236}">
                <a16:creationId xmlns:a16="http://schemas.microsoft.com/office/drawing/2014/main" id="{04AAF093-2AC2-5FF0-2175-A57E119D3704}"/>
              </a:ext>
            </a:extLst>
          </p:cNvPr>
          <p:cNvSpPr>
            <a:spLocks noGrp="1"/>
          </p:cNvSpPr>
          <p:nvPr>
            <p:ph type="body" sz="quarter" idx="46"/>
          </p:nvPr>
        </p:nvSpPr>
        <p:spPr>
          <a:xfrm>
            <a:off x="1139871" y="1737775"/>
            <a:ext cx="10049522" cy="353623"/>
          </a:xfrm>
          <a:noFill/>
        </p:spPr>
        <p:txBody>
          <a:bodyPr wrap="square">
            <a:spAutoFit/>
          </a:bodyPr>
          <a:lstStyle>
            <a:lvl1pPr marL="0" indent="0">
              <a:lnSpc>
                <a:spcPct val="100000"/>
              </a:lnSpc>
              <a:buNone/>
              <a:defRPr sz="1698" b="0">
                <a:solidFill>
                  <a:schemeClr val="tx1"/>
                </a:solidFill>
                <a:latin typeface="+mn-lt"/>
              </a:defRPr>
            </a:lvl1pPr>
          </a:lstStyle>
          <a:p>
            <a:pPr lvl="0"/>
            <a:r>
              <a:rPr lang="fr-FR" dirty="0"/>
              <a:t>Cliquez pour modifier les styles du texte du masque</a:t>
            </a:r>
          </a:p>
        </p:txBody>
      </p:sp>
    </p:spTree>
    <p:extLst>
      <p:ext uri="{BB962C8B-B14F-4D97-AF65-F5344CB8AC3E}">
        <p14:creationId xmlns:p14="http://schemas.microsoft.com/office/powerpoint/2010/main" val="94227406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2_Diapositive de titre">
    <p:bg>
      <p:bgPr>
        <a:solidFill>
          <a:schemeClr val="bg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8"/>
            <a:ext cx="4956129" cy="261867"/>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19" name="Espace réservé du texte 19">
            <a:extLst>
              <a:ext uri="{FF2B5EF4-FFF2-40B4-BE49-F238E27FC236}">
                <a16:creationId xmlns:a16="http://schemas.microsoft.com/office/drawing/2014/main" id="{50BBE9D1-234F-ED1C-05B8-8E08A5C09391}"/>
              </a:ext>
            </a:extLst>
          </p:cNvPr>
          <p:cNvSpPr>
            <a:spLocks noGrp="1"/>
          </p:cNvSpPr>
          <p:nvPr>
            <p:ph type="body" sz="quarter" idx="43" hasCustomPrompt="1"/>
          </p:nvPr>
        </p:nvSpPr>
        <p:spPr>
          <a:xfrm>
            <a:off x="2057841" y="4051445"/>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2" name="Titre 17">
            <a:extLst>
              <a:ext uri="{FF2B5EF4-FFF2-40B4-BE49-F238E27FC236}">
                <a16:creationId xmlns:a16="http://schemas.microsoft.com/office/drawing/2014/main" id="{DB2BEA78-A767-AE69-8313-57A5694A7B40}"/>
              </a:ext>
            </a:extLst>
          </p:cNvPr>
          <p:cNvSpPr>
            <a:spLocks noGrp="1"/>
          </p:cNvSpPr>
          <p:nvPr>
            <p:ph type="title"/>
          </p:nvPr>
        </p:nvSpPr>
        <p:spPr>
          <a:xfrm>
            <a:off x="1139871" y="1025819"/>
            <a:ext cx="10049522" cy="720710"/>
          </a:xfrm>
        </p:spPr>
        <p:txBody>
          <a:bodyPr vert="horz" wrap="square" lIns="91440" tIns="45720" rIns="91440" bIns="45720" rtlCol="0" anchor="t" anchorCtr="0">
            <a:spAutoFit/>
          </a:bodyPr>
          <a:lstStyle>
            <a:lvl1pPr>
              <a:defRPr lang="fr-FR" sz="4400" dirty="0">
                <a:solidFill>
                  <a:schemeClr val="tx1"/>
                </a:solidFill>
              </a:defRPr>
            </a:lvl1pPr>
          </a:lstStyle>
          <a:p>
            <a:pPr lvl="0">
              <a:lnSpc>
                <a:spcPts val="4851"/>
              </a:lnSpc>
            </a:pPr>
            <a:r>
              <a:rPr lang="fr-FR" dirty="0"/>
              <a:t>Modifiez le style du titre</a:t>
            </a:r>
          </a:p>
        </p:txBody>
      </p:sp>
      <p:sp>
        <p:nvSpPr>
          <p:cNvPr id="6" name="Espace réservé du texte 22">
            <a:extLst>
              <a:ext uri="{FF2B5EF4-FFF2-40B4-BE49-F238E27FC236}">
                <a16:creationId xmlns:a16="http://schemas.microsoft.com/office/drawing/2014/main" id="{04AAF093-2AC2-5FF0-2175-A57E119D3704}"/>
              </a:ext>
            </a:extLst>
          </p:cNvPr>
          <p:cNvSpPr>
            <a:spLocks noGrp="1"/>
          </p:cNvSpPr>
          <p:nvPr>
            <p:ph type="body" sz="quarter" idx="46"/>
          </p:nvPr>
        </p:nvSpPr>
        <p:spPr>
          <a:xfrm>
            <a:off x="1139871" y="1737775"/>
            <a:ext cx="10049522" cy="353623"/>
          </a:xfrm>
          <a:noFill/>
        </p:spPr>
        <p:txBody>
          <a:bodyPr wrap="square">
            <a:spAutoFit/>
          </a:bodyPr>
          <a:lstStyle>
            <a:lvl1pPr marL="0" indent="0">
              <a:lnSpc>
                <a:spcPct val="100000"/>
              </a:lnSpc>
              <a:buNone/>
              <a:defRPr sz="1698" b="0">
                <a:solidFill>
                  <a:schemeClr val="tx1"/>
                </a:solidFill>
                <a:latin typeface="+mn-lt"/>
              </a:defRPr>
            </a:lvl1pPr>
          </a:lstStyle>
          <a:p>
            <a:pPr lvl="0"/>
            <a:r>
              <a:rPr lang="fr-FR" dirty="0"/>
              <a:t>Cliquez pour modifier les styles du texte du masque</a:t>
            </a:r>
          </a:p>
        </p:txBody>
      </p:sp>
      <p:sp>
        <p:nvSpPr>
          <p:cNvPr id="15" name="Ellipse 14">
            <a:extLst>
              <a:ext uri="{FF2B5EF4-FFF2-40B4-BE49-F238E27FC236}">
                <a16:creationId xmlns:a16="http://schemas.microsoft.com/office/drawing/2014/main" id="{7F55901D-168D-1395-81FF-968462089CC6}"/>
              </a:ext>
            </a:extLst>
          </p:cNvPr>
          <p:cNvSpPr/>
          <p:nvPr userDrawn="1"/>
        </p:nvSpPr>
        <p:spPr>
          <a:xfrm>
            <a:off x="1979217" y="2570072"/>
            <a:ext cx="1323693" cy="132360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6" name="Espace réservé pour une image  42">
            <a:extLst>
              <a:ext uri="{FF2B5EF4-FFF2-40B4-BE49-F238E27FC236}">
                <a16:creationId xmlns:a16="http://schemas.microsoft.com/office/drawing/2014/main" id="{C7EC81D4-8971-8484-54E6-6737B5900E18}"/>
              </a:ext>
            </a:extLst>
          </p:cNvPr>
          <p:cNvSpPr>
            <a:spLocks noGrp="1"/>
          </p:cNvSpPr>
          <p:nvPr>
            <p:ph type="pic" sz="quarter" idx="15"/>
          </p:nvPr>
        </p:nvSpPr>
        <p:spPr>
          <a:xfrm>
            <a:off x="2067587" y="2658435"/>
            <a:ext cx="1146955" cy="114687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1092"/>
            </a:lvl1pPr>
          </a:lstStyle>
          <a:p>
            <a:endParaRPr lang="fr-FR" dirty="0"/>
          </a:p>
        </p:txBody>
      </p:sp>
      <p:sp>
        <p:nvSpPr>
          <p:cNvPr id="39" name="Espace réservé du texte 19">
            <a:extLst>
              <a:ext uri="{FF2B5EF4-FFF2-40B4-BE49-F238E27FC236}">
                <a16:creationId xmlns:a16="http://schemas.microsoft.com/office/drawing/2014/main" id="{1BC8C191-0039-D07E-3CB0-B443F5CE7217}"/>
              </a:ext>
            </a:extLst>
          </p:cNvPr>
          <p:cNvSpPr>
            <a:spLocks noGrp="1"/>
          </p:cNvSpPr>
          <p:nvPr>
            <p:ph type="body" sz="quarter" idx="47" hasCustomPrompt="1"/>
          </p:nvPr>
        </p:nvSpPr>
        <p:spPr>
          <a:xfrm>
            <a:off x="2273301" y="4611371"/>
            <a:ext cx="735526" cy="22352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lvl1pPr marL="0" indent="0">
              <a:buFontTx/>
              <a:buNone/>
              <a:defRPr lang="fr-FR" sz="1050" b="1" spc="-12" dirty="0">
                <a:solidFill>
                  <a:srgbClr val="FFFFFF"/>
                </a:solidFill>
                <a:latin typeface="Poppins"/>
                <a:cs typeface="Poppins"/>
              </a:defRPr>
            </a:lvl1pPr>
          </a:lstStyle>
          <a:p>
            <a:pPr marL="7701" lvl="0" algn="ctr">
              <a:lnSpc>
                <a:spcPct val="100000"/>
              </a:lnSpc>
              <a:spcBef>
                <a:spcPts val="82"/>
              </a:spcBef>
            </a:pPr>
            <a:r>
              <a:rPr lang="fr-FR" dirty="0"/>
              <a:t>Titre</a:t>
            </a:r>
          </a:p>
        </p:txBody>
      </p:sp>
      <p:sp>
        <p:nvSpPr>
          <p:cNvPr id="40" name="Espace réservé du texte 19">
            <a:extLst>
              <a:ext uri="{FF2B5EF4-FFF2-40B4-BE49-F238E27FC236}">
                <a16:creationId xmlns:a16="http://schemas.microsoft.com/office/drawing/2014/main" id="{FCC38701-9344-9FB5-AD19-5F94D48C3B3B}"/>
              </a:ext>
            </a:extLst>
          </p:cNvPr>
          <p:cNvSpPr>
            <a:spLocks noGrp="1"/>
          </p:cNvSpPr>
          <p:nvPr>
            <p:ph type="body" sz="quarter" idx="48" hasCustomPrompt="1"/>
          </p:nvPr>
        </p:nvSpPr>
        <p:spPr>
          <a:xfrm>
            <a:off x="2057841" y="4984123"/>
            <a:ext cx="1193039" cy="207236"/>
          </a:xfrm>
        </p:spPr>
        <p:txBody>
          <a:bodyPr vert="horz" wrap="square" lIns="0" tIns="11430" rIns="0" bIns="0" rtlCol="0">
            <a:spAutoFit/>
          </a:bodyPr>
          <a:lstStyle>
            <a:lvl1pPr marL="0" indent="0">
              <a:buFontTx/>
              <a:buNone/>
              <a:defRPr lang="fr-FR" sz="1100" b="0" dirty="0">
                <a:solidFill>
                  <a:srgbClr val="1E2124"/>
                </a:solidFill>
                <a:latin typeface="+mn-lt"/>
                <a:cs typeface="Poppins Light"/>
              </a:defRPr>
            </a:lvl1pPr>
          </a:lstStyle>
          <a:p>
            <a:pPr marL="7701" marR="3081" lvl="0" algn="ctr">
              <a:lnSpc>
                <a:spcPct val="123200"/>
              </a:lnSpc>
              <a:spcBef>
                <a:spcPts val="55"/>
              </a:spcBef>
            </a:pPr>
            <a:r>
              <a:rPr lang="fr-FR" dirty="0"/>
              <a:t>Titre</a:t>
            </a:r>
          </a:p>
        </p:txBody>
      </p:sp>
      <p:sp>
        <p:nvSpPr>
          <p:cNvPr id="41" name="Espace réservé du texte 19">
            <a:extLst>
              <a:ext uri="{FF2B5EF4-FFF2-40B4-BE49-F238E27FC236}">
                <a16:creationId xmlns:a16="http://schemas.microsoft.com/office/drawing/2014/main" id="{FEB72CE1-6CC5-B975-9CD8-82D9055A77B2}"/>
              </a:ext>
            </a:extLst>
          </p:cNvPr>
          <p:cNvSpPr>
            <a:spLocks noGrp="1"/>
          </p:cNvSpPr>
          <p:nvPr>
            <p:ph type="body" sz="quarter" idx="49" hasCustomPrompt="1"/>
          </p:nvPr>
        </p:nvSpPr>
        <p:spPr>
          <a:xfrm>
            <a:off x="4422457" y="4910373"/>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42" name="Ellipse 41">
            <a:extLst>
              <a:ext uri="{FF2B5EF4-FFF2-40B4-BE49-F238E27FC236}">
                <a16:creationId xmlns:a16="http://schemas.microsoft.com/office/drawing/2014/main" id="{AEAD48C6-FCA8-38AE-B063-C4A306078ECD}"/>
              </a:ext>
            </a:extLst>
          </p:cNvPr>
          <p:cNvSpPr/>
          <p:nvPr userDrawn="1"/>
        </p:nvSpPr>
        <p:spPr>
          <a:xfrm>
            <a:off x="4343833" y="3429000"/>
            <a:ext cx="1323693" cy="132360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43" name="Espace réservé pour une image  42">
            <a:extLst>
              <a:ext uri="{FF2B5EF4-FFF2-40B4-BE49-F238E27FC236}">
                <a16:creationId xmlns:a16="http://schemas.microsoft.com/office/drawing/2014/main" id="{C3F04F3F-C0DF-33E5-0F58-50C7CBA978F7}"/>
              </a:ext>
            </a:extLst>
          </p:cNvPr>
          <p:cNvSpPr>
            <a:spLocks noGrp="1"/>
          </p:cNvSpPr>
          <p:nvPr>
            <p:ph type="pic" sz="quarter" idx="50"/>
          </p:nvPr>
        </p:nvSpPr>
        <p:spPr>
          <a:xfrm>
            <a:off x="4432203" y="3517363"/>
            <a:ext cx="1146955" cy="114687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1092"/>
            </a:lvl1pPr>
          </a:lstStyle>
          <a:p>
            <a:endParaRPr lang="fr-FR" dirty="0"/>
          </a:p>
        </p:txBody>
      </p:sp>
      <p:sp>
        <p:nvSpPr>
          <p:cNvPr id="44" name="Espace réservé du texte 19">
            <a:extLst>
              <a:ext uri="{FF2B5EF4-FFF2-40B4-BE49-F238E27FC236}">
                <a16:creationId xmlns:a16="http://schemas.microsoft.com/office/drawing/2014/main" id="{3D925B41-45C6-D906-37D7-4F2C564F8C50}"/>
              </a:ext>
            </a:extLst>
          </p:cNvPr>
          <p:cNvSpPr>
            <a:spLocks noGrp="1"/>
          </p:cNvSpPr>
          <p:nvPr>
            <p:ph type="body" sz="quarter" idx="51" hasCustomPrompt="1"/>
          </p:nvPr>
        </p:nvSpPr>
        <p:spPr>
          <a:xfrm>
            <a:off x="4637917" y="5470299"/>
            <a:ext cx="735526" cy="22352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lvl1pPr marL="0" indent="0">
              <a:buFontTx/>
              <a:buNone/>
              <a:defRPr lang="fr-FR" sz="970" b="1" spc="-12" dirty="0">
                <a:solidFill>
                  <a:srgbClr val="FFFFFF"/>
                </a:solidFill>
                <a:latin typeface="Poppins"/>
                <a:cs typeface="Poppins"/>
              </a:defRPr>
            </a:lvl1pPr>
          </a:lstStyle>
          <a:p>
            <a:pPr marL="7701" lvl="0" algn="ctr">
              <a:lnSpc>
                <a:spcPct val="100000"/>
              </a:lnSpc>
              <a:spcBef>
                <a:spcPts val="82"/>
              </a:spcBef>
            </a:pPr>
            <a:r>
              <a:rPr lang="fr-FR" dirty="0"/>
              <a:t>Titre</a:t>
            </a:r>
          </a:p>
        </p:txBody>
      </p:sp>
      <p:sp>
        <p:nvSpPr>
          <p:cNvPr id="45" name="Espace réservé du texte 19">
            <a:extLst>
              <a:ext uri="{FF2B5EF4-FFF2-40B4-BE49-F238E27FC236}">
                <a16:creationId xmlns:a16="http://schemas.microsoft.com/office/drawing/2014/main" id="{5195AE21-1208-DE78-26D3-D64564001EC1}"/>
              </a:ext>
            </a:extLst>
          </p:cNvPr>
          <p:cNvSpPr>
            <a:spLocks noGrp="1"/>
          </p:cNvSpPr>
          <p:nvPr>
            <p:ph type="body" sz="quarter" idx="52" hasCustomPrompt="1"/>
          </p:nvPr>
        </p:nvSpPr>
        <p:spPr>
          <a:xfrm>
            <a:off x="4422457" y="5843051"/>
            <a:ext cx="1193039" cy="207236"/>
          </a:xfrm>
        </p:spPr>
        <p:txBody>
          <a:bodyPr vert="horz" wrap="square" lIns="0" tIns="11430" rIns="0" bIns="0" rtlCol="0">
            <a:spAutoFit/>
          </a:bodyPr>
          <a:lstStyle>
            <a:lvl1pPr marL="0" indent="0">
              <a:buFontTx/>
              <a:buNone/>
              <a:defRPr lang="fr-FR" sz="1100" b="0" dirty="0">
                <a:solidFill>
                  <a:srgbClr val="1E2124"/>
                </a:solidFill>
                <a:latin typeface="+mn-lt"/>
                <a:cs typeface="Poppins Light"/>
              </a:defRPr>
            </a:lvl1pPr>
          </a:lstStyle>
          <a:p>
            <a:pPr marL="7701" marR="3081" lvl="0" algn="ctr">
              <a:lnSpc>
                <a:spcPct val="123200"/>
              </a:lnSpc>
              <a:spcBef>
                <a:spcPts val="55"/>
              </a:spcBef>
            </a:pPr>
            <a:r>
              <a:rPr lang="fr-FR" dirty="0"/>
              <a:t>Titre</a:t>
            </a:r>
          </a:p>
        </p:txBody>
      </p:sp>
      <p:sp>
        <p:nvSpPr>
          <p:cNvPr id="46" name="Espace réservé du texte 19">
            <a:extLst>
              <a:ext uri="{FF2B5EF4-FFF2-40B4-BE49-F238E27FC236}">
                <a16:creationId xmlns:a16="http://schemas.microsoft.com/office/drawing/2014/main" id="{807ACE52-03D3-90BB-321E-95B77F0304B8}"/>
              </a:ext>
            </a:extLst>
          </p:cNvPr>
          <p:cNvSpPr>
            <a:spLocks noGrp="1"/>
          </p:cNvSpPr>
          <p:nvPr>
            <p:ph type="body" sz="quarter" idx="53" hasCustomPrompt="1"/>
          </p:nvPr>
        </p:nvSpPr>
        <p:spPr>
          <a:xfrm>
            <a:off x="6582117" y="4051445"/>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48" name="Espace réservé pour une image  42">
            <a:extLst>
              <a:ext uri="{FF2B5EF4-FFF2-40B4-BE49-F238E27FC236}">
                <a16:creationId xmlns:a16="http://schemas.microsoft.com/office/drawing/2014/main" id="{D6146AED-10DC-0E6A-C656-910F4157B09E}"/>
              </a:ext>
            </a:extLst>
          </p:cNvPr>
          <p:cNvSpPr>
            <a:spLocks noGrp="1"/>
          </p:cNvSpPr>
          <p:nvPr>
            <p:ph type="pic" sz="quarter" idx="54"/>
          </p:nvPr>
        </p:nvSpPr>
        <p:spPr>
          <a:xfrm>
            <a:off x="6591863" y="2658435"/>
            <a:ext cx="1146955" cy="114687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1092"/>
            </a:lvl1pPr>
          </a:lstStyle>
          <a:p>
            <a:endParaRPr lang="fr-FR" dirty="0"/>
          </a:p>
        </p:txBody>
      </p:sp>
      <p:sp>
        <p:nvSpPr>
          <p:cNvPr id="49" name="Espace réservé du texte 19">
            <a:extLst>
              <a:ext uri="{FF2B5EF4-FFF2-40B4-BE49-F238E27FC236}">
                <a16:creationId xmlns:a16="http://schemas.microsoft.com/office/drawing/2014/main" id="{9E8E622F-AAC3-7674-9F9E-CF79373BECAE}"/>
              </a:ext>
            </a:extLst>
          </p:cNvPr>
          <p:cNvSpPr>
            <a:spLocks noGrp="1"/>
          </p:cNvSpPr>
          <p:nvPr>
            <p:ph type="body" sz="quarter" idx="55" hasCustomPrompt="1"/>
          </p:nvPr>
        </p:nvSpPr>
        <p:spPr>
          <a:xfrm>
            <a:off x="6797578" y="4611371"/>
            <a:ext cx="735526" cy="22352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lvl1pPr marL="0" indent="0">
              <a:buFontTx/>
              <a:buNone/>
              <a:defRPr lang="fr-FR" sz="1050" b="1" spc="-12" dirty="0">
                <a:solidFill>
                  <a:srgbClr val="FFFFFF"/>
                </a:solidFill>
                <a:latin typeface="Poppins"/>
                <a:cs typeface="Poppins"/>
              </a:defRPr>
            </a:lvl1pPr>
          </a:lstStyle>
          <a:p>
            <a:pPr marL="7701" lvl="0" algn="ctr">
              <a:lnSpc>
                <a:spcPct val="100000"/>
              </a:lnSpc>
              <a:spcBef>
                <a:spcPts val="82"/>
              </a:spcBef>
            </a:pPr>
            <a:r>
              <a:rPr lang="fr-FR" dirty="0"/>
              <a:t>Titre</a:t>
            </a:r>
          </a:p>
        </p:txBody>
      </p:sp>
      <p:sp>
        <p:nvSpPr>
          <p:cNvPr id="50" name="Espace réservé du texte 19">
            <a:extLst>
              <a:ext uri="{FF2B5EF4-FFF2-40B4-BE49-F238E27FC236}">
                <a16:creationId xmlns:a16="http://schemas.microsoft.com/office/drawing/2014/main" id="{640F2187-6D1F-D158-3C1C-5B4651927AEA}"/>
              </a:ext>
            </a:extLst>
          </p:cNvPr>
          <p:cNvSpPr>
            <a:spLocks noGrp="1"/>
          </p:cNvSpPr>
          <p:nvPr>
            <p:ph type="body" sz="quarter" idx="56" hasCustomPrompt="1"/>
          </p:nvPr>
        </p:nvSpPr>
        <p:spPr>
          <a:xfrm>
            <a:off x="6582117" y="4984123"/>
            <a:ext cx="1193039" cy="207236"/>
          </a:xfrm>
        </p:spPr>
        <p:txBody>
          <a:bodyPr vert="horz" wrap="square" lIns="0" tIns="11430" rIns="0" bIns="0" rtlCol="0">
            <a:spAutoFit/>
          </a:bodyPr>
          <a:lstStyle>
            <a:lvl1pPr marL="0" indent="0">
              <a:buFontTx/>
              <a:buNone/>
              <a:defRPr lang="fr-FR" sz="1100" b="0" dirty="0">
                <a:solidFill>
                  <a:srgbClr val="1E2124"/>
                </a:solidFill>
                <a:latin typeface="+mn-lt"/>
                <a:cs typeface="Poppins Light"/>
              </a:defRPr>
            </a:lvl1pPr>
          </a:lstStyle>
          <a:p>
            <a:pPr marL="7701" marR="3081" lvl="0" algn="ctr">
              <a:lnSpc>
                <a:spcPct val="123200"/>
              </a:lnSpc>
              <a:spcBef>
                <a:spcPts val="55"/>
              </a:spcBef>
            </a:pPr>
            <a:r>
              <a:rPr lang="fr-FR" dirty="0"/>
              <a:t>Titre</a:t>
            </a:r>
          </a:p>
        </p:txBody>
      </p:sp>
      <p:sp>
        <p:nvSpPr>
          <p:cNvPr id="51" name="Espace réservé du texte 19">
            <a:extLst>
              <a:ext uri="{FF2B5EF4-FFF2-40B4-BE49-F238E27FC236}">
                <a16:creationId xmlns:a16="http://schemas.microsoft.com/office/drawing/2014/main" id="{E7A65198-DF36-7FD4-9BF7-D43DE3430323}"/>
              </a:ext>
            </a:extLst>
          </p:cNvPr>
          <p:cNvSpPr>
            <a:spLocks noGrp="1"/>
          </p:cNvSpPr>
          <p:nvPr>
            <p:ph type="body" sz="quarter" idx="57" hasCustomPrompt="1"/>
          </p:nvPr>
        </p:nvSpPr>
        <p:spPr>
          <a:xfrm>
            <a:off x="8946733" y="4910373"/>
            <a:ext cx="1193039" cy="278987"/>
          </a:xfrm>
          <a:noFill/>
        </p:spPr>
        <p:txBody>
          <a:bodyPr wrap="square" anchor="t" anchorCtr="0">
            <a:spAutoFit/>
          </a:bodyPr>
          <a:lstStyle>
            <a:lvl1pPr marL="0" indent="0" algn="ctr">
              <a:lnSpc>
                <a:spcPct val="100000"/>
              </a:lnSpc>
              <a:spcBef>
                <a:spcPts val="0"/>
              </a:spcBef>
              <a:buNone/>
              <a:defRPr sz="1200" b="1">
                <a:solidFill>
                  <a:schemeClr val="tx1"/>
                </a:solidFill>
                <a:latin typeface="+mj-lt"/>
                <a:cs typeface="Poppins Light" panose="00000400000000000000" pitchFamily="2" charset="0"/>
              </a:defRPr>
            </a:lvl1pPr>
          </a:lstStyle>
          <a:p>
            <a:pPr lvl="0"/>
            <a:r>
              <a:rPr lang="fr-FR" dirty="0"/>
              <a:t>Titre</a:t>
            </a:r>
          </a:p>
        </p:txBody>
      </p:sp>
      <p:sp>
        <p:nvSpPr>
          <p:cNvPr id="53" name="Espace réservé pour une image  42">
            <a:extLst>
              <a:ext uri="{FF2B5EF4-FFF2-40B4-BE49-F238E27FC236}">
                <a16:creationId xmlns:a16="http://schemas.microsoft.com/office/drawing/2014/main" id="{C5B33826-176D-4C05-F80F-9EC71CBDD6B2}"/>
              </a:ext>
            </a:extLst>
          </p:cNvPr>
          <p:cNvSpPr>
            <a:spLocks noGrp="1"/>
          </p:cNvSpPr>
          <p:nvPr>
            <p:ph type="pic" sz="quarter" idx="58"/>
          </p:nvPr>
        </p:nvSpPr>
        <p:spPr>
          <a:xfrm>
            <a:off x="8956479" y="3517363"/>
            <a:ext cx="1146955" cy="1146874"/>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ln w="12700">
            <a:solidFill>
              <a:schemeClr val="tx1"/>
            </a:solidFill>
          </a:ln>
          <a:effectLst>
            <a:outerShdw blurRad="584200" dist="215900" dir="2700000" sx="102000" sy="102000" algn="tl" rotWithShape="0">
              <a:schemeClr val="tx2">
                <a:alpha val="22000"/>
              </a:schemeClr>
            </a:outerShdw>
          </a:effectLst>
        </p:spPr>
        <p:txBody>
          <a:bodyPr wrap="square">
            <a:noAutofit/>
          </a:bodyPr>
          <a:lstStyle>
            <a:lvl1pPr>
              <a:defRPr sz="1092"/>
            </a:lvl1pPr>
          </a:lstStyle>
          <a:p>
            <a:endParaRPr lang="fr-FR" dirty="0"/>
          </a:p>
        </p:txBody>
      </p:sp>
      <p:sp>
        <p:nvSpPr>
          <p:cNvPr id="54" name="Espace réservé du texte 19">
            <a:extLst>
              <a:ext uri="{FF2B5EF4-FFF2-40B4-BE49-F238E27FC236}">
                <a16:creationId xmlns:a16="http://schemas.microsoft.com/office/drawing/2014/main" id="{5B478C91-A6F1-6C4C-ADAA-479A37FB46FD}"/>
              </a:ext>
            </a:extLst>
          </p:cNvPr>
          <p:cNvSpPr>
            <a:spLocks noGrp="1"/>
          </p:cNvSpPr>
          <p:nvPr>
            <p:ph type="body" sz="quarter" idx="59" hasCustomPrompt="1"/>
          </p:nvPr>
        </p:nvSpPr>
        <p:spPr>
          <a:xfrm>
            <a:off x="9162193" y="5470299"/>
            <a:ext cx="735526" cy="22352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lvl1pPr marL="0" indent="0">
              <a:buFontTx/>
              <a:buNone/>
              <a:defRPr lang="fr-FR" sz="1050" b="1" spc="-12" dirty="0">
                <a:solidFill>
                  <a:srgbClr val="FFFFFF"/>
                </a:solidFill>
                <a:latin typeface="Poppins"/>
                <a:cs typeface="Poppins"/>
              </a:defRPr>
            </a:lvl1pPr>
          </a:lstStyle>
          <a:p>
            <a:pPr marL="7701" lvl="0" algn="ctr">
              <a:lnSpc>
                <a:spcPct val="100000"/>
              </a:lnSpc>
              <a:spcBef>
                <a:spcPts val="82"/>
              </a:spcBef>
            </a:pPr>
            <a:r>
              <a:rPr lang="fr-FR" dirty="0"/>
              <a:t>Titre</a:t>
            </a:r>
          </a:p>
        </p:txBody>
      </p:sp>
      <p:sp>
        <p:nvSpPr>
          <p:cNvPr id="55" name="Espace réservé du texte 19">
            <a:extLst>
              <a:ext uri="{FF2B5EF4-FFF2-40B4-BE49-F238E27FC236}">
                <a16:creationId xmlns:a16="http://schemas.microsoft.com/office/drawing/2014/main" id="{921632D3-1FB2-645C-5BC2-663B394B6BE4}"/>
              </a:ext>
            </a:extLst>
          </p:cNvPr>
          <p:cNvSpPr>
            <a:spLocks noGrp="1"/>
          </p:cNvSpPr>
          <p:nvPr>
            <p:ph type="body" sz="quarter" idx="60" hasCustomPrompt="1"/>
          </p:nvPr>
        </p:nvSpPr>
        <p:spPr>
          <a:xfrm>
            <a:off x="8946733" y="5843051"/>
            <a:ext cx="1193039" cy="207236"/>
          </a:xfrm>
        </p:spPr>
        <p:txBody>
          <a:bodyPr vert="horz" wrap="square" lIns="0" tIns="11430" rIns="0" bIns="0" rtlCol="0">
            <a:spAutoFit/>
          </a:bodyPr>
          <a:lstStyle>
            <a:lvl1pPr marL="0" indent="0">
              <a:buFontTx/>
              <a:buNone/>
              <a:defRPr lang="fr-FR" sz="1100" b="0" dirty="0">
                <a:solidFill>
                  <a:srgbClr val="1E2124"/>
                </a:solidFill>
                <a:latin typeface="+mn-lt"/>
                <a:cs typeface="Poppins Light"/>
              </a:defRPr>
            </a:lvl1pPr>
          </a:lstStyle>
          <a:p>
            <a:pPr marL="7701" marR="3081" lvl="0" algn="ctr">
              <a:lnSpc>
                <a:spcPct val="123200"/>
              </a:lnSpc>
              <a:spcBef>
                <a:spcPts val="55"/>
              </a:spcBef>
            </a:pPr>
            <a:r>
              <a:rPr lang="fr-FR" dirty="0"/>
              <a:t>Titre</a:t>
            </a:r>
          </a:p>
        </p:txBody>
      </p:sp>
    </p:spTree>
    <p:extLst>
      <p:ext uri="{BB962C8B-B14F-4D97-AF65-F5344CB8AC3E}">
        <p14:creationId xmlns:p14="http://schemas.microsoft.com/office/powerpoint/2010/main" val="9761474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7_Diapositive de titre">
    <p:bg>
      <p:bgPr>
        <a:solidFill>
          <a:schemeClr val="tx2"/>
        </a:solid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D9B64558-CF33-6E36-90AC-DF1CE29F4C1B}"/>
              </a:ext>
            </a:extLst>
          </p:cNvPr>
          <p:cNvGrpSpPr/>
          <p:nvPr userDrawn="1"/>
        </p:nvGrpSpPr>
        <p:grpSpPr>
          <a:xfrm>
            <a:off x="0" y="0"/>
            <a:ext cx="4225610" cy="5621943"/>
            <a:chOff x="0" y="0"/>
            <a:chExt cx="6967855" cy="9271000"/>
          </a:xfrm>
        </p:grpSpPr>
        <p:sp>
          <p:nvSpPr>
            <p:cNvPr id="7" name="object 4">
              <a:extLst>
                <a:ext uri="{FF2B5EF4-FFF2-40B4-BE49-F238E27FC236}">
                  <a16:creationId xmlns:a16="http://schemas.microsoft.com/office/drawing/2014/main" id="{F80267D9-9F16-2B50-5B4E-A4D7A431A4E1}"/>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chemeClr val="bg1"/>
              </a:solidFill>
            </a:ln>
          </p:spPr>
          <p:txBody>
            <a:bodyPr wrap="square" lIns="0" tIns="0" rIns="0" bIns="0" rtlCol="0"/>
            <a:lstStyle/>
            <a:p>
              <a:endParaRPr sz="1092"/>
            </a:p>
          </p:txBody>
        </p:sp>
        <p:sp>
          <p:nvSpPr>
            <p:cNvPr id="9" name="object 6">
              <a:extLst>
                <a:ext uri="{FF2B5EF4-FFF2-40B4-BE49-F238E27FC236}">
                  <a16:creationId xmlns:a16="http://schemas.microsoft.com/office/drawing/2014/main" id="{54FE4294-F1CB-D641-2E73-1CD7B939E61F}"/>
                </a:ext>
              </a:extLst>
            </p:cNvPr>
            <p:cNvSpPr/>
            <p:nvPr userDrawn="1"/>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chemeClr val="bg1"/>
              </a:solidFill>
            </a:ln>
          </p:spPr>
          <p:txBody>
            <a:bodyPr wrap="square" lIns="0" tIns="0" rIns="0" bIns="0" rtlCol="0"/>
            <a:lstStyle/>
            <a:p>
              <a:endParaRPr sz="1092"/>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sp>
        <p:nvSpPr>
          <p:cNvPr id="2" name="Titre 1">
            <a:extLst>
              <a:ext uri="{FF2B5EF4-FFF2-40B4-BE49-F238E27FC236}">
                <a16:creationId xmlns:a16="http://schemas.microsoft.com/office/drawing/2014/main" id="{FCF14866-E4B9-776A-70E0-90665ED3F728}"/>
              </a:ext>
            </a:extLst>
          </p:cNvPr>
          <p:cNvSpPr>
            <a:spLocks noGrp="1"/>
          </p:cNvSpPr>
          <p:nvPr>
            <p:ph type="ctrTitle"/>
          </p:nvPr>
        </p:nvSpPr>
        <p:spPr>
          <a:xfrm>
            <a:off x="1139871" y="989481"/>
            <a:ext cx="9314981" cy="702628"/>
          </a:xfrm>
        </p:spPr>
        <p:txBody>
          <a:bodyPr vert="horz" lIns="91440" tIns="45720" rIns="91440" bIns="45720" rtlCol="0" anchor="b" anchorCtr="0">
            <a:spAutoFit/>
          </a:bodyPr>
          <a:lstStyle>
            <a:lvl1pPr>
              <a:defRPr lang="fr-FR" sz="4400" dirty="0">
                <a:solidFill>
                  <a:schemeClr val="tx1"/>
                </a:solidFill>
              </a:defRPr>
            </a:lvl1pPr>
          </a:lstStyle>
          <a:p>
            <a:pPr lvl="0"/>
            <a:r>
              <a:rPr lang="fr-FR" dirty="0"/>
              <a:t>Modifiez le style du titre</a:t>
            </a:r>
            <a:endParaRPr lang="fr-FR" spc="-12" dirty="0">
              <a:latin typeface="+mj-lt"/>
              <a:cs typeface="Poppins ExtraBold" panose="00000900000000000000" pitchFamily="2" charset="0"/>
            </a:endParaRPr>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a:lstStyle>
            <a:lvl1pPr algn="r">
              <a:defRPr>
                <a:solidFill>
                  <a:schemeClr val="tx1"/>
                </a:solidFill>
              </a:defRPr>
            </a:lvl1pPr>
          </a:lstStyle>
          <a:p>
            <a:r>
              <a:rPr lang="fr-FR"/>
              <a:t>TITRE DE LA PRÉSENTATION OU DE LA PARTIE</a:t>
            </a:r>
            <a:endParaRPr lang="fr-FR" dirty="0"/>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1139872" y="1798065"/>
            <a:ext cx="5175630" cy="1169061"/>
          </a:xfrm>
          <a:noFill/>
        </p:spPr>
        <p:txBody>
          <a:bodyPr>
            <a:noAutofit/>
          </a:bodyPr>
          <a:lstStyle>
            <a:lvl1pPr marL="0" indent="0">
              <a:lnSpc>
                <a:spcPts val="2911"/>
              </a:lnSpc>
              <a:spcBef>
                <a:spcPts val="0"/>
              </a:spcBef>
              <a:spcAft>
                <a:spcPts val="728"/>
              </a:spcAft>
              <a:buClr>
                <a:schemeClr val="tx2"/>
              </a:buClr>
              <a:buFont typeface="+mj-lt"/>
              <a:buNone/>
              <a:defRPr sz="2800">
                <a:solidFill>
                  <a:schemeClr val="tx1"/>
                </a:solidFill>
                <a:latin typeface="+mn-lt"/>
                <a:cs typeface="Poppins Light" panose="00000400000000000000" pitchFamily="2" charset="0"/>
              </a:defRPr>
            </a:lvl1pPr>
            <a:lvl2pPr marL="0" indent="0">
              <a:lnSpc>
                <a:spcPts val="1213"/>
              </a:lnSpc>
              <a:spcBef>
                <a:spcPts val="0"/>
              </a:spcBef>
              <a:spcAft>
                <a:spcPts val="728"/>
              </a:spcAft>
              <a:buClr>
                <a:schemeClr val="tx2"/>
              </a:buClr>
              <a:buFont typeface="+mj-lt"/>
              <a:buNone/>
              <a:defRPr sz="1100">
                <a:solidFill>
                  <a:schemeClr val="tx1"/>
                </a:solidFill>
                <a:latin typeface="+mn-lt"/>
                <a:cs typeface="Poppins Light" panose="00000400000000000000" pitchFamily="2" charset="0"/>
              </a:defRPr>
            </a:lvl2pPr>
          </a:lstStyle>
          <a:p>
            <a:pPr lvl="0"/>
            <a:r>
              <a:rPr lang="fr-FR" dirty="0"/>
              <a:t>Cliquez pour modifier les styles du texte du masque</a:t>
            </a:r>
          </a:p>
          <a:p>
            <a:pPr lvl="1"/>
            <a:r>
              <a:rPr lang="fr-FR" dirty="0"/>
              <a:t>Deuxième niveau</a:t>
            </a:r>
          </a:p>
        </p:txBody>
      </p:sp>
    </p:spTree>
    <p:extLst>
      <p:ext uri="{BB962C8B-B14F-4D97-AF65-F5344CB8AC3E}">
        <p14:creationId xmlns:p14="http://schemas.microsoft.com/office/powerpoint/2010/main" val="2451306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02_Summary">
    <p:spTree>
      <p:nvGrpSpPr>
        <p:cNvPr id="1" name=""/>
        <p:cNvGrpSpPr/>
        <p:nvPr/>
      </p:nvGrpSpPr>
      <p:grpSpPr>
        <a:xfrm>
          <a:off x="0" y="0"/>
          <a:ext cx="0" cy="0"/>
          <a:chOff x="0" y="0"/>
          <a:chExt cx="0" cy="0"/>
        </a:xfrm>
      </p:grpSpPr>
      <p:sp>
        <p:nvSpPr>
          <p:cNvPr id="8" name="Rectangle 7"/>
          <p:cNvSpPr/>
          <p:nvPr userDrawn="1"/>
        </p:nvSpPr>
        <p:spPr>
          <a:xfrm>
            <a:off x="8203963" y="0"/>
            <a:ext cx="39880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Espace réservé du pied de page 1">
            <a:extLst>
              <a:ext uri="{FF2B5EF4-FFF2-40B4-BE49-F238E27FC236}">
                <a16:creationId xmlns:a16="http://schemas.microsoft.com/office/drawing/2014/main" id="{331D98FA-6043-E048-9284-C11F3F24F88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a:t>Document Header</a:t>
            </a:r>
          </a:p>
        </p:txBody>
      </p:sp>
      <p:pic>
        <p:nvPicPr>
          <p:cNvPr id="11" name="Image 10">
            <a:extLst>
              <a:ext uri="{FF2B5EF4-FFF2-40B4-BE49-F238E27FC236}">
                <a16:creationId xmlns:a16="http://schemas.microsoft.com/office/drawing/2014/main" id="{4A0B998E-AF1D-944A-9E9A-A0B000B319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00590" y="6241486"/>
            <a:ext cx="1271844" cy="616768"/>
          </a:xfrm>
          <a:prstGeom prst="rect">
            <a:avLst/>
          </a:prstGeom>
        </p:spPr>
      </p:pic>
      <p:sp>
        <p:nvSpPr>
          <p:cNvPr id="10" name="Espace réservé pour une image  10"/>
          <p:cNvSpPr>
            <a:spLocks noGrp="1" noChangeAspect="1"/>
          </p:cNvSpPr>
          <p:nvPr>
            <p:ph type="pic" sz="quarter" idx="36"/>
          </p:nvPr>
        </p:nvSpPr>
        <p:spPr>
          <a:xfrm>
            <a:off x="5212820" y="0"/>
            <a:ext cx="2986216"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18396928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8_Diapositive de titre">
    <p:bg>
      <p:bgPr>
        <a:solidFill>
          <a:schemeClr val="bg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7373"/>
          </a:xfrm>
        </p:spPr>
        <p:txBody>
          <a:bodyPr vert="horz" wrap="square" lIns="91440" tIns="45720" rIns="91440" bIns="45720" rtlCol="0" anchor="b" anchorCtr="0">
            <a:spAutoFit/>
          </a:bodyPr>
          <a:lstStyle>
            <a:lvl1pPr>
              <a:defRPr lang="fr-FR" sz="4400" dirty="0">
                <a:solidFill>
                  <a:schemeClr val="tx1"/>
                </a:solidFill>
              </a:defRPr>
            </a:lvl1pPr>
          </a:lstStyle>
          <a:p>
            <a:pPr marL="0" lvl="0"/>
            <a:r>
              <a:rPr lang="fr-FR" dirty="0"/>
              <a:t>Modifiez le style du titre</a:t>
            </a: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8"/>
            <a:ext cx="4956129" cy="261867"/>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Tree>
    <p:extLst>
      <p:ext uri="{BB962C8B-B14F-4D97-AF65-F5344CB8AC3E}">
        <p14:creationId xmlns:p14="http://schemas.microsoft.com/office/powerpoint/2010/main" val="83880420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9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7373"/>
          </a:xfrm>
        </p:spPr>
        <p:txBody>
          <a:bodyPr vert="horz" lIns="91440" tIns="45720" rIns="91440" bIns="45720" rtlCol="0" anchor="b" anchorCtr="0">
            <a:spAutoFit/>
          </a:bodyPr>
          <a:lstStyle>
            <a:lvl1pPr>
              <a:defRPr lang="fr-FR" sz="4400" dirty="0"/>
            </a:lvl1pPr>
          </a:lstStyle>
          <a:p>
            <a:pPr marL="0" lvl="0"/>
            <a:r>
              <a:rPr lang="fr-FR" dirty="0"/>
              <a:t>Modifiez le style du titre</a:t>
            </a: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8"/>
            <a:ext cx="4956129" cy="261867"/>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35" name="Espace réservé du texte 19">
            <a:extLst>
              <a:ext uri="{FF2B5EF4-FFF2-40B4-BE49-F238E27FC236}">
                <a16:creationId xmlns:a16="http://schemas.microsoft.com/office/drawing/2014/main" id="{534E1116-2420-77E5-63F9-42F03F97168A}"/>
              </a:ext>
            </a:extLst>
          </p:cNvPr>
          <p:cNvSpPr>
            <a:spLocks noGrp="1"/>
          </p:cNvSpPr>
          <p:nvPr>
            <p:ph type="body" sz="quarter" idx="13" hasCustomPrompt="1"/>
          </p:nvPr>
        </p:nvSpPr>
        <p:spPr>
          <a:xfrm>
            <a:off x="1197635" y="3930210"/>
            <a:ext cx="1940862" cy="307777"/>
          </a:xfrm>
          <a:solidFill>
            <a:schemeClr val="bg1"/>
          </a:solidFill>
        </p:spPr>
        <p:txBody>
          <a:bodyPr wrap="square" anchor="b" anchorCtr="0">
            <a:spAutoFit/>
          </a:bodyPr>
          <a:lstStyle>
            <a:lvl1pPr marL="0" indent="0">
              <a:lnSpc>
                <a:spcPct val="100000"/>
              </a:lnSpc>
              <a:buNone/>
              <a:defRPr sz="1400" b="1">
                <a:solidFill>
                  <a:schemeClr val="tx1"/>
                </a:solidFill>
                <a:latin typeface="+mj-lt"/>
                <a:cs typeface="Poppins Light" panose="00000400000000000000" pitchFamily="2" charset="0"/>
              </a:defRPr>
            </a:lvl1pPr>
          </a:lstStyle>
          <a:p>
            <a:pPr lvl="0"/>
            <a:r>
              <a:rPr lang="fr-FR" dirty="0"/>
              <a:t>Titre</a:t>
            </a:r>
          </a:p>
        </p:txBody>
      </p:sp>
      <p:sp>
        <p:nvSpPr>
          <p:cNvPr id="36" name="Espace réservé du texte 22">
            <a:extLst>
              <a:ext uri="{FF2B5EF4-FFF2-40B4-BE49-F238E27FC236}">
                <a16:creationId xmlns:a16="http://schemas.microsoft.com/office/drawing/2014/main" id="{A7C67828-DFBD-667A-3A7E-A806DBC13C76}"/>
              </a:ext>
            </a:extLst>
          </p:cNvPr>
          <p:cNvSpPr>
            <a:spLocks noGrp="1"/>
          </p:cNvSpPr>
          <p:nvPr>
            <p:ph type="body" sz="quarter" idx="15"/>
          </p:nvPr>
        </p:nvSpPr>
        <p:spPr>
          <a:xfrm>
            <a:off x="1197635" y="4295049"/>
            <a:ext cx="1940862"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49" name="Espace réservé pour une image  48">
            <a:extLst>
              <a:ext uri="{FF2B5EF4-FFF2-40B4-BE49-F238E27FC236}">
                <a16:creationId xmlns:a16="http://schemas.microsoft.com/office/drawing/2014/main" id="{473BE879-BD28-588F-68DC-355E64EF3C01}"/>
              </a:ext>
            </a:extLst>
          </p:cNvPr>
          <p:cNvSpPr>
            <a:spLocks noGrp="1"/>
          </p:cNvSpPr>
          <p:nvPr>
            <p:ph type="pic" sz="quarter" idx="18"/>
          </p:nvPr>
        </p:nvSpPr>
        <p:spPr>
          <a:xfrm>
            <a:off x="1182231" y="2171763"/>
            <a:ext cx="1449870" cy="1449769"/>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45" name="Espace réservé du texte 44">
            <a:extLst>
              <a:ext uri="{FF2B5EF4-FFF2-40B4-BE49-F238E27FC236}">
                <a16:creationId xmlns:a16="http://schemas.microsoft.com/office/drawing/2014/main" id="{4F527B61-9DB5-6BCD-50EB-BF64D20CE57F}"/>
              </a:ext>
            </a:extLst>
          </p:cNvPr>
          <p:cNvSpPr>
            <a:spLocks noGrp="1"/>
          </p:cNvSpPr>
          <p:nvPr>
            <p:ph type="body" sz="quarter" idx="17" hasCustomPrompt="1"/>
          </p:nvPr>
        </p:nvSpPr>
        <p:spPr>
          <a:xfrm>
            <a:off x="1485134" y="2477175"/>
            <a:ext cx="844065" cy="844006"/>
          </a:xfrm>
          <a:prstGeom prst="ellipse">
            <a:avLst/>
          </a:prstGeom>
          <a:solidFill>
            <a:schemeClr val="bg1"/>
          </a:solidFill>
        </p:spPr>
        <p:txBody>
          <a:bodyPr anchor="ctr" anchorCtr="0">
            <a:normAutofit/>
          </a:bodyPr>
          <a:lstStyle>
            <a:lvl1pPr marL="0" indent="0" algn="ctr">
              <a:buNone/>
              <a:defRPr sz="1800" b="1"/>
            </a:lvl1pPr>
          </a:lstStyle>
          <a:p>
            <a:pPr lvl="0"/>
            <a:r>
              <a:rPr lang="fr-FR" dirty="0"/>
              <a:t>#</a:t>
            </a:r>
          </a:p>
        </p:txBody>
      </p:sp>
      <p:sp>
        <p:nvSpPr>
          <p:cNvPr id="50" name="Espace réservé du texte 19">
            <a:extLst>
              <a:ext uri="{FF2B5EF4-FFF2-40B4-BE49-F238E27FC236}">
                <a16:creationId xmlns:a16="http://schemas.microsoft.com/office/drawing/2014/main" id="{C346217C-131D-5592-7B08-7EE3DE923B3C}"/>
              </a:ext>
            </a:extLst>
          </p:cNvPr>
          <p:cNvSpPr>
            <a:spLocks noGrp="1"/>
          </p:cNvSpPr>
          <p:nvPr>
            <p:ph type="body" sz="quarter" idx="19" hasCustomPrompt="1"/>
          </p:nvPr>
        </p:nvSpPr>
        <p:spPr>
          <a:xfrm>
            <a:off x="3469675" y="3930210"/>
            <a:ext cx="1940862" cy="307777"/>
          </a:xfrm>
          <a:solidFill>
            <a:schemeClr val="bg1"/>
          </a:solidFill>
        </p:spPr>
        <p:txBody>
          <a:bodyPr wrap="square" anchor="b" anchorCtr="0">
            <a:spAutoFit/>
          </a:bodyPr>
          <a:lstStyle>
            <a:lvl1pPr marL="0" indent="0">
              <a:lnSpc>
                <a:spcPct val="100000"/>
              </a:lnSpc>
              <a:buNone/>
              <a:defRPr sz="1400" b="1">
                <a:solidFill>
                  <a:schemeClr val="tx1"/>
                </a:solidFill>
                <a:latin typeface="+mj-lt"/>
                <a:cs typeface="Poppins Light" panose="00000400000000000000" pitchFamily="2" charset="0"/>
              </a:defRPr>
            </a:lvl1pPr>
          </a:lstStyle>
          <a:p>
            <a:pPr lvl="0"/>
            <a:r>
              <a:rPr lang="fr-FR" dirty="0"/>
              <a:t>Titre</a:t>
            </a:r>
          </a:p>
        </p:txBody>
      </p:sp>
      <p:sp>
        <p:nvSpPr>
          <p:cNvPr id="51" name="Espace réservé du texte 22">
            <a:extLst>
              <a:ext uri="{FF2B5EF4-FFF2-40B4-BE49-F238E27FC236}">
                <a16:creationId xmlns:a16="http://schemas.microsoft.com/office/drawing/2014/main" id="{342F7526-09C5-A4F1-7FDC-946824653BEF}"/>
              </a:ext>
            </a:extLst>
          </p:cNvPr>
          <p:cNvSpPr>
            <a:spLocks noGrp="1"/>
          </p:cNvSpPr>
          <p:nvPr>
            <p:ph type="body" sz="quarter" idx="20"/>
          </p:nvPr>
        </p:nvSpPr>
        <p:spPr>
          <a:xfrm>
            <a:off x="3469676" y="4295049"/>
            <a:ext cx="1940862"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52" name="Espace réservé pour une image  51">
            <a:extLst>
              <a:ext uri="{FF2B5EF4-FFF2-40B4-BE49-F238E27FC236}">
                <a16:creationId xmlns:a16="http://schemas.microsoft.com/office/drawing/2014/main" id="{E73D3F46-F817-C6FC-5BE7-89FC239CC614}"/>
              </a:ext>
            </a:extLst>
          </p:cNvPr>
          <p:cNvSpPr>
            <a:spLocks noGrp="1"/>
          </p:cNvSpPr>
          <p:nvPr>
            <p:ph type="pic" sz="quarter" idx="21"/>
          </p:nvPr>
        </p:nvSpPr>
        <p:spPr>
          <a:xfrm>
            <a:off x="3454272" y="2171763"/>
            <a:ext cx="1449870" cy="1449769"/>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53" name="Espace réservé du texte 44">
            <a:extLst>
              <a:ext uri="{FF2B5EF4-FFF2-40B4-BE49-F238E27FC236}">
                <a16:creationId xmlns:a16="http://schemas.microsoft.com/office/drawing/2014/main" id="{3B88C7F2-721D-1F88-6503-96F0570CD9CF}"/>
              </a:ext>
            </a:extLst>
          </p:cNvPr>
          <p:cNvSpPr>
            <a:spLocks noGrp="1"/>
          </p:cNvSpPr>
          <p:nvPr>
            <p:ph type="body" sz="quarter" idx="22" hasCustomPrompt="1"/>
          </p:nvPr>
        </p:nvSpPr>
        <p:spPr>
          <a:xfrm>
            <a:off x="3757174" y="2477175"/>
            <a:ext cx="844065" cy="844006"/>
          </a:xfrm>
          <a:prstGeom prst="ellipse">
            <a:avLst/>
          </a:prstGeom>
          <a:solidFill>
            <a:schemeClr val="bg1"/>
          </a:solidFill>
        </p:spPr>
        <p:txBody>
          <a:bodyPr anchor="ctr" anchorCtr="0">
            <a:normAutofit/>
          </a:bodyPr>
          <a:lstStyle>
            <a:lvl1pPr marL="0" indent="0" algn="ctr">
              <a:buNone/>
              <a:defRPr sz="1800" b="1"/>
            </a:lvl1pPr>
          </a:lstStyle>
          <a:p>
            <a:pPr lvl="0"/>
            <a:r>
              <a:rPr lang="fr-FR" dirty="0"/>
              <a:t>#</a:t>
            </a:r>
          </a:p>
        </p:txBody>
      </p:sp>
      <p:sp>
        <p:nvSpPr>
          <p:cNvPr id="54" name="Espace réservé du texte 19">
            <a:extLst>
              <a:ext uri="{FF2B5EF4-FFF2-40B4-BE49-F238E27FC236}">
                <a16:creationId xmlns:a16="http://schemas.microsoft.com/office/drawing/2014/main" id="{5D750D7A-6573-36D1-7108-7B0F9B12FECE}"/>
              </a:ext>
            </a:extLst>
          </p:cNvPr>
          <p:cNvSpPr>
            <a:spLocks noGrp="1"/>
          </p:cNvSpPr>
          <p:nvPr>
            <p:ph type="body" sz="quarter" idx="23" hasCustomPrompt="1"/>
          </p:nvPr>
        </p:nvSpPr>
        <p:spPr>
          <a:xfrm>
            <a:off x="5757119" y="3930210"/>
            <a:ext cx="1940862" cy="307777"/>
          </a:xfrm>
          <a:solidFill>
            <a:schemeClr val="bg1"/>
          </a:solidFill>
        </p:spPr>
        <p:txBody>
          <a:bodyPr wrap="square" anchor="b" anchorCtr="0">
            <a:spAutoFit/>
          </a:bodyPr>
          <a:lstStyle>
            <a:lvl1pPr marL="0" indent="0">
              <a:lnSpc>
                <a:spcPct val="100000"/>
              </a:lnSpc>
              <a:buNone/>
              <a:defRPr sz="1400" b="1">
                <a:solidFill>
                  <a:schemeClr val="tx1"/>
                </a:solidFill>
                <a:latin typeface="+mj-lt"/>
                <a:cs typeface="Poppins Light" panose="00000400000000000000" pitchFamily="2" charset="0"/>
              </a:defRPr>
            </a:lvl1pPr>
          </a:lstStyle>
          <a:p>
            <a:pPr lvl="0"/>
            <a:r>
              <a:rPr lang="fr-FR" dirty="0"/>
              <a:t>Titre</a:t>
            </a:r>
          </a:p>
        </p:txBody>
      </p:sp>
      <p:sp>
        <p:nvSpPr>
          <p:cNvPr id="55" name="Espace réservé du texte 22">
            <a:extLst>
              <a:ext uri="{FF2B5EF4-FFF2-40B4-BE49-F238E27FC236}">
                <a16:creationId xmlns:a16="http://schemas.microsoft.com/office/drawing/2014/main" id="{8DCF636C-5199-1257-AC6A-BD6AF59DD6EB}"/>
              </a:ext>
            </a:extLst>
          </p:cNvPr>
          <p:cNvSpPr>
            <a:spLocks noGrp="1"/>
          </p:cNvSpPr>
          <p:nvPr>
            <p:ph type="body" sz="quarter" idx="24"/>
          </p:nvPr>
        </p:nvSpPr>
        <p:spPr>
          <a:xfrm>
            <a:off x="5757120" y="4295049"/>
            <a:ext cx="1940862"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56" name="Espace réservé pour une image  55">
            <a:extLst>
              <a:ext uri="{FF2B5EF4-FFF2-40B4-BE49-F238E27FC236}">
                <a16:creationId xmlns:a16="http://schemas.microsoft.com/office/drawing/2014/main" id="{A492169C-5193-C125-67DA-43A57562BFF0}"/>
              </a:ext>
            </a:extLst>
          </p:cNvPr>
          <p:cNvSpPr>
            <a:spLocks noGrp="1"/>
          </p:cNvSpPr>
          <p:nvPr>
            <p:ph type="pic" sz="quarter" idx="25"/>
          </p:nvPr>
        </p:nvSpPr>
        <p:spPr>
          <a:xfrm>
            <a:off x="5741716" y="2171763"/>
            <a:ext cx="1449870" cy="1449769"/>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57" name="Espace réservé du texte 44">
            <a:extLst>
              <a:ext uri="{FF2B5EF4-FFF2-40B4-BE49-F238E27FC236}">
                <a16:creationId xmlns:a16="http://schemas.microsoft.com/office/drawing/2014/main" id="{29D46901-4EB1-8ECD-EECE-0C7E8EA8056E}"/>
              </a:ext>
            </a:extLst>
          </p:cNvPr>
          <p:cNvSpPr>
            <a:spLocks noGrp="1"/>
          </p:cNvSpPr>
          <p:nvPr>
            <p:ph type="body" sz="quarter" idx="26" hasCustomPrompt="1"/>
          </p:nvPr>
        </p:nvSpPr>
        <p:spPr>
          <a:xfrm>
            <a:off x="6044618" y="2477175"/>
            <a:ext cx="844065" cy="844006"/>
          </a:xfrm>
          <a:prstGeom prst="ellipse">
            <a:avLst/>
          </a:prstGeom>
          <a:solidFill>
            <a:schemeClr val="bg1"/>
          </a:solidFill>
        </p:spPr>
        <p:txBody>
          <a:bodyPr anchor="ctr" anchorCtr="0">
            <a:normAutofit/>
          </a:bodyPr>
          <a:lstStyle>
            <a:lvl1pPr marL="0" indent="0" algn="ctr">
              <a:buNone/>
              <a:defRPr sz="1800" b="1"/>
            </a:lvl1pPr>
          </a:lstStyle>
          <a:p>
            <a:pPr lvl="0"/>
            <a:r>
              <a:rPr lang="fr-FR" dirty="0"/>
              <a:t>#</a:t>
            </a:r>
          </a:p>
        </p:txBody>
      </p:sp>
      <p:sp>
        <p:nvSpPr>
          <p:cNvPr id="58" name="Espace réservé du texte 19">
            <a:extLst>
              <a:ext uri="{FF2B5EF4-FFF2-40B4-BE49-F238E27FC236}">
                <a16:creationId xmlns:a16="http://schemas.microsoft.com/office/drawing/2014/main" id="{BDB54AEF-2695-43CA-1DEF-F99C0FA12E97}"/>
              </a:ext>
            </a:extLst>
          </p:cNvPr>
          <p:cNvSpPr>
            <a:spLocks noGrp="1"/>
          </p:cNvSpPr>
          <p:nvPr>
            <p:ph type="body" sz="quarter" idx="27" hasCustomPrompt="1"/>
          </p:nvPr>
        </p:nvSpPr>
        <p:spPr>
          <a:xfrm>
            <a:off x="8059967" y="3930210"/>
            <a:ext cx="1940862" cy="307777"/>
          </a:xfrm>
          <a:solidFill>
            <a:schemeClr val="bg1"/>
          </a:solidFill>
        </p:spPr>
        <p:txBody>
          <a:bodyPr wrap="square" anchor="b" anchorCtr="0">
            <a:spAutoFit/>
          </a:bodyPr>
          <a:lstStyle>
            <a:lvl1pPr marL="0" indent="0">
              <a:lnSpc>
                <a:spcPct val="100000"/>
              </a:lnSpc>
              <a:buNone/>
              <a:defRPr sz="1400" b="1">
                <a:solidFill>
                  <a:schemeClr val="tx1"/>
                </a:solidFill>
                <a:latin typeface="+mj-lt"/>
                <a:cs typeface="Poppins Light" panose="00000400000000000000" pitchFamily="2" charset="0"/>
              </a:defRPr>
            </a:lvl1pPr>
          </a:lstStyle>
          <a:p>
            <a:pPr lvl="0"/>
            <a:r>
              <a:rPr lang="fr-FR" dirty="0"/>
              <a:t>Titre</a:t>
            </a:r>
          </a:p>
        </p:txBody>
      </p:sp>
      <p:sp>
        <p:nvSpPr>
          <p:cNvPr id="59" name="Espace réservé du texte 22">
            <a:extLst>
              <a:ext uri="{FF2B5EF4-FFF2-40B4-BE49-F238E27FC236}">
                <a16:creationId xmlns:a16="http://schemas.microsoft.com/office/drawing/2014/main" id="{6AD26E49-D88E-6969-6DB2-280D2808662B}"/>
              </a:ext>
            </a:extLst>
          </p:cNvPr>
          <p:cNvSpPr>
            <a:spLocks noGrp="1"/>
          </p:cNvSpPr>
          <p:nvPr>
            <p:ph type="body" sz="quarter" idx="28"/>
          </p:nvPr>
        </p:nvSpPr>
        <p:spPr>
          <a:xfrm>
            <a:off x="8059968" y="4295049"/>
            <a:ext cx="1940862"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60" name="Espace réservé pour une image  59">
            <a:extLst>
              <a:ext uri="{FF2B5EF4-FFF2-40B4-BE49-F238E27FC236}">
                <a16:creationId xmlns:a16="http://schemas.microsoft.com/office/drawing/2014/main" id="{4C46F4B3-1EA3-F432-1367-6AA213E7578B}"/>
              </a:ext>
            </a:extLst>
          </p:cNvPr>
          <p:cNvSpPr>
            <a:spLocks noGrp="1"/>
          </p:cNvSpPr>
          <p:nvPr>
            <p:ph type="pic" sz="quarter" idx="29"/>
          </p:nvPr>
        </p:nvSpPr>
        <p:spPr>
          <a:xfrm>
            <a:off x="8044564" y="2171763"/>
            <a:ext cx="1449870" cy="1449769"/>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61" name="Espace réservé du texte 44">
            <a:extLst>
              <a:ext uri="{FF2B5EF4-FFF2-40B4-BE49-F238E27FC236}">
                <a16:creationId xmlns:a16="http://schemas.microsoft.com/office/drawing/2014/main" id="{35626B6E-F806-8E9A-6E3B-01C6EB5411E7}"/>
              </a:ext>
            </a:extLst>
          </p:cNvPr>
          <p:cNvSpPr>
            <a:spLocks noGrp="1"/>
          </p:cNvSpPr>
          <p:nvPr>
            <p:ph type="body" sz="quarter" idx="30" hasCustomPrompt="1"/>
          </p:nvPr>
        </p:nvSpPr>
        <p:spPr>
          <a:xfrm>
            <a:off x="8347466" y="2477175"/>
            <a:ext cx="844065" cy="844006"/>
          </a:xfrm>
          <a:prstGeom prst="ellipse">
            <a:avLst/>
          </a:prstGeom>
          <a:solidFill>
            <a:schemeClr val="bg1"/>
          </a:solidFill>
        </p:spPr>
        <p:txBody>
          <a:bodyPr anchor="ctr" anchorCtr="0">
            <a:normAutofit/>
          </a:bodyPr>
          <a:lstStyle>
            <a:lvl1pPr marL="0" indent="0" algn="ctr">
              <a:buNone/>
              <a:defRPr sz="1800" b="1"/>
            </a:lvl1pPr>
          </a:lstStyle>
          <a:p>
            <a:pPr lvl="0"/>
            <a:r>
              <a:rPr lang="fr-FR" dirty="0"/>
              <a:t>#</a:t>
            </a:r>
          </a:p>
        </p:txBody>
      </p:sp>
    </p:spTree>
    <p:extLst>
      <p:ext uri="{BB962C8B-B14F-4D97-AF65-F5344CB8AC3E}">
        <p14:creationId xmlns:p14="http://schemas.microsoft.com/office/powerpoint/2010/main" val="296779481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a:t>TITRE DE LA PRÉSENTATION OU DE LA PARTIE</a:t>
            </a:r>
            <a:endParaRPr lang="fr-FR" dirty="0"/>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1025819"/>
            <a:ext cx="10049522" cy="720710"/>
          </a:xfrm>
        </p:spPr>
        <p:txBody>
          <a:bodyPr vert="horz" wrap="square" lIns="91440" tIns="45720" rIns="91440" bIns="45720" rtlCol="0" anchor="t" anchorCtr="0">
            <a:spAutoFit/>
          </a:bodyPr>
          <a:lstStyle>
            <a:lvl1pPr>
              <a:defRPr lang="fr-FR" sz="4400" dirty="0">
                <a:solidFill>
                  <a:schemeClr val="tx1"/>
                </a:solidFill>
              </a:defRPr>
            </a:lvl1pPr>
          </a:lstStyle>
          <a:p>
            <a:pPr lvl="0">
              <a:lnSpc>
                <a:spcPts val="4851"/>
              </a:lnSpc>
            </a:pPr>
            <a:r>
              <a:rPr lang="fr-FR" dirty="0"/>
              <a:t>Modifiez le style du titre</a:t>
            </a: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8"/>
            <a:ext cx="4956129" cy="261867"/>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35" name="Espace réservé du texte 19">
            <a:extLst>
              <a:ext uri="{FF2B5EF4-FFF2-40B4-BE49-F238E27FC236}">
                <a16:creationId xmlns:a16="http://schemas.microsoft.com/office/drawing/2014/main" id="{534E1116-2420-77E5-63F9-42F03F97168A}"/>
              </a:ext>
            </a:extLst>
          </p:cNvPr>
          <p:cNvSpPr>
            <a:spLocks noGrp="1"/>
          </p:cNvSpPr>
          <p:nvPr>
            <p:ph type="body" sz="quarter" idx="13" hasCustomPrompt="1"/>
          </p:nvPr>
        </p:nvSpPr>
        <p:spPr>
          <a:xfrm>
            <a:off x="1285938" y="4490038"/>
            <a:ext cx="1935085"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36" name="Espace réservé du texte 22">
            <a:extLst>
              <a:ext uri="{FF2B5EF4-FFF2-40B4-BE49-F238E27FC236}">
                <a16:creationId xmlns:a16="http://schemas.microsoft.com/office/drawing/2014/main" id="{A7C67828-DFBD-667A-3A7E-A806DBC13C76}"/>
              </a:ext>
            </a:extLst>
          </p:cNvPr>
          <p:cNvSpPr>
            <a:spLocks noGrp="1"/>
          </p:cNvSpPr>
          <p:nvPr>
            <p:ph type="body" sz="quarter" idx="15"/>
          </p:nvPr>
        </p:nvSpPr>
        <p:spPr>
          <a:xfrm>
            <a:off x="1285938" y="4869638"/>
            <a:ext cx="1935085"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49" name="Espace réservé pour une image  48">
            <a:extLst>
              <a:ext uri="{FF2B5EF4-FFF2-40B4-BE49-F238E27FC236}">
                <a16:creationId xmlns:a16="http://schemas.microsoft.com/office/drawing/2014/main" id="{473BE879-BD28-588F-68DC-355E64EF3C01}"/>
              </a:ext>
            </a:extLst>
          </p:cNvPr>
          <p:cNvSpPr>
            <a:spLocks noGrp="1"/>
          </p:cNvSpPr>
          <p:nvPr>
            <p:ph type="pic" sz="quarter" idx="18"/>
          </p:nvPr>
        </p:nvSpPr>
        <p:spPr>
          <a:xfrm>
            <a:off x="1285938" y="2366222"/>
            <a:ext cx="1869619" cy="1869488"/>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2" name="Espace réservé du texte 19">
            <a:extLst>
              <a:ext uri="{FF2B5EF4-FFF2-40B4-BE49-F238E27FC236}">
                <a16:creationId xmlns:a16="http://schemas.microsoft.com/office/drawing/2014/main" id="{8DBDFAE1-63CD-C93F-0FAF-132118A22F0D}"/>
              </a:ext>
            </a:extLst>
          </p:cNvPr>
          <p:cNvSpPr>
            <a:spLocks noGrp="1"/>
          </p:cNvSpPr>
          <p:nvPr>
            <p:ph type="body" sz="quarter" idx="19" hasCustomPrompt="1"/>
          </p:nvPr>
        </p:nvSpPr>
        <p:spPr>
          <a:xfrm>
            <a:off x="3811038" y="4490038"/>
            <a:ext cx="1935085"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6" name="Espace réservé du texte 22">
            <a:extLst>
              <a:ext uri="{FF2B5EF4-FFF2-40B4-BE49-F238E27FC236}">
                <a16:creationId xmlns:a16="http://schemas.microsoft.com/office/drawing/2014/main" id="{E6623969-9943-65EF-7E4C-E7E46E91002D}"/>
              </a:ext>
            </a:extLst>
          </p:cNvPr>
          <p:cNvSpPr>
            <a:spLocks noGrp="1"/>
          </p:cNvSpPr>
          <p:nvPr>
            <p:ph type="body" sz="quarter" idx="20"/>
          </p:nvPr>
        </p:nvSpPr>
        <p:spPr>
          <a:xfrm>
            <a:off x="3811039" y="4869638"/>
            <a:ext cx="1935085"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7" name="Espace réservé pour une image  48">
            <a:extLst>
              <a:ext uri="{FF2B5EF4-FFF2-40B4-BE49-F238E27FC236}">
                <a16:creationId xmlns:a16="http://schemas.microsoft.com/office/drawing/2014/main" id="{115DC70B-0DFD-9FF3-CF26-6F809147E2B7}"/>
              </a:ext>
            </a:extLst>
          </p:cNvPr>
          <p:cNvSpPr>
            <a:spLocks noGrp="1"/>
          </p:cNvSpPr>
          <p:nvPr>
            <p:ph type="pic" sz="quarter" idx="21"/>
          </p:nvPr>
        </p:nvSpPr>
        <p:spPr>
          <a:xfrm>
            <a:off x="3811038" y="2366222"/>
            <a:ext cx="1869619" cy="1869488"/>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9" name="Espace réservé du texte 19">
            <a:extLst>
              <a:ext uri="{FF2B5EF4-FFF2-40B4-BE49-F238E27FC236}">
                <a16:creationId xmlns:a16="http://schemas.microsoft.com/office/drawing/2014/main" id="{40BD1EC7-B79D-07F9-ED94-D0AAEB5785B1}"/>
              </a:ext>
            </a:extLst>
          </p:cNvPr>
          <p:cNvSpPr>
            <a:spLocks noGrp="1"/>
          </p:cNvSpPr>
          <p:nvPr>
            <p:ph type="body" sz="quarter" idx="23" hasCustomPrompt="1"/>
          </p:nvPr>
        </p:nvSpPr>
        <p:spPr>
          <a:xfrm>
            <a:off x="6445878" y="4490038"/>
            <a:ext cx="1935085"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10" name="Espace réservé du texte 22">
            <a:extLst>
              <a:ext uri="{FF2B5EF4-FFF2-40B4-BE49-F238E27FC236}">
                <a16:creationId xmlns:a16="http://schemas.microsoft.com/office/drawing/2014/main" id="{CA34FF65-2497-2D4F-61DB-9A2CEC1FDC7A}"/>
              </a:ext>
            </a:extLst>
          </p:cNvPr>
          <p:cNvSpPr>
            <a:spLocks noGrp="1"/>
          </p:cNvSpPr>
          <p:nvPr>
            <p:ph type="body" sz="quarter" idx="24"/>
          </p:nvPr>
        </p:nvSpPr>
        <p:spPr>
          <a:xfrm>
            <a:off x="6445878" y="4869638"/>
            <a:ext cx="1935085"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11" name="Espace réservé pour une image  48">
            <a:extLst>
              <a:ext uri="{FF2B5EF4-FFF2-40B4-BE49-F238E27FC236}">
                <a16:creationId xmlns:a16="http://schemas.microsoft.com/office/drawing/2014/main" id="{CDA92F13-B6E5-E74E-1DC6-E1AE935C5FCA}"/>
              </a:ext>
            </a:extLst>
          </p:cNvPr>
          <p:cNvSpPr>
            <a:spLocks noGrp="1"/>
          </p:cNvSpPr>
          <p:nvPr>
            <p:ph type="pic" sz="quarter" idx="25"/>
          </p:nvPr>
        </p:nvSpPr>
        <p:spPr>
          <a:xfrm>
            <a:off x="6445878" y="2366222"/>
            <a:ext cx="1869619" cy="1869488"/>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13" name="Espace réservé du texte 19">
            <a:extLst>
              <a:ext uri="{FF2B5EF4-FFF2-40B4-BE49-F238E27FC236}">
                <a16:creationId xmlns:a16="http://schemas.microsoft.com/office/drawing/2014/main" id="{0530D250-F74A-FCAC-FB09-6DEAB2E45387}"/>
              </a:ext>
            </a:extLst>
          </p:cNvPr>
          <p:cNvSpPr>
            <a:spLocks noGrp="1"/>
          </p:cNvSpPr>
          <p:nvPr>
            <p:ph type="body" sz="quarter" idx="27" hasCustomPrompt="1"/>
          </p:nvPr>
        </p:nvSpPr>
        <p:spPr>
          <a:xfrm>
            <a:off x="8889176" y="4490038"/>
            <a:ext cx="1935085"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15" name="Espace réservé du texte 22">
            <a:extLst>
              <a:ext uri="{FF2B5EF4-FFF2-40B4-BE49-F238E27FC236}">
                <a16:creationId xmlns:a16="http://schemas.microsoft.com/office/drawing/2014/main" id="{29F5DEDB-A5A9-D9C2-0875-CA97A5069A8E}"/>
              </a:ext>
            </a:extLst>
          </p:cNvPr>
          <p:cNvSpPr>
            <a:spLocks noGrp="1"/>
          </p:cNvSpPr>
          <p:nvPr>
            <p:ph type="body" sz="quarter" idx="28"/>
          </p:nvPr>
        </p:nvSpPr>
        <p:spPr>
          <a:xfrm>
            <a:off x="8889177" y="4869638"/>
            <a:ext cx="1935085"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16" name="Espace réservé pour une image  48">
            <a:extLst>
              <a:ext uri="{FF2B5EF4-FFF2-40B4-BE49-F238E27FC236}">
                <a16:creationId xmlns:a16="http://schemas.microsoft.com/office/drawing/2014/main" id="{6C6897EA-362F-95E7-250F-1626AF483A97}"/>
              </a:ext>
            </a:extLst>
          </p:cNvPr>
          <p:cNvSpPr>
            <a:spLocks noGrp="1"/>
          </p:cNvSpPr>
          <p:nvPr>
            <p:ph type="pic" sz="quarter" idx="29"/>
          </p:nvPr>
        </p:nvSpPr>
        <p:spPr>
          <a:xfrm>
            <a:off x="8889176" y="2366222"/>
            <a:ext cx="1869619" cy="1869488"/>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Tree>
    <p:extLst>
      <p:ext uri="{BB962C8B-B14F-4D97-AF65-F5344CB8AC3E}">
        <p14:creationId xmlns:p14="http://schemas.microsoft.com/office/powerpoint/2010/main" val="383526944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7373"/>
          </a:xfrm>
        </p:spPr>
        <p:txBody>
          <a:bodyPr vert="horz" wrap="square" lIns="91440" tIns="45720" rIns="91440" bIns="45720" rtlCol="0" anchor="b" anchorCtr="0">
            <a:spAutoFit/>
          </a:bodyPr>
          <a:lstStyle>
            <a:lvl1pPr>
              <a:defRPr lang="fr-FR" sz="4400" dirty="0">
                <a:solidFill>
                  <a:schemeClr val="tx1"/>
                </a:solidFill>
              </a:defRPr>
            </a:lvl1pPr>
          </a:lstStyle>
          <a:p>
            <a:pPr marL="0" lvl="0"/>
            <a:r>
              <a:rPr lang="fr-FR" dirty="0"/>
              <a:t>Modifiez le style du titre</a:t>
            </a:r>
          </a:p>
        </p:txBody>
      </p:sp>
      <p:sp>
        <p:nvSpPr>
          <p:cNvPr id="28" name="Espace réservé du texte 19">
            <a:extLst>
              <a:ext uri="{FF2B5EF4-FFF2-40B4-BE49-F238E27FC236}">
                <a16:creationId xmlns:a16="http://schemas.microsoft.com/office/drawing/2014/main" id="{8A0036C7-F861-984D-4697-47E80A8680B1}"/>
              </a:ext>
            </a:extLst>
          </p:cNvPr>
          <p:cNvSpPr>
            <a:spLocks noGrp="1"/>
          </p:cNvSpPr>
          <p:nvPr>
            <p:ph type="body" sz="quarter" idx="13" hasCustomPrompt="1"/>
          </p:nvPr>
        </p:nvSpPr>
        <p:spPr>
          <a:xfrm>
            <a:off x="2205422" y="2584319"/>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29" name="Espace réservé du texte 22">
            <a:extLst>
              <a:ext uri="{FF2B5EF4-FFF2-40B4-BE49-F238E27FC236}">
                <a16:creationId xmlns:a16="http://schemas.microsoft.com/office/drawing/2014/main" id="{024A7A9B-4601-E7E9-CAF3-BEE24F2AC068}"/>
              </a:ext>
            </a:extLst>
          </p:cNvPr>
          <p:cNvSpPr>
            <a:spLocks noGrp="1"/>
          </p:cNvSpPr>
          <p:nvPr>
            <p:ph type="body" sz="quarter" idx="15"/>
          </p:nvPr>
        </p:nvSpPr>
        <p:spPr>
          <a:xfrm>
            <a:off x="1567271" y="3186063"/>
            <a:ext cx="2603604" cy="430887"/>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30" name="Espace réservé du texte 44">
            <a:extLst>
              <a:ext uri="{FF2B5EF4-FFF2-40B4-BE49-F238E27FC236}">
                <a16:creationId xmlns:a16="http://schemas.microsoft.com/office/drawing/2014/main" id="{78E72C9A-4C80-36E8-B66B-96B7ED4713C3}"/>
              </a:ext>
            </a:extLst>
          </p:cNvPr>
          <p:cNvSpPr>
            <a:spLocks noGrp="1"/>
          </p:cNvSpPr>
          <p:nvPr>
            <p:ph type="body" sz="quarter" idx="17" hasCustomPrompt="1"/>
          </p:nvPr>
        </p:nvSpPr>
        <p:spPr>
          <a:xfrm>
            <a:off x="1586864" y="2522944"/>
            <a:ext cx="370383" cy="370356"/>
          </a:xfrm>
          <a:prstGeom prst="ellipse">
            <a:avLst/>
          </a:prstGeom>
          <a:solidFill>
            <a:schemeClr val="tx2"/>
          </a:solidFill>
        </p:spPr>
        <p:txBody>
          <a:bodyPr lIns="0" tIns="0" rIns="0" bIns="0" anchor="ctr" anchorCtr="0">
            <a:normAutofit/>
          </a:bodyPr>
          <a:lstStyle>
            <a:lvl1pPr marL="0" indent="0" algn="ctr">
              <a:buNone/>
              <a:defRPr sz="1213" b="1">
                <a:solidFill>
                  <a:schemeClr val="bg1"/>
                </a:solidFill>
              </a:defRPr>
            </a:lvl1pPr>
          </a:lstStyle>
          <a:p>
            <a:pPr lvl="0"/>
            <a:r>
              <a:rPr lang="fr-FR" dirty="0"/>
              <a:t>#</a:t>
            </a:r>
          </a:p>
        </p:txBody>
      </p:sp>
      <p:sp>
        <p:nvSpPr>
          <p:cNvPr id="37" name="Espace réservé du texte 19">
            <a:extLst>
              <a:ext uri="{FF2B5EF4-FFF2-40B4-BE49-F238E27FC236}">
                <a16:creationId xmlns:a16="http://schemas.microsoft.com/office/drawing/2014/main" id="{3EE1B130-ED7B-6438-B8C5-3B426E47CCDC}"/>
              </a:ext>
            </a:extLst>
          </p:cNvPr>
          <p:cNvSpPr>
            <a:spLocks noGrp="1"/>
          </p:cNvSpPr>
          <p:nvPr>
            <p:ph type="body" sz="quarter" idx="18" hasCustomPrompt="1"/>
          </p:nvPr>
        </p:nvSpPr>
        <p:spPr>
          <a:xfrm>
            <a:off x="5335845" y="2584319"/>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38" name="Espace réservé du texte 22">
            <a:extLst>
              <a:ext uri="{FF2B5EF4-FFF2-40B4-BE49-F238E27FC236}">
                <a16:creationId xmlns:a16="http://schemas.microsoft.com/office/drawing/2014/main" id="{C947002D-B597-9404-6E6F-278C82AB1F93}"/>
              </a:ext>
            </a:extLst>
          </p:cNvPr>
          <p:cNvSpPr>
            <a:spLocks noGrp="1"/>
          </p:cNvSpPr>
          <p:nvPr>
            <p:ph type="body" sz="quarter" idx="19"/>
          </p:nvPr>
        </p:nvSpPr>
        <p:spPr>
          <a:xfrm>
            <a:off x="4697693" y="3186063"/>
            <a:ext cx="2603604" cy="430887"/>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39" name="Espace réservé du texte 44">
            <a:extLst>
              <a:ext uri="{FF2B5EF4-FFF2-40B4-BE49-F238E27FC236}">
                <a16:creationId xmlns:a16="http://schemas.microsoft.com/office/drawing/2014/main" id="{5ED7DC51-5181-5679-91C7-09AB55017FD2}"/>
              </a:ext>
            </a:extLst>
          </p:cNvPr>
          <p:cNvSpPr>
            <a:spLocks noGrp="1"/>
          </p:cNvSpPr>
          <p:nvPr>
            <p:ph type="body" sz="quarter" idx="20" hasCustomPrompt="1"/>
          </p:nvPr>
        </p:nvSpPr>
        <p:spPr>
          <a:xfrm>
            <a:off x="4717286" y="2522944"/>
            <a:ext cx="370383" cy="370356"/>
          </a:xfrm>
          <a:prstGeom prst="ellipse">
            <a:avLst/>
          </a:prstGeom>
          <a:solidFill>
            <a:schemeClr val="tx2"/>
          </a:solidFill>
        </p:spPr>
        <p:txBody>
          <a:bodyPr lIns="0" tIns="0" rIns="0" bIns="0" anchor="ctr" anchorCtr="0">
            <a:normAutofit/>
          </a:bodyPr>
          <a:lstStyle>
            <a:lvl1pPr marL="0" indent="0" algn="ctr">
              <a:buNone/>
              <a:defRPr sz="1213" b="1">
                <a:solidFill>
                  <a:schemeClr val="bg1"/>
                </a:solidFill>
              </a:defRPr>
            </a:lvl1pPr>
          </a:lstStyle>
          <a:p>
            <a:pPr lvl="0"/>
            <a:r>
              <a:rPr lang="fr-FR" dirty="0"/>
              <a:t>#</a:t>
            </a:r>
          </a:p>
        </p:txBody>
      </p:sp>
      <p:sp>
        <p:nvSpPr>
          <p:cNvPr id="40" name="Espace réservé du texte 19">
            <a:extLst>
              <a:ext uri="{FF2B5EF4-FFF2-40B4-BE49-F238E27FC236}">
                <a16:creationId xmlns:a16="http://schemas.microsoft.com/office/drawing/2014/main" id="{4EFCE8A1-DD1A-5A5A-6255-A5621B79239D}"/>
              </a:ext>
            </a:extLst>
          </p:cNvPr>
          <p:cNvSpPr>
            <a:spLocks noGrp="1"/>
          </p:cNvSpPr>
          <p:nvPr>
            <p:ph type="body" sz="quarter" idx="21" hasCustomPrompt="1"/>
          </p:nvPr>
        </p:nvSpPr>
        <p:spPr>
          <a:xfrm>
            <a:off x="8426742" y="2584319"/>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41" name="Espace réservé du texte 22">
            <a:extLst>
              <a:ext uri="{FF2B5EF4-FFF2-40B4-BE49-F238E27FC236}">
                <a16:creationId xmlns:a16="http://schemas.microsoft.com/office/drawing/2014/main" id="{8F3657A4-7D39-77EB-A03D-F82345022D44}"/>
              </a:ext>
            </a:extLst>
          </p:cNvPr>
          <p:cNvSpPr>
            <a:spLocks noGrp="1"/>
          </p:cNvSpPr>
          <p:nvPr>
            <p:ph type="body" sz="quarter" idx="22"/>
          </p:nvPr>
        </p:nvSpPr>
        <p:spPr>
          <a:xfrm>
            <a:off x="7788590" y="3186063"/>
            <a:ext cx="2603604" cy="430887"/>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42" name="Espace réservé du texte 44">
            <a:extLst>
              <a:ext uri="{FF2B5EF4-FFF2-40B4-BE49-F238E27FC236}">
                <a16:creationId xmlns:a16="http://schemas.microsoft.com/office/drawing/2014/main" id="{BB3497E3-D5BD-5031-D2DF-11E2DDE27818}"/>
              </a:ext>
            </a:extLst>
          </p:cNvPr>
          <p:cNvSpPr>
            <a:spLocks noGrp="1"/>
          </p:cNvSpPr>
          <p:nvPr>
            <p:ph type="body" sz="quarter" idx="23" hasCustomPrompt="1"/>
          </p:nvPr>
        </p:nvSpPr>
        <p:spPr>
          <a:xfrm>
            <a:off x="7808183" y="2522944"/>
            <a:ext cx="370383" cy="370356"/>
          </a:xfrm>
          <a:prstGeom prst="ellipse">
            <a:avLst/>
          </a:prstGeom>
          <a:solidFill>
            <a:schemeClr val="tx2"/>
          </a:solidFill>
        </p:spPr>
        <p:txBody>
          <a:bodyPr lIns="0" tIns="0" rIns="0" bIns="0" anchor="ctr" anchorCtr="0">
            <a:normAutofit/>
          </a:bodyPr>
          <a:lstStyle>
            <a:lvl1pPr marL="0" indent="0" algn="ctr">
              <a:buNone/>
              <a:defRPr sz="1213" b="1">
                <a:solidFill>
                  <a:schemeClr val="bg1"/>
                </a:solidFill>
              </a:defRPr>
            </a:lvl1pPr>
          </a:lstStyle>
          <a:p>
            <a:pPr lvl="0"/>
            <a:r>
              <a:rPr lang="fr-FR" dirty="0"/>
              <a:t>#</a:t>
            </a:r>
          </a:p>
        </p:txBody>
      </p:sp>
      <p:sp>
        <p:nvSpPr>
          <p:cNvPr id="43" name="Espace réservé du texte 19">
            <a:extLst>
              <a:ext uri="{FF2B5EF4-FFF2-40B4-BE49-F238E27FC236}">
                <a16:creationId xmlns:a16="http://schemas.microsoft.com/office/drawing/2014/main" id="{6581328F-F911-1A28-2D6B-4843290EE4ED}"/>
              </a:ext>
            </a:extLst>
          </p:cNvPr>
          <p:cNvSpPr>
            <a:spLocks noGrp="1"/>
          </p:cNvSpPr>
          <p:nvPr>
            <p:ph type="body" sz="quarter" idx="24" hasCustomPrompt="1"/>
          </p:nvPr>
        </p:nvSpPr>
        <p:spPr>
          <a:xfrm>
            <a:off x="2205422" y="457125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44" name="Espace réservé du texte 22">
            <a:extLst>
              <a:ext uri="{FF2B5EF4-FFF2-40B4-BE49-F238E27FC236}">
                <a16:creationId xmlns:a16="http://schemas.microsoft.com/office/drawing/2014/main" id="{237C6E42-4639-B6CA-C038-986DEE9C4EDB}"/>
              </a:ext>
            </a:extLst>
          </p:cNvPr>
          <p:cNvSpPr>
            <a:spLocks noGrp="1"/>
          </p:cNvSpPr>
          <p:nvPr>
            <p:ph type="body" sz="quarter" idx="25"/>
          </p:nvPr>
        </p:nvSpPr>
        <p:spPr>
          <a:xfrm>
            <a:off x="1567271" y="5172996"/>
            <a:ext cx="2603604" cy="430887"/>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45" name="Espace réservé du texte 44">
            <a:extLst>
              <a:ext uri="{FF2B5EF4-FFF2-40B4-BE49-F238E27FC236}">
                <a16:creationId xmlns:a16="http://schemas.microsoft.com/office/drawing/2014/main" id="{2583F53A-21E1-61A0-A59A-0215161647C7}"/>
              </a:ext>
            </a:extLst>
          </p:cNvPr>
          <p:cNvSpPr>
            <a:spLocks noGrp="1"/>
          </p:cNvSpPr>
          <p:nvPr>
            <p:ph type="body" sz="quarter" idx="26" hasCustomPrompt="1"/>
          </p:nvPr>
        </p:nvSpPr>
        <p:spPr>
          <a:xfrm>
            <a:off x="1586864" y="4509877"/>
            <a:ext cx="370383" cy="370356"/>
          </a:xfrm>
          <a:prstGeom prst="ellipse">
            <a:avLst/>
          </a:prstGeom>
          <a:solidFill>
            <a:schemeClr val="tx2"/>
          </a:solidFill>
        </p:spPr>
        <p:txBody>
          <a:bodyPr lIns="0" tIns="0" rIns="0" bIns="0" anchor="ctr" anchorCtr="0">
            <a:normAutofit/>
          </a:bodyPr>
          <a:lstStyle>
            <a:lvl1pPr marL="0" indent="0" algn="ctr">
              <a:buNone/>
              <a:defRPr sz="1213" b="1">
                <a:solidFill>
                  <a:schemeClr val="bg1"/>
                </a:solidFill>
              </a:defRPr>
            </a:lvl1pPr>
          </a:lstStyle>
          <a:p>
            <a:pPr lvl="0"/>
            <a:r>
              <a:rPr lang="fr-FR" dirty="0"/>
              <a:t>#</a:t>
            </a:r>
          </a:p>
        </p:txBody>
      </p:sp>
      <p:sp>
        <p:nvSpPr>
          <p:cNvPr id="46" name="Espace réservé du texte 19">
            <a:extLst>
              <a:ext uri="{FF2B5EF4-FFF2-40B4-BE49-F238E27FC236}">
                <a16:creationId xmlns:a16="http://schemas.microsoft.com/office/drawing/2014/main" id="{DBF58B0A-D83C-F14F-6418-C0B40CF217F1}"/>
              </a:ext>
            </a:extLst>
          </p:cNvPr>
          <p:cNvSpPr>
            <a:spLocks noGrp="1"/>
          </p:cNvSpPr>
          <p:nvPr>
            <p:ph type="body" sz="quarter" idx="27" hasCustomPrompt="1"/>
          </p:nvPr>
        </p:nvSpPr>
        <p:spPr>
          <a:xfrm>
            <a:off x="5335845" y="457125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47" name="Espace réservé du texte 22">
            <a:extLst>
              <a:ext uri="{FF2B5EF4-FFF2-40B4-BE49-F238E27FC236}">
                <a16:creationId xmlns:a16="http://schemas.microsoft.com/office/drawing/2014/main" id="{4119A1C6-9122-C0D5-74FD-398FED6AD120}"/>
              </a:ext>
            </a:extLst>
          </p:cNvPr>
          <p:cNvSpPr>
            <a:spLocks noGrp="1"/>
          </p:cNvSpPr>
          <p:nvPr>
            <p:ph type="body" sz="quarter" idx="28"/>
          </p:nvPr>
        </p:nvSpPr>
        <p:spPr>
          <a:xfrm>
            <a:off x="4697693" y="5172996"/>
            <a:ext cx="2603604" cy="430887"/>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48" name="Espace réservé du texte 44">
            <a:extLst>
              <a:ext uri="{FF2B5EF4-FFF2-40B4-BE49-F238E27FC236}">
                <a16:creationId xmlns:a16="http://schemas.microsoft.com/office/drawing/2014/main" id="{46B32754-AD3F-9A7A-039C-33139F047239}"/>
              </a:ext>
            </a:extLst>
          </p:cNvPr>
          <p:cNvSpPr>
            <a:spLocks noGrp="1"/>
          </p:cNvSpPr>
          <p:nvPr>
            <p:ph type="body" sz="quarter" idx="29" hasCustomPrompt="1"/>
          </p:nvPr>
        </p:nvSpPr>
        <p:spPr>
          <a:xfrm>
            <a:off x="4717286" y="4509877"/>
            <a:ext cx="370383" cy="370356"/>
          </a:xfrm>
          <a:prstGeom prst="ellipse">
            <a:avLst/>
          </a:prstGeom>
          <a:solidFill>
            <a:schemeClr val="tx2"/>
          </a:solidFill>
        </p:spPr>
        <p:txBody>
          <a:bodyPr lIns="0" tIns="0" rIns="0" bIns="0" anchor="ctr" anchorCtr="0">
            <a:normAutofit/>
          </a:bodyPr>
          <a:lstStyle>
            <a:lvl1pPr marL="0" indent="0" algn="ctr">
              <a:buNone/>
              <a:defRPr sz="1213" b="1">
                <a:solidFill>
                  <a:schemeClr val="bg1"/>
                </a:solidFill>
              </a:defRPr>
            </a:lvl1pPr>
          </a:lstStyle>
          <a:p>
            <a:pPr lvl="0"/>
            <a:r>
              <a:rPr lang="fr-FR" dirty="0"/>
              <a:t>#</a:t>
            </a:r>
          </a:p>
        </p:txBody>
      </p:sp>
      <p:sp>
        <p:nvSpPr>
          <p:cNvPr id="50" name="Espace réservé du texte 19">
            <a:extLst>
              <a:ext uri="{FF2B5EF4-FFF2-40B4-BE49-F238E27FC236}">
                <a16:creationId xmlns:a16="http://schemas.microsoft.com/office/drawing/2014/main" id="{DBE1C2F1-F82E-02AF-26E8-C63C5EE82ADD}"/>
              </a:ext>
            </a:extLst>
          </p:cNvPr>
          <p:cNvSpPr>
            <a:spLocks noGrp="1"/>
          </p:cNvSpPr>
          <p:nvPr>
            <p:ph type="body" sz="quarter" idx="30" hasCustomPrompt="1"/>
          </p:nvPr>
        </p:nvSpPr>
        <p:spPr>
          <a:xfrm>
            <a:off x="8426742" y="457125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51" name="Espace réservé du texte 22">
            <a:extLst>
              <a:ext uri="{FF2B5EF4-FFF2-40B4-BE49-F238E27FC236}">
                <a16:creationId xmlns:a16="http://schemas.microsoft.com/office/drawing/2014/main" id="{232B5EC3-C680-E935-2DF3-4FE7A8CC90C6}"/>
              </a:ext>
            </a:extLst>
          </p:cNvPr>
          <p:cNvSpPr>
            <a:spLocks noGrp="1"/>
          </p:cNvSpPr>
          <p:nvPr>
            <p:ph type="body" sz="quarter" idx="31"/>
          </p:nvPr>
        </p:nvSpPr>
        <p:spPr>
          <a:xfrm>
            <a:off x="7788590" y="5172996"/>
            <a:ext cx="2603604" cy="430887"/>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52" name="Espace réservé du texte 44">
            <a:extLst>
              <a:ext uri="{FF2B5EF4-FFF2-40B4-BE49-F238E27FC236}">
                <a16:creationId xmlns:a16="http://schemas.microsoft.com/office/drawing/2014/main" id="{BC3723A6-7B99-29DD-683F-1C2273B10FB9}"/>
              </a:ext>
            </a:extLst>
          </p:cNvPr>
          <p:cNvSpPr>
            <a:spLocks noGrp="1"/>
          </p:cNvSpPr>
          <p:nvPr>
            <p:ph type="body" sz="quarter" idx="32" hasCustomPrompt="1"/>
          </p:nvPr>
        </p:nvSpPr>
        <p:spPr>
          <a:xfrm>
            <a:off x="7808183" y="4509877"/>
            <a:ext cx="370383" cy="370356"/>
          </a:xfrm>
          <a:prstGeom prst="ellipse">
            <a:avLst/>
          </a:prstGeom>
          <a:solidFill>
            <a:schemeClr val="tx2"/>
          </a:solidFill>
        </p:spPr>
        <p:txBody>
          <a:bodyPr lIns="0" tIns="0" rIns="0" bIns="0" anchor="ctr" anchorCtr="0">
            <a:normAutofit/>
          </a:bodyPr>
          <a:lstStyle>
            <a:lvl1pPr marL="0" indent="0" algn="ctr">
              <a:buNone/>
              <a:defRPr sz="1213" b="1">
                <a:solidFill>
                  <a:schemeClr val="bg1"/>
                </a:solidFill>
              </a:defRPr>
            </a:lvl1pPr>
          </a:lstStyle>
          <a:p>
            <a:pPr lvl="0"/>
            <a:r>
              <a:rPr lang="fr-FR" dirty="0"/>
              <a:t>#</a:t>
            </a:r>
          </a:p>
        </p:txBody>
      </p:sp>
    </p:spTree>
    <p:extLst>
      <p:ext uri="{BB962C8B-B14F-4D97-AF65-F5344CB8AC3E}">
        <p14:creationId xmlns:p14="http://schemas.microsoft.com/office/powerpoint/2010/main" val="23354689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_Diapositive de titre">
    <p:bg>
      <p:bgPr>
        <a:solidFill>
          <a:schemeClr val="tx2"/>
        </a:solidFill>
        <a:effectLst/>
      </p:bgPr>
    </p:bg>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F7FA83AF-96EF-D43D-A960-C06813C07F96}"/>
              </a:ext>
            </a:extLst>
          </p:cNvPr>
          <p:cNvGrpSpPr/>
          <p:nvPr userDrawn="1"/>
        </p:nvGrpSpPr>
        <p:grpSpPr>
          <a:xfrm>
            <a:off x="3245490" y="-2208536"/>
            <a:ext cx="8451811" cy="8501496"/>
            <a:chOff x="23550128" y="9660461"/>
            <a:chExt cx="13936684" cy="14019596"/>
          </a:xfrm>
        </p:grpSpPr>
        <p:sp>
          <p:nvSpPr>
            <p:cNvPr id="30" name="Forme libre : forme 29">
              <a:extLst>
                <a:ext uri="{FF2B5EF4-FFF2-40B4-BE49-F238E27FC236}">
                  <a16:creationId xmlns:a16="http://schemas.microsoft.com/office/drawing/2014/main" id="{3C70068A-3DBA-2617-533C-678806FFF045}"/>
                </a:ext>
              </a:extLst>
            </p:cNvPr>
            <p:cNvSpPr/>
            <p:nvPr userDrawn="1"/>
          </p:nvSpPr>
          <p:spPr>
            <a:xfrm>
              <a:off x="23550128" y="10478058"/>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noFill/>
            <a:ln w="7647" cap="flat">
              <a:solidFill>
                <a:schemeClr val="bg1"/>
              </a:solidFill>
              <a:prstDash val="solid"/>
              <a:miter/>
            </a:ln>
          </p:spPr>
          <p:txBody>
            <a:bodyPr rtlCol="0" anchor="ctr"/>
            <a:lstStyle/>
            <a:p>
              <a:endParaRPr lang="fr-FR" sz="1092"/>
            </a:p>
          </p:txBody>
        </p:sp>
        <p:sp>
          <p:nvSpPr>
            <p:cNvPr id="31" name="Rectangle 30">
              <a:extLst>
                <a:ext uri="{FF2B5EF4-FFF2-40B4-BE49-F238E27FC236}">
                  <a16:creationId xmlns:a16="http://schemas.microsoft.com/office/drawing/2014/main" id="{4E424921-08B1-CFF4-EE62-F71A7DD7BCA5}"/>
                </a:ext>
              </a:extLst>
            </p:cNvPr>
            <p:cNvSpPr/>
            <p:nvPr userDrawn="1"/>
          </p:nvSpPr>
          <p:spPr>
            <a:xfrm>
              <a:off x="24591896" y="9660461"/>
              <a:ext cx="11970754" cy="364203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sp>
        <p:nvSpPr>
          <p:cNvPr id="2" name="Titre 1">
            <a:extLst>
              <a:ext uri="{FF2B5EF4-FFF2-40B4-BE49-F238E27FC236}">
                <a16:creationId xmlns:a16="http://schemas.microsoft.com/office/drawing/2014/main" id="{FCF14866-E4B9-776A-70E0-90665ED3F728}"/>
              </a:ext>
            </a:extLst>
          </p:cNvPr>
          <p:cNvSpPr>
            <a:spLocks noGrp="1"/>
          </p:cNvSpPr>
          <p:nvPr userDrawn="1">
            <p:ph type="ctrTitle" hasCustomPrompt="1"/>
          </p:nvPr>
        </p:nvSpPr>
        <p:spPr>
          <a:xfrm>
            <a:off x="2431495" y="5909306"/>
            <a:ext cx="3585196" cy="278987"/>
          </a:xfrm>
          <a:solidFill>
            <a:schemeClr val="tx2"/>
          </a:solidFill>
        </p:spPr>
        <p:txBody>
          <a:bodyPr wrap="square" anchor="t" anchorCtr="0">
            <a:spAutoFit/>
          </a:bodyPr>
          <a:lstStyle>
            <a:lvl1pPr marL="7701" algn="l" defTabSz="554492" rtl="0" eaLnBrk="1" latinLnBrk="0" hangingPunct="1">
              <a:lnSpc>
                <a:spcPct val="100000"/>
              </a:lnSpc>
              <a:spcBef>
                <a:spcPts val="73"/>
              </a:spcBef>
              <a:buNone/>
              <a:defRPr lang="fr-FR" sz="1200" b="1" kern="1200" dirty="0">
                <a:solidFill>
                  <a:schemeClr val="bg2"/>
                </a:solidFill>
                <a:latin typeface="+mj-lt"/>
                <a:ea typeface="+mj-ea"/>
                <a:cs typeface="Poppins ExtraBold" panose="00000900000000000000" pitchFamily="2" charset="0"/>
              </a:defRPr>
            </a:lvl1pPr>
          </a:lstStyle>
          <a:p>
            <a:pPr marL="12700">
              <a:spcBef>
                <a:spcPts val="120"/>
              </a:spcBef>
            </a:pPr>
            <a:r>
              <a:rPr lang="fr-FR" dirty="0">
                <a:latin typeface="+mj-lt"/>
                <a:cs typeface="Poppins ExtraBold" panose="00000900000000000000" pitchFamily="2" charset="0"/>
              </a:rPr>
              <a:t>Nom</a:t>
            </a:r>
            <a:endParaRPr lang="fr-FR" spc="-12" dirty="0">
              <a:latin typeface="+mj-lt"/>
              <a:cs typeface="Poppins ExtraBold" panose="00000900000000000000" pitchFamily="2" charset="0"/>
            </a:endParaRPr>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a:lstStyle>
            <a:lvl1pPr algn="r">
              <a:defRPr>
                <a:solidFill>
                  <a:schemeClr val="tx1"/>
                </a:solidFill>
              </a:defRPr>
            </a:lvl1pPr>
          </a:lstStyle>
          <a:p>
            <a:r>
              <a:rPr lang="fr-FR"/>
              <a:t>TITRE DE LA PRÉSENTATION OU DE LA PARTIE</a:t>
            </a:r>
            <a:endParaRPr lang="fr-FR" dirty="0"/>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2431495" y="3548613"/>
            <a:ext cx="7962128" cy="900190"/>
          </a:xfrm>
          <a:solidFill>
            <a:schemeClr val="tx2"/>
          </a:solidFill>
        </p:spPr>
        <p:txBody>
          <a:bodyPr>
            <a:noAutofit/>
          </a:bodyPr>
          <a:lstStyle>
            <a:lvl1pPr marL="0" indent="0">
              <a:lnSpc>
                <a:spcPts val="2911"/>
              </a:lnSpc>
              <a:spcBef>
                <a:spcPts val="0"/>
              </a:spcBef>
              <a:spcAft>
                <a:spcPts val="728"/>
              </a:spcAft>
              <a:buClr>
                <a:schemeClr val="tx2"/>
              </a:buClr>
              <a:buFont typeface="+mj-lt"/>
              <a:buNone/>
              <a:defRPr sz="3000" b="1">
                <a:solidFill>
                  <a:schemeClr val="bg2"/>
                </a:solidFill>
                <a:latin typeface="+mj-lt"/>
                <a:cs typeface="Poppins Light" panose="00000400000000000000" pitchFamily="2" charset="0"/>
              </a:defRPr>
            </a:lvl1pPr>
            <a:lvl2pPr marL="0" indent="0">
              <a:lnSpc>
                <a:spcPts val="1213"/>
              </a:lnSpc>
              <a:spcBef>
                <a:spcPts val="0"/>
              </a:spcBef>
              <a:spcAft>
                <a:spcPts val="728"/>
              </a:spcAft>
              <a:buClr>
                <a:schemeClr val="tx2"/>
              </a:buClr>
              <a:buFont typeface="+mj-lt"/>
              <a:buNone/>
              <a:defRPr sz="1092">
                <a:solidFill>
                  <a:schemeClr val="tx1"/>
                </a:solidFill>
                <a:latin typeface="Poppins Light" panose="00000400000000000000" pitchFamily="2" charset="0"/>
                <a:cs typeface="Poppins Light" panose="00000400000000000000" pitchFamily="2" charset="0"/>
              </a:defRPr>
            </a:lvl2pPr>
          </a:lstStyle>
          <a:p>
            <a:pPr lvl="0"/>
            <a:r>
              <a:rPr lang="fr-FR" dirty="0"/>
              <a:t>Cliquez pour modifier les styles du texte du masque</a:t>
            </a:r>
          </a:p>
        </p:txBody>
      </p:sp>
      <p:sp>
        <p:nvSpPr>
          <p:cNvPr id="33" name="Espace réservé pour une image  42">
            <a:extLst>
              <a:ext uri="{FF2B5EF4-FFF2-40B4-BE49-F238E27FC236}">
                <a16:creationId xmlns:a16="http://schemas.microsoft.com/office/drawing/2014/main" id="{A566BB60-2976-1F7F-141D-52B394091C4B}"/>
              </a:ext>
            </a:extLst>
          </p:cNvPr>
          <p:cNvSpPr>
            <a:spLocks noGrp="1"/>
          </p:cNvSpPr>
          <p:nvPr>
            <p:ph type="pic" sz="quarter" idx="15"/>
          </p:nvPr>
        </p:nvSpPr>
        <p:spPr>
          <a:xfrm>
            <a:off x="2434514" y="1289587"/>
            <a:ext cx="1804968" cy="1804841"/>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effectLst>
            <a:outerShdw blurRad="584200" dist="215900" dir="2700000" sx="102000" sy="102000" algn="tl" rotWithShape="0">
              <a:schemeClr val="tx2">
                <a:lumMod val="50000"/>
                <a:alpha val="35000"/>
              </a:schemeClr>
            </a:outerShdw>
          </a:effectLst>
        </p:spPr>
        <p:txBody>
          <a:bodyPr wrap="square">
            <a:noAutofit/>
          </a:bodyPr>
          <a:lstStyle/>
          <a:p>
            <a:endParaRPr lang="fr-FR"/>
          </a:p>
        </p:txBody>
      </p:sp>
    </p:spTree>
    <p:extLst>
      <p:ext uri="{BB962C8B-B14F-4D97-AF65-F5344CB8AC3E}">
        <p14:creationId xmlns:p14="http://schemas.microsoft.com/office/powerpoint/2010/main" val="116643685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_Diapositive de titre">
    <p:bg>
      <p:bgPr>
        <a:solidFill>
          <a:schemeClr val="tx1"/>
        </a:solidFill>
        <a:effectLst/>
      </p:bgPr>
    </p:bg>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F7FA83AF-96EF-D43D-A960-C06813C07F96}"/>
              </a:ext>
            </a:extLst>
          </p:cNvPr>
          <p:cNvGrpSpPr/>
          <p:nvPr userDrawn="1"/>
        </p:nvGrpSpPr>
        <p:grpSpPr>
          <a:xfrm>
            <a:off x="3245490" y="-2208536"/>
            <a:ext cx="8451811" cy="8501496"/>
            <a:chOff x="23550128" y="9660461"/>
            <a:chExt cx="13936684" cy="14019596"/>
          </a:xfrm>
        </p:grpSpPr>
        <p:sp>
          <p:nvSpPr>
            <p:cNvPr id="30" name="Forme libre : forme 29">
              <a:extLst>
                <a:ext uri="{FF2B5EF4-FFF2-40B4-BE49-F238E27FC236}">
                  <a16:creationId xmlns:a16="http://schemas.microsoft.com/office/drawing/2014/main" id="{3C70068A-3DBA-2617-533C-678806FFF045}"/>
                </a:ext>
              </a:extLst>
            </p:cNvPr>
            <p:cNvSpPr/>
            <p:nvPr userDrawn="1"/>
          </p:nvSpPr>
          <p:spPr>
            <a:xfrm>
              <a:off x="23550128" y="10478058"/>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noFill/>
            <a:ln w="7647" cap="flat">
              <a:solidFill>
                <a:schemeClr val="tx2"/>
              </a:solidFill>
              <a:prstDash val="solid"/>
              <a:miter/>
            </a:ln>
          </p:spPr>
          <p:txBody>
            <a:bodyPr rtlCol="0" anchor="ctr"/>
            <a:lstStyle/>
            <a:p>
              <a:endParaRPr lang="fr-FR" sz="1092"/>
            </a:p>
          </p:txBody>
        </p:sp>
        <p:sp>
          <p:nvSpPr>
            <p:cNvPr id="31" name="Rectangle 30">
              <a:extLst>
                <a:ext uri="{FF2B5EF4-FFF2-40B4-BE49-F238E27FC236}">
                  <a16:creationId xmlns:a16="http://schemas.microsoft.com/office/drawing/2014/main" id="{4E424921-08B1-CFF4-EE62-F71A7DD7BCA5}"/>
                </a:ext>
              </a:extLst>
            </p:cNvPr>
            <p:cNvSpPr/>
            <p:nvPr userDrawn="1"/>
          </p:nvSpPr>
          <p:spPr>
            <a:xfrm>
              <a:off x="24591896" y="9660461"/>
              <a:ext cx="11970754" cy="364203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sp>
        <p:nvSpPr>
          <p:cNvPr id="2" name="Titre 1">
            <a:extLst>
              <a:ext uri="{FF2B5EF4-FFF2-40B4-BE49-F238E27FC236}">
                <a16:creationId xmlns:a16="http://schemas.microsoft.com/office/drawing/2014/main" id="{FCF14866-E4B9-776A-70E0-90665ED3F728}"/>
              </a:ext>
            </a:extLst>
          </p:cNvPr>
          <p:cNvSpPr>
            <a:spLocks noGrp="1"/>
          </p:cNvSpPr>
          <p:nvPr userDrawn="1">
            <p:ph type="ctrTitle" hasCustomPrompt="1"/>
          </p:nvPr>
        </p:nvSpPr>
        <p:spPr>
          <a:xfrm>
            <a:off x="3657621" y="5259074"/>
            <a:ext cx="2068691" cy="278987"/>
          </a:xfrm>
          <a:solidFill>
            <a:schemeClr val="tx1"/>
          </a:solidFill>
        </p:spPr>
        <p:txBody>
          <a:bodyPr wrap="square" anchor="t" anchorCtr="0">
            <a:spAutoFit/>
          </a:bodyPr>
          <a:lstStyle>
            <a:lvl1pPr marL="7701" algn="l" defTabSz="554492" rtl="0" eaLnBrk="1" latinLnBrk="0" hangingPunct="1">
              <a:lnSpc>
                <a:spcPct val="100000"/>
              </a:lnSpc>
              <a:spcBef>
                <a:spcPts val="73"/>
              </a:spcBef>
              <a:buNone/>
              <a:defRPr lang="fr-FR" sz="1200" b="1" kern="1200" dirty="0">
                <a:solidFill>
                  <a:schemeClr val="bg2"/>
                </a:solidFill>
                <a:latin typeface="+mj-lt"/>
                <a:ea typeface="+mj-ea"/>
                <a:cs typeface="Poppins ExtraBold" panose="00000900000000000000" pitchFamily="2" charset="0"/>
              </a:defRPr>
            </a:lvl1pPr>
          </a:lstStyle>
          <a:p>
            <a:pPr marL="12700">
              <a:spcBef>
                <a:spcPts val="120"/>
              </a:spcBef>
            </a:pPr>
            <a:r>
              <a:rPr lang="fr-FR" dirty="0">
                <a:latin typeface="+mj-lt"/>
                <a:cs typeface="Poppins ExtraBold" panose="00000900000000000000" pitchFamily="2" charset="0"/>
              </a:rPr>
              <a:t>Nom</a:t>
            </a:r>
            <a:endParaRPr lang="fr-FR" spc="-12" dirty="0">
              <a:latin typeface="+mj-lt"/>
              <a:cs typeface="Poppins ExtraBold" panose="00000900000000000000" pitchFamily="2" charset="0"/>
            </a:endParaRPr>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a:lstStyle>
            <a:lvl1pPr algn="r">
              <a:defRPr>
                <a:solidFill>
                  <a:schemeClr val="tx1"/>
                </a:solidFill>
              </a:defRPr>
            </a:lvl1pPr>
          </a:lstStyle>
          <a:p>
            <a:r>
              <a:rPr lang="fr-FR"/>
              <a:t>TITRE DE LA PRÉSENTATION OU DE LA PARTIE</a:t>
            </a:r>
            <a:endParaRPr lang="fr-FR" dirty="0"/>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2442273" y="1673105"/>
            <a:ext cx="8367248" cy="1587803"/>
          </a:xfrm>
          <a:solidFill>
            <a:schemeClr val="tx1"/>
          </a:solidFill>
        </p:spPr>
        <p:txBody>
          <a:bodyPr>
            <a:noAutofit/>
          </a:bodyPr>
          <a:lstStyle>
            <a:lvl1pPr marL="0" indent="0">
              <a:lnSpc>
                <a:spcPts val="2911"/>
              </a:lnSpc>
              <a:spcBef>
                <a:spcPts val="0"/>
              </a:spcBef>
              <a:spcAft>
                <a:spcPts val="728"/>
              </a:spcAft>
              <a:buClr>
                <a:schemeClr val="tx2"/>
              </a:buClr>
              <a:buFont typeface="+mj-lt"/>
              <a:buNone/>
              <a:defRPr sz="3000" b="0">
                <a:solidFill>
                  <a:schemeClr val="bg2"/>
                </a:solidFill>
                <a:latin typeface="Georgia" panose="02040502050405020303" pitchFamily="18" charset="0"/>
                <a:cs typeface="Poppins Light" panose="00000400000000000000" pitchFamily="2" charset="0"/>
              </a:defRPr>
            </a:lvl1pPr>
            <a:lvl2pPr marL="0" indent="0">
              <a:lnSpc>
                <a:spcPts val="1213"/>
              </a:lnSpc>
              <a:spcBef>
                <a:spcPts val="0"/>
              </a:spcBef>
              <a:spcAft>
                <a:spcPts val="728"/>
              </a:spcAft>
              <a:buClr>
                <a:schemeClr val="tx2"/>
              </a:buClr>
              <a:buFont typeface="+mj-lt"/>
              <a:buNone/>
              <a:defRPr sz="1092">
                <a:solidFill>
                  <a:schemeClr val="tx1"/>
                </a:solidFill>
                <a:latin typeface="Poppins Light" panose="00000400000000000000" pitchFamily="2" charset="0"/>
                <a:cs typeface="Poppins Light" panose="00000400000000000000" pitchFamily="2" charset="0"/>
              </a:defRPr>
            </a:lvl2pPr>
          </a:lstStyle>
          <a:p>
            <a:pPr lvl="0"/>
            <a:r>
              <a:rPr lang="fr-FR" dirty="0"/>
              <a:t>Cliquez pour modifier les styles du texte du masque</a:t>
            </a:r>
          </a:p>
        </p:txBody>
      </p:sp>
      <p:sp>
        <p:nvSpPr>
          <p:cNvPr id="33" name="Espace réservé pour une image  42">
            <a:extLst>
              <a:ext uri="{FF2B5EF4-FFF2-40B4-BE49-F238E27FC236}">
                <a16:creationId xmlns:a16="http://schemas.microsoft.com/office/drawing/2014/main" id="{A566BB60-2976-1F7F-141D-52B394091C4B}"/>
              </a:ext>
            </a:extLst>
          </p:cNvPr>
          <p:cNvSpPr>
            <a:spLocks noGrp="1"/>
          </p:cNvSpPr>
          <p:nvPr>
            <p:ph type="pic" sz="quarter" idx="15"/>
          </p:nvPr>
        </p:nvSpPr>
        <p:spPr>
          <a:xfrm>
            <a:off x="2442273" y="4937819"/>
            <a:ext cx="989455" cy="989386"/>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a:solidFill>
            <a:srgbClr val="E5E8EE"/>
          </a:solidFill>
          <a:effectLst/>
        </p:spPr>
        <p:txBody>
          <a:bodyPr wrap="square">
            <a:noAutofit/>
          </a:bodyPr>
          <a:lstStyle/>
          <a:p>
            <a:endParaRPr lang="fr-FR" dirty="0"/>
          </a:p>
        </p:txBody>
      </p:sp>
    </p:spTree>
    <p:extLst>
      <p:ext uri="{BB962C8B-B14F-4D97-AF65-F5344CB8AC3E}">
        <p14:creationId xmlns:p14="http://schemas.microsoft.com/office/powerpoint/2010/main" val="11387812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0_Diapositive de titre">
    <p:bg>
      <p:bgPr>
        <a:solidFill>
          <a:schemeClr val="tx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rgbClr val="F9F9F9"/>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tx1"/>
            </a:solidFill>
          </a:ln>
        </p:spPr>
        <p:txBody>
          <a:bodyPr wrap="square" lIns="0" tIns="0" rIns="0" bIns="0" rtlCol="0"/>
          <a:lstStyle/>
          <a:p>
            <a:endParaRPr sz="1092"/>
          </a:p>
        </p:txBody>
      </p:sp>
      <p:pic>
        <p:nvPicPr>
          <p:cNvPr id="22" name="Graphique 21">
            <a:extLst>
              <a:ext uri="{FF2B5EF4-FFF2-40B4-BE49-F238E27FC236}">
                <a16:creationId xmlns:a16="http://schemas.microsoft.com/office/drawing/2014/main" id="{31066733-9516-BE4E-43A0-A34E8E7D1E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46607" y="6340088"/>
            <a:ext cx="330919" cy="214383"/>
          </a:xfrm>
          <a:prstGeom prst="rect">
            <a:avLst/>
          </a:prstGeom>
        </p:spPr>
      </p:pic>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a:lstStyle>
            <a:lvl1pPr algn="r">
              <a:defRPr>
                <a:solidFill>
                  <a:schemeClr val="tx1"/>
                </a:solidFill>
              </a:defRPr>
            </a:lvl1pPr>
          </a:lstStyle>
          <a:p>
            <a:r>
              <a:rPr lang="fr-FR"/>
              <a:t>TITRE DE LA PRÉSENTATION OU DE LA PARTIE</a:t>
            </a:r>
            <a:endParaRPr lang="fr-FR" dirty="0"/>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tx1"/>
                </a:solidFill>
                <a:latin typeface="+mj-lt"/>
              </a:defRPr>
            </a:lvl1pPr>
          </a:lstStyle>
          <a:p>
            <a:fld id="{362060BF-C460-4FB3-AB63-4430F31C2F52}" type="slidenum">
              <a:rPr lang="fr-FR" smtClean="0"/>
              <a:pPr/>
              <a:t>‹N°›</a:t>
            </a:fld>
            <a:endParaRPr lang="fr-FR"/>
          </a:p>
        </p:txBody>
      </p:sp>
      <p:sp>
        <p:nvSpPr>
          <p:cNvPr id="32" name="Espace réservé du contenu 31">
            <a:extLst>
              <a:ext uri="{FF2B5EF4-FFF2-40B4-BE49-F238E27FC236}">
                <a16:creationId xmlns:a16="http://schemas.microsoft.com/office/drawing/2014/main" id="{815564CD-8785-B101-614B-74C477DD2A2F}"/>
              </a:ext>
            </a:extLst>
          </p:cNvPr>
          <p:cNvSpPr>
            <a:spLocks noGrp="1"/>
          </p:cNvSpPr>
          <p:nvPr>
            <p:ph sz="quarter" idx="13"/>
          </p:nvPr>
        </p:nvSpPr>
        <p:spPr>
          <a:xfrm>
            <a:off x="1139871" y="2088975"/>
            <a:ext cx="8367248" cy="1587803"/>
          </a:xfrm>
          <a:solidFill>
            <a:schemeClr val="tx1"/>
          </a:solidFill>
        </p:spPr>
        <p:txBody>
          <a:bodyPr>
            <a:noAutofit/>
          </a:bodyPr>
          <a:lstStyle>
            <a:lvl1pPr marL="0" indent="0">
              <a:lnSpc>
                <a:spcPts val="5094"/>
              </a:lnSpc>
              <a:spcBef>
                <a:spcPts val="0"/>
              </a:spcBef>
              <a:spcAft>
                <a:spcPts val="364"/>
              </a:spcAft>
              <a:buClr>
                <a:schemeClr val="tx2"/>
              </a:buClr>
              <a:buFont typeface="+mj-lt"/>
              <a:buNone/>
              <a:defRPr sz="4400" b="1">
                <a:solidFill>
                  <a:schemeClr val="bg2"/>
                </a:solidFill>
                <a:latin typeface="+mj-lt"/>
                <a:cs typeface="Poppins Light" panose="00000400000000000000" pitchFamily="2" charset="0"/>
              </a:defRPr>
            </a:lvl1pPr>
            <a:lvl2pPr marL="0" indent="0">
              <a:lnSpc>
                <a:spcPts val="1213"/>
              </a:lnSpc>
              <a:spcBef>
                <a:spcPts val="0"/>
              </a:spcBef>
              <a:spcAft>
                <a:spcPts val="728"/>
              </a:spcAft>
              <a:buClr>
                <a:schemeClr val="tx2"/>
              </a:buClr>
              <a:buFont typeface="+mj-lt"/>
              <a:buNone/>
              <a:defRPr sz="1092">
                <a:solidFill>
                  <a:schemeClr val="tx1"/>
                </a:solidFill>
                <a:latin typeface="Poppins Light" panose="00000400000000000000" pitchFamily="2" charset="0"/>
                <a:cs typeface="Poppins Light" panose="00000400000000000000" pitchFamily="2" charset="0"/>
              </a:defRPr>
            </a:lvl2pPr>
          </a:lstStyle>
          <a:p>
            <a:pPr lvl="0"/>
            <a:r>
              <a:rPr lang="fr-FR" dirty="0"/>
              <a:t>Cliquez pour modifier les styles du texte du masque</a:t>
            </a:r>
          </a:p>
        </p:txBody>
      </p:sp>
      <p:sp>
        <p:nvSpPr>
          <p:cNvPr id="3" name="Espace réservé du texte 22">
            <a:extLst>
              <a:ext uri="{FF2B5EF4-FFF2-40B4-BE49-F238E27FC236}">
                <a16:creationId xmlns:a16="http://schemas.microsoft.com/office/drawing/2014/main" id="{5DD3EB68-CF0E-920D-C41F-02D0E21CB09E}"/>
              </a:ext>
            </a:extLst>
          </p:cNvPr>
          <p:cNvSpPr>
            <a:spLocks noGrp="1"/>
          </p:cNvSpPr>
          <p:nvPr>
            <p:ph type="body" sz="quarter" idx="14"/>
          </p:nvPr>
        </p:nvSpPr>
        <p:spPr>
          <a:xfrm>
            <a:off x="1139871" y="615848"/>
            <a:ext cx="4956129" cy="261867"/>
          </a:xfrm>
          <a:no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Tree>
    <p:extLst>
      <p:ext uri="{BB962C8B-B14F-4D97-AF65-F5344CB8AC3E}">
        <p14:creationId xmlns:p14="http://schemas.microsoft.com/office/powerpoint/2010/main" val="139745899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4_Diapositive de titre">
    <p:bg>
      <p:bgPr>
        <a:solidFill>
          <a:schemeClr val="bg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28" name="Espace réservé du texte 19">
            <a:extLst>
              <a:ext uri="{FF2B5EF4-FFF2-40B4-BE49-F238E27FC236}">
                <a16:creationId xmlns:a16="http://schemas.microsoft.com/office/drawing/2014/main" id="{8A0036C7-F861-984D-4697-47E80A8680B1}"/>
              </a:ext>
            </a:extLst>
          </p:cNvPr>
          <p:cNvSpPr>
            <a:spLocks noGrp="1"/>
          </p:cNvSpPr>
          <p:nvPr>
            <p:ph type="body" sz="quarter" idx="13" hasCustomPrompt="1"/>
          </p:nvPr>
        </p:nvSpPr>
        <p:spPr>
          <a:xfrm>
            <a:off x="4120614" y="1252714"/>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29" name="Espace réservé du texte 22">
            <a:extLst>
              <a:ext uri="{FF2B5EF4-FFF2-40B4-BE49-F238E27FC236}">
                <a16:creationId xmlns:a16="http://schemas.microsoft.com/office/drawing/2014/main" id="{024A7A9B-4601-E7E9-CAF3-BEE24F2AC068}"/>
              </a:ext>
            </a:extLst>
          </p:cNvPr>
          <p:cNvSpPr>
            <a:spLocks noGrp="1"/>
          </p:cNvSpPr>
          <p:nvPr>
            <p:ph type="body" sz="quarter" idx="15"/>
          </p:nvPr>
        </p:nvSpPr>
        <p:spPr>
          <a:xfrm>
            <a:off x="4114303" y="1571078"/>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6" name="object 3">
            <a:extLst>
              <a:ext uri="{FF2B5EF4-FFF2-40B4-BE49-F238E27FC236}">
                <a16:creationId xmlns:a16="http://schemas.microsoft.com/office/drawing/2014/main" id="{B8312D47-A246-4B42-FB13-744B04117E1A}"/>
              </a:ext>
            </a:extLst>
          </p:cNvPr>
          <p:cNvSpPr/>
          <p:nvPr/>
        </p:nvSpPr>
        <p:spPr>
          <a:xfrm>
            <a:off x="0" y="0"/>
            <a:ext cx="3492781" cy="6857615"/>
          </a:xfrm>
          <a:custGeom>
            <a:avLst/>
            <a:gdLst/>
            <a:ahLst/>
            <a:cxnLst/>
            <a:rect l="l" t="t" r="r" b="b"/>
            <a:pathLst>
              <a:path w="5759450" h="11306175">
                <a:moveTo>
                  <a:pt x="5758986" y="0"/>
                </a:moveTo>
                <a:lnTo>
                  <a:pt x="0" y="0"/>
                </a:lnTo>
                <a:lnTo>
                  <a:pt x="0" y="11305938"/>
                </a:lnTo>
                <a:lnTo>
                  <a:pt x="5758986" y="11305938"/>
                </a:lnTo>
                <a:lnTo>
                  <a:pt x="5758986" y="0"/>
                </a:lnTo>
                <a:close/>
              </a:path>
            </a:pathLst>
          </a:custGeom>
          <a:solidFill>
            <a:srgbClr val="1E2124"/>
          </a:solidFill>
        </p:spPr>
        <p:txBody>
          <a:bodyPr wrap="square" lIns="0" tIns="0" rIns="0" bIns="0" rtlCol="0"/>
          <a:lstStyle/>
          <a:p>
            <a:endParaRPr sz="1092"/>
          </a:p>
        </p:txBody>
      </p:sp>
      <p:sp>
        <p:nvSpPr>
          <p:cNvPr id="12" name="object 9">
            <a:extLst>
              <a:ext uri="{FF2B5EF4-FFF2-40B4-BE49-F238E27FC236}">
                <a16:creationId xmlns:a16="http://schemas.microsoft.com/office/drawing/2014/main" id="{DEBCB3B0-E363-6196-93C7-C5DDA564D358}"/>
              </a:ext>
            </a:extLst>
          </p:cNvPr>
          <p:cNvSpPr/>
          <p:nvPr/>
        </p:nvSpPr>
        <p:spPr>
          <a:xfrm>
            <a:off x="1076957" y="571459"/>
            <a:ext cx="1338963" cy="1338870"/>
          </a:xfrm>
          <a:custGeom>
            <a:avLst/>
            <a:gdLst/>
            <a:ahLst/>
            <a:cxnLst/>
            <a:rect l="l" t="t" r="r" b="b"/>
            <a:pathLst>
              <a:path w="2207895" h="2207895">
                <a:moveTo>
                  <a:pt x="1103809" y="2207639"/>
                </a:moveTo>
                <a:lnTo>
                  <a:pt x="1151690" y="2206619"/>
                </a:lnTo>
                <a:lnTo>
                  <a:pt x="1199049" y="2203587"/>
                </a:lnTo>
                <a:lnTo>
                  <a:pt x="1245847" y="2198585"/>
                </a:lnTo>
                <a:lnTo>
                  <a:pt x="1292040" y="2191653"/>
                </a:lnTo>
                <a:lnTo>
                  <a:pt x="1337589" y="2182834"/>
                </a:lnTo>
                <a:lnTo>
                  <a:pt x="1382450" y="2172168"/>
                </a:lnTo>
                <a:lnTo>
                  <a:pt x="1426584" y="2159697"/>
                </a:lnTo>
                <a:lnTo>
                  <a:pt x="1469948" y="2145463"/>
                </a:lnTo>
                <a:lnTo>
                  <a:pt x="1512501" y="2129507"/>
                </a:lnTo>
                <a:lnTo>
                  <a:pt x="1554202" y="2111870"/>
                </a:lnTo>
                <a:lnTo>
                  <a:pt x="1595009" y="2092593"/>
                </a:lnTo>
                <a:lnTo>
                  <a:pt x="1634880" y="2071719"/>
                </a:lnTo>
                <a:lnTo>
                  <a:pt x="1673776" y="2049289"/>
                </a:lnTo>
                <a:lnTo>
                  <a:pt x="1711653" y="2025343"/>
                </a:lnTo>
                <a:lnTo>
                  <a:pt x="1748471" y="1999924"/>
                </a:lnTo>
                <a:lnTo>
                  <a:pt x="1784188" y="1973072"/>
                </a:lnTo>
                <a:lnTo>
                  <a:pt x="1818762" y="1944830"/>
                </a:lnTo>
                <a:lnTo>
                  <a:pt x="1852153" y="1915238"/>
                </a:lnTo>
                <a:lnTo>
                  <a:pt x="1884319" y="1884339"/>
                </a:lnTo>
                <a:lnTo>
                  <a:pt x="1915218" y="1852173"/>
                </a:lnTo>
                <a:lnTo>
                  <a:pt x="1944810" y="1818781"/>
                </a:lnTo>
                <a:lnTo>
                  <a:pt x="1973052" y="1784206"/>
                </a:lnTo>
                <a:lnTo>
                  <a:pt x="1999903" y="1748489"/>
                </a:lnTo>
                <a:lnTo>
                  <a:pt x="2025323" y="1711671"/>
                </a:lnTo>
                <a:lnTo>
                  <a:pt x="2049268" y="1673794"/>
                </a:lnTo>
                <a:lnTo>
                  <a:pt x="2071699" y="1634898"/>
                </a:lnTo>
                <a:lnTo>
                  <a:pt x="2092573" y="1595026"/>
                </a:lnTo>
                <a:lnTo>
                  <a:pt x="2111849" y="1554218"/>
                </a:lnTo>
                <a:lnTo>
                  <a:pt x="2129486" y="1512517"/>
                </a:lnTo>
                <a:lnTo>
                  <a:pt x="2145442" y="1469964"/>
                </a:lnTo>
                <a:lnTo>
                  <a:pt x="2159677" y="1426599"/>
                </a:lnTo>
                <a:lnTo>
                  <a:pt x="2172147" y="1382465"/>
                </a:lnTo>
                <a:lnTo>
                  <a:pt x="2182813" y="1337603"/>
                </a:lnTo>
                <a:lnTo>
                  <a:pt x="2191632" y="1292054"/>
                </a:lnTo>
                <a:lnTo>
                  <a:pt x="2198564" y="1245860"/>
                </a:lnTo>
                <a:lnTo>
                  <a:pt x="2203566" y="1199061"/>
                </a:lnTo>
                <a:lnTo>
                  <a:pt x="2206598" y="1151701"/>
                </a:lnTo>
                <a:lnTo>
                  <a:pt x="2207618" y="1103819"/>
                </a:lnTo>
                <a:lnTo>
                  <a:pt x="2206598" y="1055938"/>
                </a:lnTo>
                <a:lnTo>
                  <a:pt x="2203566" y="1008577"/>
                </a:lnTo>
                <a:lnTo>
                  <a:pt x="2198564" y="961779"/>
                </a:lnTo>
                <a:lnTo>
                  <a:pt x="2191632" y="915585"/>
                </a:lnTo>
                <a:lnTo>
                  <a:pt x="2182813" y="870036"/>
                </a:lnTo>
                <a:lnTo>
                  <a:pt x="2172147" y="825174"/>
                </a:lnTo>
                <a:lnTo>
                  <a:pt x="2159677" y="781040"/>
                </a:lnTo>
                <a:lnTo>
                  <a:pt x="2145442" y="737675"/>
                </a:lnTo>
                <a:lnTo>
                  <a:pt x="2129486" y="695121"/>
                </a:lnTo>
                <a:lnTo>
                  <a:pt x="2111849" y="653420"/>
                </a:lnTo>
                <a:lnTo>
                  <a:pt x="2092573" y="612613"/>
                </a:lnTo>
                <a:lnTo>
                  <a:pt x="2071699" y="572741"/>
                </a:lnTo>
                <a:lnTo>
                  <a:pt x="2049268" y="533845"/>
                </a:lnTo>
                <a:lnTo>
                  <a:pt x="2025323" y="495967"/>
                </a:lnTo>
                <a:lnTo>
                  <a:pt x="1999903" y="459149"/>
                </a:lnTo>
                <a:lnTo>
                  <a:pt x="1973052" y="423432"/>
                </a:lnTo>
                <a:lnTo>
                  <a:pt x="1944810" y="388857"/>
                </a:lnTo>
                <a:lnTo>
                  <a:pt x="1915218" y="355466"/>
                </a:lnTo>
                <a:lnTo>
                  <a:pt x="1884319" y="323300"/>
                </a:lnTo>
                <a:lnTo>
                  <a:pt x="1852153" y="292400"/>
                </a:lnTo>
                <a:lnTo>
                  <a:pt x="1818762" y="262809"/>
                </a:lnTo>
                <a:lnTo>
                  <a:pt x="1784188" y="234566"/>
                </a:lnTo>
                <a:lnTo>
                  <a:pt x="1748471" y="207715"/>
                </a:lnTo>
                <a:lnTo>
                  <a:pt x="1711653" y="182296"/>
                </a:lnTo>
                <a:lnTo>
                  <a:pt x="1673776" y="158350"/>
                </a:lnTo>
                <a:lnTo>
                  <a:pt x="1634880" y="135919"/>
                </a:lnTo>
                <a:lnTo>
                  <a:pt x="1595009" y="115045"/>
                </a:lnTo>
                <a:lnTo>
                  <a:pt x="1554202" y="95769"/>
                </a:lnTo>
                <a:lnTo>
                  <a:pt x="1512501" y="78132"/>
                </a:lnTo>
                <a:lnTo>
                  <a:pt x="1469948" y="62175"/>
                </a:lnTo>
                <a:lnTo>
                  <a:pt x="1426584" y="47941"/>
                </a:lnTo>
                <a:lnTo>
                  <a:pt x="1382450" y="35470"/>
                </a:lnTo>
                <a:lnTo>
                  <a:pt x="1337589" y="24805"/>
                </a:lnTo>
                <a:lnTo>
                  <a:pt x="1292040" y="15985"/>
                </a:lnTo>
                <a:lnTo>
                  <a:pt x="1245847" y="9054"/>
                </a:lnTo>
                <a:lnTo>
                  <a:pt x="1199049" y="4051"/>
                </a:lnTo>
                <a:lnTo>
                  <a:pt x="1151690" y="1019"/>
                </a:lnTo>
                <a:lnTo>
                  <a:pt x="1103809" y="0"/>
                </a:lnTo>
                <a:lnTo>
                  <a:pt x="1055928" y="1019"/>
                </a:lnTo>
                <a:lnTo>
                  <a:pt x="1008568" y="4051"/>
                </a:lnTo>
                <a:lnTo>
                  <a:pt x="961771" y="9054"/>
                </a:lnTo>
                <a:lnTo>
                  <a:pt x="915577" y="15985"/>
                </a:lnTo>
                <a:lnTo>
                  <a:pt x="870029" y="24805"/>
                </a:lnTo>
                <a:lnTo>
                  <a:pt x="825167" y="35470"/>
                </a:lnTo>
                <a:lnTo>
                  <a:pt x="781034" y="47941"/>
                </a:lnTo>
                <a:lnTo>
                  <a:pt x="737670" y="62175"/>
                </a:lnTo>
                <a:lnTo>
                  <a:pt x="695117" y="78132"/>
                </a:lnTo>
                <a:lnTo>
                  <a:pt x="653416" y="95769"/>
                </a:lnTo>
                <a:lnTo>
                  <a:pt x="612609" y="115045"/>
                </a:lnTo>
                <a:lnTo>
                  <a:pt x="572737" y="135919"/>
                </a:lnTo>
                <a:lnTo>
                  <a:pt x="533842" y="158350"/>
                </a:lnTo>
                <a:lnTo>
                  <a:pt x="495965" y="182296"/>
                </a:lnTo>
                <a:lnTo>
                  <a:pt x="459147" y="207715"/>
                </a:lnTo>
                <a:lnTo>
                  <a:pt x="423430" y="234566"/>
                </a:lnTo>
                <a:lnTo>
                  <a:pt x="388855" y="262809"/>
                </a:lnTo>
                <a:lnTo>
                  <a:pt x="355464" y="292400"/>
                </a:lnTo>
                <a:lnTo>
                  <a:pt x="323299" y="323300"/>
                </a:lnTo>
                <a:lnTo>
                  <a:pt x="292399" y="355466"/>
                </a:lnTo>
                <a:lnTo>
                  <a:pt x="262808" y="388857"/>
                </a:lnTo>
                <a:lnTo>
                  <a:pt x="234566" y="423432"/>
                </a:lnTo>
                <a:lnTo>
                  <a:pt x="207714" y="459149"/>
                </a:lnTo>
                <a:lnTo>
                  <a:pt x="182295" y="495967"/>
                </a:lnTo>
                <a:lnTo>
                  <a:pt x="158350" y="533845"/>
                </a:lnTo>
                <a:lnTo>
                  <a:pt x="135919" y="572741"/>
                </a:lnTo>
                <a:lnTo>
                  <a:pt x="115045" y="612613"/>
                </a:lnTo>
                <a:lnTo>
                  <a:pt x="95769" y="653420"/>
                </a:lnTo>
                <a:lnTo>
                  <a:pt x="78132" y="695121"/>
                </a:lnTo>
                <a:lnTo>
                  <a:pt x="62175" y="737675"/>
                </a:lnTo>
                <a:lnTo>
                  <a:pt x="47941" y="781040"/>
                </a:lnTo>
                <a:lnTo>
                  <a:pt x="35470" y="825174"/>
                </a:lnTo>
                <a:lnTo>
                  <a:pt x="24805" y="870036"/>
                </a:lnTo>
                <a:lnTo>
                  <a:pt x="15985" y="915585"/>
                </a:lnTo>
                <a:lnTo>
                  <a:pt x="9054" y="961779"/>
                </a:lnTo>
                <a:lnTo>
                  <a:pt x="4051" y="1008577"/>
                </a:lnTo>
                <a:lnTo>
                  <a:pt x="1019" y="1055938"/>
                </a:lnTo>
                <a:lnTo>
                  <a:pt x="0" y="1103819"/>
                </a:lnTo>
                <a:lnTo>
                  <a:pt x="1019" y="1151701"/>
                </a:lnTo>
                <a:lnTo>
                  <a:pt x="4051" y="1199061"/>
                </a:lnTo>
                <a:lnTo>
                  <a:pt x="9054" y="1245860"/>
                </a:lnTo>
                <a:lnTo>
                  <a:pt x="15985" y="1292054"/>
                </a:lnTo>
                <a:lnTo>
                  <a:pt x="24805" y="1337603"/>
                </a:lnTo>
                <a:lnTo>
                  <a:pt x="35470" y="1382465"/>
                </a:lnTo>
                <a:lnTo>
                  <a:pt x="47941" y="1426599"/>
                </a:lnTo>
                <a:lnTo>
                  <a:pt x="62175" y="1469964"/>
                </a:lnTo>
                <a:lnTo>
                  <a:pt x="78132" y="1512517"/>
                </a:lnTo>
                <a:lnTo>
                  <a:pt x="95769" y="1554218"/>
                </a:lnTo>
                <a:lnTo>
                  <a:pt x="115045" y="1595026"/>
                </a:lnTo>
                <a:lnTo>
                  <a:pt x="135919" y="1634898"/>
                </a:lnTo>
                <a:lnTo>
                  <a:pt x="158350" y="1673794"/>
                </a:lnTo>
                <a:lnTo>
                  <a:pt x="182295" y="1711671"/>
                </a:lnTo>
                <a:lnTo>
                  <a:pt x="207714" y="1748489"/>
                </a:lnTo>
                <a:lnTo>
                  <a:pt x="234566" y="1784206"/>
                </a:lnTo>
                <a:lnTo>
                  <a:pt x="262808" y="1818781"/>
                </a:lnTo>
                <a:lnTo>
                  <a:pt x="292399" y="1852173"/>
                </a:lnTo>
                <a:lnTo>
                  <a:pt x="323299" y="1884339"/>
                </a:lnTo>
                <a:lnTo>
                  <a:pt x="355464" y="1915238"/>
                </a:lnTo>
                <a:lnTo>
                  <a:pt x="388855" y="1944830"/>
                </a:lnTo>
                <a:lnTo>
                  <a:pt x="423430" y="1973072"/>
                </a:lnTo>
                <a:lnTo>
                  <a:pt x="459147" y="1999924"/>
                </a:lnTo>
                <a:lnTo>
                  <a:pt x="495965" y="2025343"/>
                </a:lnTo>
                <a:lnTo>
                  <a:pt x="533842" y="2049289"/>
                </a:lnTo>
                <a:lnTo>
                  <a:pt x="572737" y="2071719"/>
                </a:lnTo>
                <a:lnTo>
                  <a:pt x="612609" y="2092593"/>
                </a:lnTo>
                <a:lnTo>
                  <a:pt x="653416" y="2111870"/>
                </a:lnTo>
                <a:lnTo>
                  <a:pt x="695117" y="2129507"/>
                </a:lnTo>
                <a:lnTo>
                  <a:pt x="737670" y="2145463"/>
                </a:lnTo>
                <a:lnTo>
                  <a:pt x="781034" y="2159697"/>
                </a:lnTo>
                <a:lnTo>
                  <a:pt x="825167" y="2172168"/>
                </a:lnTo>
                <a:lnTo>
                  <a:pt x="870029" y="2182834"/>
                </a:lnTo>
                <a:lnTo>
                  <a:pt x="915577" y="2191653"/>
                </a:lnTo>
                <a:lnTo>
                  <a:pt x="961771" y="2198585"/>
                </a:lnTo>
                <a:lnTo>
                  <a:pt x="1008568" y="2203587"/>
                </a:lnTo>
                <a:lnTo>
                  <a:pt x="1055928" y="2206619"/>
                </a:lnTo>
                <a:lnTo>
                  <a:pt x="1103809" y="2207639"/>
                </a:lnTo>
                <a:close/>
              </a:path>
            </a:pathLst>
          </a:custGeom>
          <a:ln w="41883">
            <a:solidFill>
              <a:srgbClr val="00A5E5"/>
            </a:solidFill>
          </a:ln>
        </p:spPr>
        <p:txBody>
          <a:bodyPr wrap="square" lIns="0" tIns="0" rIns="0" bIns="0" rtlCol="0"/>
          <a:lstStyle/>
          <a:p>
            <a:endParaRPr sz="1092" dirty="0"/>
          </a:p>
        </p:txBody>
      </p:sp>
      <p:sp>
        <p:nvSpPr>
          <p:cNvPr id="35" name="object 28">
            <a:extLst>
              <a:ext uri="{FF2B5EF4-FFF2-40B4-BE49-F238E27FC236}">
                <a16:creationId xmlns:a16="http://schemas.microsoft.com/office/drawing/2014/main" id="{36D860E0-A4F0-C013-7E31-F536A7D39F00}"/>
              </a:ext>
            </a:extLst>
          </p:cNvPr>
          <p:cNvSpPr/>
          <p:nvPr userDrawn="1"/>
        </p:nvSpPr>
        <p:spPr>
          <a:xfrm>
            <a:off x="7199401" y="888540"/>
            <a:ext cx="3520122" cy="0"/>
          </a:xfrm>
          <a:custGeom>
            <a:avLst/>
            <a:gdLst/>
            <a:ahLst/>
            <a:cxnLst/>
            <a:rect l="l" t="t" r="r" b="b"/>
            <a:pathLst>
              <a:path w="5804534">
                <a:moveTo>
                  <a:pt x="0" y="0"/>
                </a:moveTo>
                <a:lnTo>
                  <a:pt x="5804441" y="0"/>
                </a:lnTo>
              </a:path>
            </a:pathLst>
          </a:custGeom>
          <a:ln w="3175">
            <a:solidFill>
              <a:srgbClr val="1E2124"/>
            </a:solidFill>
          </a:ln>
        </p:spPr>
        <p:txBody>
          <a:bodyPr wrap="square" lIns="0" tIns="0" rIns="0" bIns="0" rtlCol="0"/>
          <a:lstStyle/>
          <a:p>
            <a:endParaRPr sz="1092"/>
          </a:p>
        </p:txBody>
      </p:sp>
      <p:sp>
        <p:nvSpPr>
          <p:cNvPr id="36" name="object 29">
            <a:extLst>
              <a:ext uri="{FF2B5EF4-FFF2-40B4-BE49-F238E27FC236}">
                <a16:creationId xmlns:a16="http://schemas.microsoft.com/office/drawing/2014/main" id="{AEDC0497-6952-BF15-5131-CA214E5EB891}"/>
              </a:ext>
            </a:extLst>
          </p:cNvPr>
          <p:cNvSpPr/>
          <p:nvPr userDrawn="1"/>
        </p:nvSpPr>
        <p:spPr>
          <a:xfrm>
            <a:off x="5084399" y="5923018"/>
            <a:ext cx="3265577" cy="0"/>
          </a:xfrm>
          <a:custGeom>
            <a:avLst/>
            <a:gdLst/>
            <a:ahLst/>
            <a:cxnLst/>
            <a:rect l="l" t="t" r="r" b="b"/>
            <a:pathLst>
              <a:path w="5384800">
                <a:moveTo>
                  <a:pt x="0" y="0"/>
                </a:moveTo>
                <a:lnTo>
                  <a:pt x="5384506" y="0"/>
                </a:lnTo>
              </a:path>
            </a:pathLst>
          </a:custGeom>
          <a:ln w="3175">
            <a:solidFill>
              <a:srgbClr val="1E2124"/>
            </a:solidFill>
          </a:ln>
        </p:spPr>
        <p:txBody>
          <a:bodyPr wrap="square" lIns="0" tIns="0" rIns="0" bIns="0" rtlCol="0"/>
          <a:lstStyle/>
          <a:p>
            <a:endParaRPr sz="1092"/>
          </a:p>
        </p:txBody>
      </p:sp>
      <p:sp>
        <p:nvSpPr>
          <p:cNvPr id="49" name="object 30">
            <a:extLst>
              <a:ext uri="{FF2B5EF4-FFF2-40B4-BE49-F238E27FC236}">
                <a16:creationId xmlns:a16="http://schemas.microsoft.com/office/drawing/2014/main" id="{E5507B2D-0037-2EA8-EAA9-CDCCA0192A7C}"/>
              </a:ext>
            </a:extLst>
          </p:cNvPr>
          <p:cNvSpPr/>
          <p:nvPr userDrawn="1"/>
        </p:nvSpPr>
        <p:spPr>
          <a:xfrm>
            <a:off x="9254066" y="5923018"/>
            <a:ext cx="1465659" cy="0"/>
          </a:xfrm>
          <a:custGeom>
            <a:avLst/>
            <a:gdLst/>
            <a:ahLst/>
            <a:cxnLst/>
            <a:rect l="l" t="t" r="r" b="b"/>
            <a:pathLst>
              <a:path w="2416809">
                <a:moveTo>
                  <a:pt x="0" y="0"/>
                </a:moveTo>
                <a:lnTo>
                  <a:pt x="2416387" y="0"/>
                </a:lnTo>
              </a:path>
            </a:pathLst>
          </a:custGeom>
          <a:ln w="3175">
            <a:solidFill>
              <a:srgbClr val="1E2124"/>
            </a:solidFill>
          </a:ln>
        </p:spPr>
        <p:txBody>
          <a:bodyPr wrap="square" lIns="0" tIns="0" rIns="0" bIns="0" rtlCol="0"/>
          <a:lstStyle/>
          <a:p>
            <a:endParaRPr sz="1092"/>
          </a:p>
        </p:txBody>
      </p:sp>
      <p:sp>
        <p:nvSpPr>
          <p:cNvPr id="53" name="object 31">
            <a:extLst>
              <a:ext uri="{FF2B5EF4-FFF2-40B4-BE49-F238E27FC236}">
                <a16:creationId xmlns:a16="http://schemas.microsoft.com/office/drawing/2014/main" id="{EE0CE710-420C-9657-7361-51655B692F60}"/>
              </a:ext>
            </a:extLst>
          </p:cNvPr>
          <p:cNvSpPr txBox="1"/>
          <p:nvPr userDrawn="1"/>
        </p:nvSpPr>
        <p:spPr>
          <a:xfrm>
            <a:off x="5342798" y="812935"/>
            <a:ext cx="2718620" cy="162053"/>
          </a:xfrm>
          <a:prstGeom prst="rect">
            <a:avLst/>
          </a:prstGeom>
          <a:solidFill>
            <a:schemeClr val="bg1"/>
          </a:solidFill>
        </p:spPr>
        <p:txBody>
          <a:bodyPr vert="horz" wrap="square" lIns="0" tIns="8086" rIns="0" bIns="0" rtlCol="0">
            <a:spAutoFit/>
          </a:bodyPr>
          <a:lstStyle/>
          <a:p>
            <a:pPr marL="7701">
              <a:lnSpc>
                <a:spcPct val="100000"/>
              </a:lnSpc>
              <a:spcBef>
                <a:spcPts val="64"/>
              </a:spcBef>
            </a:pPr>
            <a:r>
              <a:rPr sz="1000" b="0" dirty="0">
                <a:solidFill>
                  <a:schemeClr val="tx1"/>
                </a:solidFill>
                <a:latin typeface="Poppins Light" panose="00000400000000000000" pitchFamily="2" charset="0"/>
                <a:cs typeface="Poppins Light" panose="00000400000000000000" pitchFamily="2" charset="0"/>
              </a:rPr>
              <a:t>Quelques</a:t>
            </a:r>
            <a:r>
              <a:rPr sz="1000" b="0" spc="-24" dirty="0">
                <a:solidFill>
                  <a:schemeClr val="tx1"/>
                </a:solidFill>
                <a:latin typeface="Poppins Light" panose="00000400000000000000" pitchFamily="2" charset="0"/>
                <a:cs typeface="Poppins Light" panose="00000400000000000000" pitchFamily="2" charset="0"/>
              </a:rPr>
              <a:t> </a:t>
            </a:r>
            <a:r>
              <a:rPr sz="1000" b="0" dirty="0">
                <a:solidFill>
                  <a:schemeClr val="tx1"/>
                </a:solidFill>
                <a:latin typeface="Poppins Light" panose="00000400000000000000" pitchFamily="2" charset="0"/>
                <a:cs typeface="Poppins Light" panose="00000400000000000000" pitchFamily="2" charset="0"/>
              </a:rPr>
              <a:t>expériences</a:t>
            </a:r>
            <a:r>
              <a:rPr sz="1000" b="0" spc="-18" dirty="0">
                <a:solidFill>
                  <a:schemeClr val="tx1"/>
                </a:solidFill>
                <a:latin typeface="Poppins Light" panose="00000400000000000000" pitchFamily="2" charset="0"/>
                <a:cs typeface="Poppins Light" panose="00000400000000000000" pitchFamily="2" charset="0"/>
              </a:rPr>
              <a:t> </a:t>
            </a:r>
            <a:r>
              <a:rPr sz="1000" b="0" spc="-6" dirty="0">
                <a:solidFill>
                  <a:schemeClr val="tx1"/>
                </a:solidFill>
                <a:latin typeface="Poppins Light" panose="00000400000000000000" pitchFamily="2" charset="0"/>
                <a:cs typeface="Poppins Light" panose="00000400000000000000" pitchFamily="2" charset="0"/>
              </a:rPr>
              <a:t>professionnelles</a:t>
            </a:r>
            <a:endParaRPr sz="1000" dirty="0">
              <a:solidFill>
                <a:schemeClr val="tx1"/>
              </a:solidFill>
              <a:latin typeface="Poppins Light" panose="00000400000000000000" pitchFamily="2" charset="0"/>
              <a:cs typeface="Poppins Light" panose="00000400000000000000" pitchFamily="2" charset="0"/>
            </a:endParaRPr>
          </a:p>
        </p:txBody>
      </p:sp>
      <p:sp>
        <p:nvSpPr>
          <p:cNvPr id="54" name="object 32">
            <a:extLst>
              <a:ext uri="{FF2B5EF4-FFF2-40B4-BE49-F238E27FC236}">
                <a16:creationId xmlns:a16="http://schemas.microsoft.com/office/drawing/2014/main" id="{1597DEFA-46E7-FC54-F52B-156269365A37}"/>
              </a:ext>
            </a:extLst>
          </p:cNvPr>
          <p:cNvSpPr txBox="1"/>
          <p:nvPr userDrawn="1"/>
        </p:nvSpPr>
        <p:spPr>
          <a:xfrm>
            <a:off x="4172798" y="5847412"/>
            <a:ext cx="1273091" cy="162053"/>
          </a:xfrm>
          <a:prstGeom prst="rect">
            <a:avLst/>
          </a:prstGeom>
          <a:solidFill>
            <a:schemeClr val="bg1"/>
          </a:solidFill>
        </p:spPr>
        <p:txBody>
          <a:bodyPr vert="horz" wrap="square" lIns="0" tIns="8086" rIns="0" bIns="0" rtlCol="0">
            <a:spAutoFit/>
          </a:bodyPr>
          <a:lstStyle/>
          <a:p>
            <a:pPr marL="7701">
              <a:lnSpc>
                <a:spcPct val="100000"/>
              </a:lnSpc>
              <a:spcBef>
                <a:spcPts val="64"/>
              </a:spcBef>
            </a:pPr>
            <a:r>
              <a:rPr sz="1000" b="0" dirty="0">
                <a:solidFill>
                  <a:schemeClr val="tx1"/>
                </a:solidFill>
                <a:latin typeface="Poppins Light" panose="00000400000000000000" pitchFamily="2" charset="0"/>
                <a:cs typeface="Poppins Light" panose="00000400000000000000" pitchFamily="2" charset="0"/>
              </a:rPr>
              <a:t>Formation</a:t>
            </a:r>
            <a:r>
              <a:rPr sz="1000" b="0" spc="-42" dirty="0">
                <a:solidFill>
                  <a:schemeClr val="tx1"/>
                </a:solidFill>
                <a:latin typeface="Poppins Light" panose="00000400000000000000" pitchFamily="2" charset="0"/>
                <a:cs typeface="Poppins Light" panose="00000400000000000000" pitchFamily="2" charset="0"/>
              </a:rPr>
              <a:t> </a:t>
            </a:r>
            <a:r>
              <a:rPr sz="1000" b="0" spc="-6" dirty="0">
                <a:solidFill>
                  <a:schemeClr val="tx1"/>
                </a:solidFill>
                <a:latin typeface="Poppins Light" panose="00000400000000000000" pitchFamily="2" charset="0"/>
                <a:cs typeface="Poppins Light" panose="00000400000000000000" pitchFamily="2" charset="0"/>
              </a:rPr>
              <a:t>initiale</a:t>
            </a:r>
            <a:endParaRPr sz="1000" dirty="0">
              <a:solidFill>
                <a:schemeClr val="tx1"/>
              </a:solidFill>
              <a:latin typeface="Poppins Light" panose="00000400000000000000" pitchFamily="2" charset="0"/>
              <a:cs typeface="Poppins Light" panose="00000400000000000000" pitchFamily="2" charset="0"/>
            </a:endParaRPr>
          </a:p>
        </p:txBody>
      </p:sp>
      <p:sp>
        <p:nvSpPr>
          <p:cNvPr id="55" name="object 33">
            <a:extLst>
              <a:ext uri="{FF2B5EF4-FFF2-40B4-BE49-F238E27FC236}">
                <a16:creationId xmlns:a16="http://schemas.microsoft.com/office/drawing/2014/main" id="{14FDE736-B66E-36A8-25AD-954F98EA0A11}"/>
              </a:ext>
            </a:extLst>
          </p:cNvPr>
          <p:cNvSpPr txBox="1"/>
          <p:nvPr userDrawn="1"/>
        </p:nvSpPr>
        <p:spPr>
          <a:xfrm>
            <a:off x="8702464" y="5847412"/>
            <a:ext cx="720253" cy="162053"/>
          </a:xfrm>
          <a:prstGeom prst="rect">
            <a:avLst/>
          </a:prstGeom>
          <a:solidFill>
            <a:schemeClr val="bg1"/>
          </a:solidFill>
        </p:spPr>
        <p:txBody>
          <a:bodyPr vert="horz" wrap="square" lIns="0" tIns="8086" rIns="0" bIns="0" rtlCol="0">
            <a:spAutoFit/>
          </a:bodyPr>
          <a:lstStyle/>
          <a:p>
            <a:pPr marL="7701">
              <a:lnSpc>
                <a:spcPct val="100000"/>
              </a:lnSpc>
              <a:spcBef>
                <a:spcPts val="64"/>
              </a:spcBef>
            </a:pPr>
            <a:r>
              <a:rPr sz="1000" b="0" spc="-6" dirty="0">
                <a:solidFill>
                  <a:schemeClr val="tx1"/>
                </a:solidFill>
                <a:latin typeface="Poppins Light" panose="00000400000000000000" pitchFamily="2" charset="0"/>
                <a:cs typeface="Poppins Light" panose="00000400000000000000" pitchFamily="2" charset="0"/>
              </a:rPr>
              <a:t>Langues</a:t>
            </a:r>
            <a:endParaRPr sz="1000">
              <a:solidFill>
                <a:schemeClr val="tx1"/>
              </a:solidFill>
              <a:latin typeface="Poppins Light" panose="00000400000000000000" pitchFamily="2" charset="0"/>
              <a:cs typeface="Poppins Light" panose="00000400000000000000" pitchFamily="2" charset="0"/>
            </a:endParaRPr>
          </a:p>
        </p:txBody>
      </p:sp>
      <p:sp>
        <p:nvSpPr>
          <p:cNvPr id="56" name="object 34">
            <a:extLst>
              <a:ext uri="{FF2B5EF4-FFF2-40B4-BE49-F238E27FC236}">
                <a16:creationId xmlns:a16="http://schemas.microsoft.com/office/drawing/2014/main" id="{506A060E-C3CA-17AF-8892-2AFFDCF28289}"/>
              </a:ext>
            </a:extLst>
          </p:cNvPr>
          <p:cNvSpPr txBox="1"/>
          <p:nvPr userDrawn="1"/>
        </p:nvSpPr>
        <p:spPr>
          <a:xfrm>
            <a:off x="4172798" y="332919"/>
            <a:ext cx="840655" cy="755819"/>
          </a:xfrm>
          <a:prstGeom prst="rect">
            <a:avLst/>
          </a:prstGeom>
        </p:spPr>
        <p:txBody>
          <a:bodyPr vert="horz" wrap="square" lIns="0" tIns="9242" rIns="0" bIns="0" rtlCol="0">
            <a:spAutoFit/>
          </a:bodyPr>
          <a:lstStyle/>
          <a:p>
            <a:pPr marL="7701">
              <a:lnSpc>
                <a:spcPct val="100000"/>
              </a:lnSpc>
              <a:spcBef>
                <a:spcPts val="73"/>
              </a:spcBef>
            </a:pPr>
            <a:r>
              <a:rPr sz="4800" b="1" spc="-230" dirty="0">
                <a:solidFill>
                  <a:schemeClr val="tx1"/>
                </a:solidFill>
                <a:latin typeface="+mj-lt"/>
                <a:cs typeface="Poppins"/>
              </a:rPr>
              <a:t>cv</a:t>
            </a:r>
            <a:endParaRPr sz="4800" dirty="0">
              <a:solidFill>
                <a:schemeClr val="tx1"/>
              </a:solidFill>
              <a:latin typeface="+mj-lt"/>
              <a:cs typeface="Poppins"/>
            </a:endParaRPr>
          </a:p>
        </p:txBody>
      </p:sp>
      <p:sp>
        <p:nvSpPr>
          <p:cNvPr id="58" name="Espace réservé du texte 57">
            <a:extLst>
              <a:ext uri="{FF2B5EF4-FFF2-40B4-BE49-F238E27FC236}">
                <a16:creationId xmlns:a16="http://schemas.microsoft.com/office/drawing/2014/main" id="{EADF6E96-4BFB-2438-5A1B-36278F9AE125}"/>
              </a:ext>
            </a:extLst>
          </p:cNvPr>
          <p:cNvSpPr>
            <a:spLocks noGrp="1"/>
          </p:cNvSpPr>
          <p:nvPr userDrawn="1">
            <p:ph type="body" sz="quarter" idx="26"/>
          </p:nvPr>
        </p:nvSpPr>
        <p:spPr>
          <a:xfrm>
            <a:off x="4118995" y="1967592"/>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59" name="Espace réservé pour une image  58">
            <a:extLst>
              <a:ext uri="{FF2B5EF4-FFF2-40B4-BE49-F238E27FC236}">
                <a16:creationId xmlns:a16="http://schemas.microsoft.com/office/drawing/2014/main" id="{640F1C1A-31AC-BCC3-14D9-AB2263D02927}"/>
              </a:ext>
            </a:extLst>
          </p:cNvPr>
          <p:cNvSpPr>
            <a:spLocks noGrp="1"/>
          </p:cNvSpPr>
          <p:nvPr userDrawn="1">
            <p:ph type="pic" sz="quarter" idx="18"/>
          </p:nvPr>
        </p:nvSpPr>
        <p:spPr>
          <a:xfrm>
            <a:off x="1156767" y="650827"/>
            <a:ext cx="1179343" cy="1179261"/>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p:spPr>
        <p:txBody>
          <a:bodyPr vert="horz" wrap="square" lIns="91440" tIns="45720" rIns="91440" bIns="45720" rtlCol="0">
            <a:noAutofit/>
          </a:bodyPr>
          <a:lstStyle>
            <a:lvl1pPr>
              <a:defRPr lang="fr-FR" sz="1213">
                <a:solidFill>
                  <a:schemeClr val="bg1"/>
                </a:solidFill>
              </a:defRPr>
            </a:lvl1pPr>
          </a:lstStyle>
          <a:p>
            <a:pPr lvl="0"/>
            <a:endParaRPr lang="fr-FR" dirty="0"/>
          </a:p>
        </p:txBody>
      </p:sp>
      <p:sp>
        <p:nvSpPr>
          <p:cNvPr id="60" name="Espace réservé du texte 19">
            <a:extLst>
              <a:ext uri="{FF2B5EF4-FFF2-40B4-BE49-F238E27FC236}">
                <a16:creationId xmlns:a16="http://schemas.microsoft.com/office/drawing/2014/main" id="{B4D9E38A-DE17-2371-BAD2-861E5CA1C860}"/>
              </a:ext>
            </a:extLst>
          </p:cNvPr>
          <p:cNvSpPr>
            <a:spLocks noGrp="1"/>
          </p:cNvSpPr>
          <p:nvPr>
            <p:ph type="body" sz="quarter" idx="27" hasCustomPrompt="1"/>
          </p:nvPr>
        </p:nvSpPr>
        <p:spPr>
          <a:xfrm>
            <a:off x="757908" y="2009529"/>
            <a:ext cx="1940862" cy="261290"/>
          </a:xfrm>
          <a:noFill/>
        </p:spPr>
        <p:txBody>
          <a:bodyPr wrap="square" tIns="0" bIns="0" anchor="b" anchorCtr="0">
            <a:spAutoFit/>
          </a:bodyPr>
          <a:lstStyle>
            <a:lvl1pPr marL="0" indent="0" algn="ctr">
              <a:lnSpc>
                <a:spcPct val="100000"/>
              </a:lnSpc>
              <a:buNone/>
              <a:defRPr sz="1698" b="1">
                <a:solidFill>
                  <a:schemeClr val="bg1"/>
                </a:solidFill>
                <a:latin typeface="+mj-lt"/>
                <a:cs typeface="Poppins Light" panose="00000400000000000000" pitchFamily="2" charset="0"/>
              </a:defRPr>
            </a:lvl1pPr>
          </a:lstStyle>
          <a:p>
            <a:pPr lvl="0"/>
            <a:r>
              <a:rPr lang="fr-FR" dirty="0"/>
              <a:t>Titre</a:t>
            </a:r>
          </a:p>
        </p:txBody>
      </p:sp>
      <p:sp>
        <p:nvSpPr>
          <p:cNvPr id="61" name="Espace réservé du texte 19">
            <a:extLst>
              <a:ext uri="{FF2B5EF4-FFF2-40B4-BE49-F238E27FC236}">
                <a16:creationId xmlns:a16="http://schemas.microsoft.com/office/drawing/2014/main" id="{E1390742-21D3-8508-377B-C00C329EE00C}"/>
              </a:ext>
            </a:extLst>
          </p:cNvPr>
          <p:cNvSpPr>
            <a:spLocks noGrp="1"/>
          </p:cNvSpPr>
          <p:nvPr>
            <p:ph type="body" sz="quarter" idx="28" hasCustomPrompt="1"/>
          </p:nvPr>
        </p:nvSpPr>
        <p:spPr>
          <a:xfrm>
            <a:off x="757908" y="2291839"/>
            <a:ext cx="1940862" cy="187446"/>
          </a:xfrm>
          <a:noFill/>
        </p:spPr>
        <p:txBody>
          <a:bodyPr wrap="square" tIns="0" bIns="0" anchor="b" anchorCtr="0">
            <a:noAutofit/>
          </a:bodyPr>
          <a:lstStyle>
            <a:lvl1pPr marL="0" indent="0" algn="ctr">
              <a:lnSpc>
                <a:spcPct val="100000"/>
              </a:lnSpc>
              <a:buNone/>
              <a:defRPr sz="1200" b="0">
                <a:solidFill>
                  <a:schemeClr val="bg1"/>
                </a:solidFill>
                <a:latin typeface="+mn-lt"/>
                <a:cs typeface="Poppins Light" panose="00000400000000000000" pitchFamily="2" charset="0"/>
              </a:defRPr>
            </a:lvl1pPr>
          </a:lstStyle>
          <a:p>
            <a:pPr lvl="0"/>
            <a:r>
              <a:rPr lang="fr-FR" dirty="0"/>
              <a:t>Titre</a:t>
            </a:r>
          </a:p>
        </p:txBody>
      </p:sp>
      <p:sp>
        <p:nvSpPr>
          <p:cNvPr id="63" name="Espace réservé du texte 19">
            <a:extLst>
              <a:ext uri="{FF2B5EF4-FFF2-40B4-BE49-F238E27FC236}">
                <a16:creationId xmlns:a16="http://schemas.microsoft.com/office/drawing/2014/main" id="{DD966501-9FD2-7E39-58E1-FAAC572B1853}"/>
              </a:ext>
            </a:extLst>
          </p:cNvPr>
          <p:cNvSpPr>
            <a:spLocks noGrp="1"/>
          </p:cNvSpPr>
          <p:nvPr>
            <p:ph type="body" sz="quarter" idx="29" hasCustomPrompt="1"/>
          </p:nvPr>
        </p:nvSpPr>
        <p:spPr>
          <a:xfrm>
            <a:off x="757908" y="2500305"/>
            <a:ext cx="1940862" cy="187446"/>
          </a:xfrm>
          <a:noFill/>
        </p:spPr>
        <p:txBody>
          <a:bodyPr wrap="square" tIns="0" bIns="0" anchor="b" anchorCtr="0">
            <a:noAutofit/>
          </a:bodyPr>
          <a:lstStyle>
            <a:lvl1pPr marL="0" indent="0" algn="ctr">
              <a:lnSpc>
                <a:spcPct val="100000"/>
              </a:lnSpc>
              <a:buNone/>
              <a:defRPr sz="1200" b="0">
                <a:solidFill>
                  <a:schemeClr val="tx2"/>
                </a:solidFill>
                <a:latin typeface="+mn-lt"/>
                <a:cs typeface="Poppins Light" panose="00000400000000000000" pitchFamily="2" charset="0"/>
              </a:defRPr>
            </a:lvl1pPr>
          </a:lstStyle>
          <a:p>
            <a:pPr lvl="0"/>
            <a:r>
              <a:rPr lang="fr-FR" dirty="0"/>
              <a:t>Titre</a:t>
            </a:r>
          </a:p>
        </p:txBody>
      </p:sp>
      <p:sp>
        <p:nvSpPr>
          <p:cNvPr id="64" name="Espace réservé du texte 22">
            <a:extLst>
              <a:ext uri="{FF2B5EF4-FFF2-40B4-BE49-F238E27FC236}">
                <a16:creationId xmlns:a16="http://schemas.microsoft.com/office/drawing/2014/main" id="{4FA645BA-E686-1D06-FF8F-E8206EF8FD6C}"/>
              </a:ext>
            </a:extLst>
          </p:cNvPr>
          <p:cNvSpPr>
            <a:spLocks noGrp="1"/>
          </p:cNvSpPr>
          <p:nvPr>
            <p:ph type="body" sz="quarter" idx="30"/>
          </p:nvPr>
        </p:nvSpPr>
        <p:spPr>
          <a:xfrm>
            <a:off x="754057" y="2987762"/>
            <a:ext cx="1947174" cy="600164"/>
          </a:xfrm>
          <a:noFill/>
        </p:spPr>
        <p:txBody>
          <a:bodyPr wrap="square">
            <a:spAutoFit/>
          </a:bodyPr>
          <a:lstStyle>
            <a:lvl1pPr marL="0" indent="0" algn="ctr">
              <a:lnSpc>
                <a:spcPct val="100000"/>
              </a:lnSpc>
              <a:buNone/>
              <a:defRPr sz="1100" b="0">
                <a:solidFill>
                  <a:schemeClr val="bg1"/>
                </a:solidFill>
                <a:latin typeface="+mj-lt"/>
                <a:cs typeface="Poppins Light" panose="00000400000000000000" pitchFamily="2" charset="0"/>
              </a:defRPr>
            </a:lvl1pPr>
          </a:lstStyle>
          <a:p>
            <a:pPr lvl="0"/>
            <a:r>
              <a:rPr lang="fr-FR" dirty="0"/>
              <a:t>Cliquez pour modifier les styles du texte du masque</a:t>
            </a:r>
          </a:p>
        </p:txBody>
      </p:sp>
      <p:sp>
        <p:nvSpPr>
          <p:cNvPr id="65" name="Espace réservé du texte 22">
            <a:extLst>
              <a:ext uri="{FF2B5EF4-FFF2-40B4-BE49-F238E27FC236}">
                <a16:creationId xmlns:a16="http://schemas.microsoft.com/office/drawing/2014/main" id="{F390B367-6402-ED26-E297-65E3F5888E7D}"/>
              </a:ext>
            </a:extLst>
          </p:cNvPr>
          <p:cNvSpPr>
            <a:spLocks noGrp="1"/>
          </p:cNvSpPr>
          <p:nvPr>
            <p:ph type="body" sz="quarter" idx="31"/>
          </p:nvPr>
        </p:nvSpPr>
        <p:spPr>
          <a:xfrm>
            <a:off x="4114303" y="6122541"/>
            <a:ext cx="4235673" cy="261610"/>
          </a:xfrm>
          <a:noFill/>
        </p:spPr>
        <p:txBody>
          <a:bodyPr wrap="square">
            <a:spAutoFit/>
          </a:bodyPr>
          <a:lstStyle>
            <a:lvl1pPr marL="0" indent="0">
              <a:lnSpc>
                <a:spcPct val="100000"/>
              </a:lnSpc>
              <a:buNone/>
              <a:defRPr lang="fr-FR" sz="1050" b="1" dirty="0">
                <a:solidFill>
                  <a:schemeClr val="bg1">
                    <a:lumMod val="50000"/>
                  </a:schemeClr>
                </a:solidFill>
                <a:latin typeface="+mj-lt"/>
                <a:cs typeface="Poppins Medium"/>
              </a:defRPr>
            </a:lvl1pPr>
          </a:lstStyle>
          <a:p>
            <a:pPr lvl="0"/>
            <a:r>
              <a:rPr lang="fr-FR" dirty="0"/>
              <a:t>Cliquez pour modifier les styles du texte du masque</a:t>
            </a:r>
          </a:p>
        </p:txBody>
      </p:sp>
      <p:sp>
        <p:nvSpPr>
          <p:cNvPr id="66" name="Espace réservé du texte 22">
            <a:extLst>
              <a:ext uri="{FF2B5EF4-FFF2-40B4-BE49-F238E27FC236}">
                <a16:creationId xmlns:a16="http://schemas.microsoft.com/office/drawing/2014/main" id="{990EA576-5172-6C3F-A184-57D68E205021}"/>
              </a:ext>
            </a:extLst>
          </p:cNvPr>
          <p:cNvSpPr>
            <a:spLocks noGrp="1"/>
          </p:cNvSpPr>
          <p:nvPr>
            <p:ph type="body" sz="quarter" idx="32"/>
          </p:nvPr>
        </p:nvSpPr>
        <p:spPr>
          <a:xfrm>
            <a:off x="8637605" y="6122541"/>
            <a:ext cx="2081918" cy="430887"/>
          </a:xfrm>
          <a:noFill/>
        </p:spPr>
        <p:txBody>
          <a:bodyPr wrap="square">
            <a:spAutoFit/>
          </a:bodyPr>
          <a:lstStyle>
            <a:lvl1pPr marL="0" indent="0">
              <a:lnSpc>
                <a:spcPct val="100000"/>
              </a:lnSpc>
              <a:buNone/>
              <a:defRPr lang="fr-FR" sz="1050" b="1" dirty="0">
                <a:solidFill>
                  <a:schemeClr val="bg1">
                    <a:lumMod val="50000"/>
                  </a:schemeClr>
                </a:solidFill>
                <a:latin typeface="+mj-lt"/>
                <a:cs typeface="Poppins Medium"/>
              </a:defRPr>
            </a:lvl1pPr>
          </a:lstStyle>
          <a:p>
            <a:pPr lvl="0"/>
            <a:r>
              <a:rPr lang="fr-FR" dirty="0"/>
              <a:t>Cliquez pour modifier les styles du texte du masque</a:t>
            </a:r>
          </a:p>
        </p:txBody>
      </p:sp>
      <p:sp>
        <p:nvSpPr>
          <p:cNvPr id="67" name="Espace réservé du texte 19">
            <a:extLst>
              <a:ext uri="{FF2B5EF4-FFF2-40B4-BE49-F238E27FC236}">
                <a16:creationId xmlns:a16="http://schemas.microsoft.com/office/drawing/2014/main" id="{05FB3183-F1D1-9ADF-AC85-03014DD39C47}"/>
              </a:ext>
            </a:extLst>
          </p:cNvPr>
          <p:cNvSpPr>
            <a:spLocks noGrp="1"/>
          </p:cNvSpPr>
          <p:nvPr>
            <p:ph type="body" sz="quarter" idx="33" hasCustomPrompt="1"/>
          </p:nvPr>
        </p:nvSpPr>
        <p:spPr>
          <a:xfrm>
            <a:off x="6440808" y="1252714"/>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68" name="Espace réservé du texte 22">
            <a:extLst>
              <a:ext uri="{FF2B5EF4-FFF2-40B4-BE49-F238E27FC236}">
                <a16:creationId xmlns:a16="http://schemas.microsoft.com/office/drawing/2014/main" id="{E12BC34B-F7B1-EE21-F4CA-ECD28693CE37}"/>
              </a:ext>
            </a:extLst>
          </p:cNvPr>
          <p:cNvSpPr>
            <a:spLocks noGrp="1"/>
          </p:cNvSpPr>
          <p:nvPr>
            <p:ph type="body" sz="quarter" idx="34"/>
          </p:nvPr>
        </p:nvSpPr>
        <p:spPr>
          <a:xfrm>
            <a:off x="6434497" y="1571078"/>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69" name="Espace réservé du texte 57">
            <a:extLst>
              <a:ext uri="{FF2B5EF4-FFF2-40B4-BE49-F238E27FC236}">
                <a16:creationId xmlns:a16="http://schemas.microsoft.com/office/drawing/2014/main" id="{D7BF76C4-2B05-3424-85CB-75DCF009BD6E}"/>
              </a:ext>
            </a:extLst>
          </p:cNvPr>
          <p:cNvSpPr>
            <a:spLocks noGrp="1"/>
          </p:cNvSpPr>
          <p:nvPr>
            <p:ph type="body" sz="quarter" idx="35"/>
          </p:nvPr>
        </p:nvSpPr>
        <p:spPr>
          <a:xfrm>
            <a:off x="6439190" y="1967592"/>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70" name="Espace réservé du texte 19">
            <a:extLst>
              <a:ext uri="{FF2B5EF4-FFF2-40B4-BE49-F238E27FC236}">
                <a16:creationId xmlns:a16="http://schemas.microsoft.com/office/drawing/2014/main" id="{AB381D96-AD3C-F0F8-AE93-0C48D061A38F}"/>
              </a:ext>
            </a:extLst>
          </p:cNvPr>
          <p:cNvSpPr>
            <a:spLocks noGrp="1"/>
          </p:cNvSpPr>
          <p:nvPr>
            <p:ph type="body" sz="quarter" idx="36" hasCustomPrompt="1"/>
          </p:nvPr>
        </p:nvSpPr>
        <p:spPr>
          <a:xfrm>
            <a:off x="8756880" y="1252714"/>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71" name="Espace réservé du texte 22">
            <a:extLst>
              <a:ext uri="{FF2B5EF4-FFF2-40B4-BE49-F238E27FC236}">
                <a16:creationId xmlns:a16="http://schemas.microsoft.com/office/drawing/2014/main" id="{50942992-650A-FB7F-EE29-5521ACC91F9B}"/>
              </a:ext>
            </a:extLst>
          </p:cNvPr>
          <p:cNvSpPr>
            <a:spLocks noGrp="1"/>
          </p:cNvSpPr>
          <p:nvPr>
            <p:ph type="body" sz="quarter" idx="37"/>
          </p:nvPr>
        </p:nvSpPr>
        <p:spPr>
          <a:xfrm>
            <a:off x="8750568" y="1571078"/>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72" name="Espace réservé du texte 57">
            <a:extLst>
              <a:ext uri="{FF2B5EF4-FFF2-40B4-BE49-F238E27FC236}">
                <a16:creationId xmlns:a16="http://schemas.microsoft.com/office/drawing/2014/main" id="{0828E09C-7062-FB6A-3A48-76BC8B0517FD}"/>
              </a:ext>
            </a:extLst>
          </p:cNvPr>
          <p:cNvSpPr>
            <a:spLocks noGrp="1"/>
          </p:cNvSpPr>
          <p:nvPr>
            <p:ph type="body" sz="quarter" idx="38"/>
          </p:nvPr>
        </p:nvSpPr>
        <p:spPr>
          <a:xfrm>
            <a:off x="8755261" y="1967592"/>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73" name="Espace réservé du texte 19">
            <a:extLst>
              <a:ext uri="{FF2B5EF4-FFF2-40B4-BE49-F238E27FC236}">
                <a16:creationId xmlns:a16="http://schemas.microsoft.com/office/drawing/2014/main" id="{E6A4849A-C091-B489-7782-37CB8D485B54}"/>
              </a:ext>
            </a:extLst>
          </p:cNvPr>
          <p:cNvSpPr>
            <a:spLocks noGrp="1"/>
          </p:cNvSpPr>
          <p:nvPr>
            <p:ph type="body" sz="quarter" idx="39" hasCustomPrompt="1"/>
          </p:nvPr>
        </p:nvSpPr>
        <p:spPr>
          <a:xfrm>
            <a:off x="4120614" y="350534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74" name="Espace réservé du texte 22">
            <a:extLst>
              <a:ext uri="{FF2B5EF4-FFF2-40B4-BE49-F238E27FC236}">
                <a16:creationId xmlns:a16="http://schemas.microsoft.com/office/drawing/2014/main" id="{1A59DACA-6DD8-9570-7231-EB9D7DDC90A5}"/>
              </a:ext>
            </a:extLst>
          </p:cNvPr>
          <p:cNvSpPr>
            <a:spLocks noGrp="1"/>
          </p:cNvSpPr>
          <p:nvPr>
            <p:ph type="body" sz="quarter" idx="40"/>
          </p:nvPr>
        </p:nvSpPr>
        <p:spPr>
          <a:xfrm>
            <a:off x="4114303" y="3823705"/>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75" name="Espace réservé du texte 57">
            <a:extLst>
              <a:ext uri="{FF2B5EF4-FFF2-40B4-BE49-F238E27FC236}">
                <a16:creationId xmlns:a16="http://schemas.microsoft.com/office/drawing/2014/main" id="{6913A400-9BF9-7CAE-BCE0-CAE601A1FFF5}"/>
              </a:ext>
            </a:extLst>
          </p:cNvPr>
          <p:cNvSpPr>
            <a:spLocks noGrp="1"/>
          </p:cNvSpPr>
          <p:nvPr>
            <p:ph type="body" sz="quarter" idx="41"/>
          </p:nvPr>
        </p:nvSpPr>
        <p:spPr>
          <a:xfrm>
            <a:off x="4118995" y="4220219"/>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76" name="Espace réservé du texte 19">
            <a:extLst>
              <a:ext uri="{FF2B5EF4-FFF2-40B4-BE49-F238E27FC236}">
                <a16:creationId xmlns:a16="http://schemas.microsoft.com/office/drawing/2014/main" id="{134135AD-CA7C-2362-1319-93791D95CA77}"/>
              </a:ext>
            </a:extLst>
          </p:cNvPr>
          <p:cNvSpPr>
            <a:spLocks noGrp="1"/>
          </p:cNvSpPr>
          <p:nvPr>
            <p:ph type="body" sz="quarter" idx="42" hasCustomPrompt="1"/>
          </p:nvPr>
        </p:nvSpPr>
        <p:spPr>
          <a:xfrm>
            <a:off x="6440808" y="350534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77" name="Espace réservé du texte 22">
            <a:extLst>
              <a:ext uri="{FF2B5EF4-FFF2-40B4-BE49-F238E27FC236}">
                <a16:creationId xmlns:a16="http://schemas.microsoft.com/office/drawing/2014/main" id="{B087EF66-1470-1B56-4C32-8DB173C53307}"/>
              </a:ext>
            </a:extLst>
          </p:cNvPr>
          <p:cNvSpPr>
            <a:spLocks noGrp="1"/>
          </p:cNvSpPr>
          <p:nvPr>
            <p:ph type="body" sz="quarter" idx="43"/>
          </p:nvPr>
        </p:nvSpPr>
        <p:spPr>
          <a:xfrm>
            <a:off x="6434497" y="3823705"/>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78" name="Espace réservé du texte 57">
            <a:extLst>
              <a:ext uri="{FF2B5EF4-FFF2-40B4-BE49-F238E27FC236}">
                <a16:creationId xmlns:a16="http://schemas.microsoft.com/office/drawing/2014/main" id="{C4E93510-1BAB-1591-6C97-3FC84BC82D03}"/>
              </a:ext>
            </a:extLst>
          </p:cNvPr>
          <p:cNvSpPr>
            <a:spLocks noGrp="1"/>
          </p:cNvSpPr>
          <p:nvPr>
            <p:ph type="body" sz="quarter" idx="44"/>
          </p:nvPr>
        </p:nvSpPr>
        <p:spPr>
          <a:xfrm>
            <a:off x="6439190" y="4220219"/>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79" name="Espace réservé du texte 19">
            <a:extLst>
              <a:ext uri="{FF2B5EF4-FFF2-40B4-BE49-F238E27FC236}">
                <a16:creationId xmlns:a16="http://schemas.microsoft.com/office/drawing/2014/main" id="{5F016164-F1D2-930A-B22C-9C2716BDCE27}"/>
              </a:ext>
            </a:extLst>
          </p:cNvPr>
          <p:cNvSpPr>
            <a:spLocks noGrp="1"/>
          </p:cNvSpPr>
          <p:nvPr>
            <p:ph type="body" sz="quarter" idx="45" hasCustomPrompt="1"/>
          </p:nvPr>
        </p:nvSpPr>
        <p:spPr>
          <a:xfrm>
            <a:off x="8756880" y="350534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80" name="Espace réservé du texte 22">
            <a:extLst>
              <a:ext uri="{FF2B5EF4-FFF2-40B4-BE49-F238E27FC236}">
                <a16:creationId xmlns:a16="http://schemas.microsoft.com/office/drawing/2014/main" id="{F33A3BD2-60F5-BA4D-82F3-9A8FF5A565A5}"/>
              </a:ext>
            </a:extLst>
          </p:cNvPr>
          <p:cNvSpPr>
            <a:spLocks noGrp="1"/>
          </p:cNvSpPr>
          <p:nvPr>
            <p:ph type="body" sz="quarter" idx="46"/>
          </p:nvPr>
        </p:nvSpPr>
        <p:spPr>
          <a:xfrm>
            <a:off x="8750568" y="3823705"/>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81" name="Espace réservé du texte 57">
            <a:extLst>
              <a:ext uri="{FF2B5EF4-FFF2-40B4-BE49-F238E27FC236}">
                <a16:creationId xmlns:a16="http://schemas.microsoft.com/office/drawing/2014/main" id="{74AAE3F9-3368-AA20-AAB2-C65F1EA605DD}"/>
              </a:ext>
            </a:extLst>
          </p:cNvPr>
          <p:cNvSpPr>
            <a:spLocks noGrp="1"/>
          </p:cNvSpPr>
          <p:nvPr>
            <p:ph type="body" sz="quarter" idx="47"/>
          </p:nvPr>
        </p:nvSpPr>
        <p:spPr>
          <a:xfrm>
            <a:off x="8755261" y="4220219"/>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Tree>
    <p:extLst>
      <p:ext uri="{BB962C8B-B14F-4D97-AF65-F5344CB8AC3E}">
        <p14:creationId xmlns:p14="http://schemas.microsoft.com/office/powerpoint/2010/main" val="216130028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3_Diapositive de titre">
    <p:bg>
      <p:bgPr>
        <a:solidFill>
          <a:schemeClr val="bg1"/>
        </a:solidFill>
        <a:effectLst/>
      </p:bgPr>
    </p:bg>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8312D47-A246-4B42-FB13-744B04117E1A}"/>
              </a:ext>
            </a:extLst>
          </p:cNvPr>
          <p:cNvSpPr/>
          <p:nvPr/>
        </p:nvSpPr>
        <p:spPr>
          <a:xfrm>
            <a:off x="0" y="0"/>
            <a:ext cx="3492781" cy="6857615"/>
          </a:xfrm>
          <a:custGeom>
            <a:avLst/>
            <a:gdLst/>
            <a:ahLst/>
            <a:cxnLst/>
            <a:rect l="l" t="t" r="r" b="b"/>
            <a:pathLst>
              <a:path w="5759450" h="11306175">
                <a:moveTo>
                  <a:pt x="5758986" y="0"/>
                </a:moveTo>
                <a:lnTo>
                  <a:pt x="0" y="0"/>
                </a:lnTo>
                <a:lnTo>
                  <a:pt x="0" y="11305938"/>
                </a:lnTo>
                <a:lnTo>
                  <a:pt x="5758986" y="11305938"/>
                </a:lnTo>
                <a:lnTo>
                  <a:pt x="5758986" y="0"/>
                </a:lnTo>
                <a:close/>
              </a:path>
            </a:pathLst>
          </a:custGeom>
          <a:solidFill>
            <a:srgbClr val="1E2124"/>
          </a:solidFill>
        </p:spPr>
        <p:txBody>
          <a:bodyPr wrap="square" lIns="0" tIns="0" rIns="0" bIns="0" rtlCol="0"/>
          <a:lstStyle/>
          <a:p>
            <a:endParaRPr sz="1092"/>
          </a:p>
        </p:txBody>
      </p:sp>
      <p:sp>
        <p:nvSpPr>
          <p:cNvPr id="2" name="Ellipse 1">
            <a:extLst>
              <a:ext uri="{FF2B5EF4-FFF2-40B4-BE49-F238E27FC236}">
                <a16:creationId xmlns:a16="http://schemas.microsoft.com/office/drawing/2014/main" id="{4019FE56-DEA6-65D3-0640-A0373E362753}"/>
              </a:ext>
            </a:extLst>
          </p:cNvPr>
          <p:cNvSpPr/>
          <p:nvPr userDrawn="1"/>
        </p:nvSpPr>
        <p:spPr>
          <a:xfrm>
            <a:off x="1156767" y="650827"/>
            <a:ext cx="1179343" cy="1179261"/>
          </a:xfrm>
          <a:prstGeom prst="ellipse">
            <a:avLst/>
          </a:prstGeom>
          <a:solidFill>
            <a:srgbClr val="E5E8EE"/>
          </a:solidFill>
          <a:effectLst/>
        </p:spPr>
        <p:txBody>
          <a:bodyPr vert="horz" wrap="square" lIns="55449" tIns="27725" rIns="55449" bIns="27725" rtlCol="0">
            <a:noAutofit/>
          </a:bodyPr>
          <a:lstStyle/>
          <a:p>
            <a:pPr marL="138623" lvl="0" indent="-138623" algn="l" defTabSz="554492" rtl="0" eaLnBrk="1" latinLnBrk="0" hangingPunct="1">
              <a:lnSpc>
                <a:spcPct val="90000"/>
              </a:lnSpc>
              <a:spcBef>
                <a:spcPts val="606"/>
              </a:spcBef>
              <a:buFont typeface="Arial" panose="020B0604020202020204" pitchFamily="34" charset="0"/>
              <a:buChar char="•"/>
            </a:pPr>
            <a:endParaRPr lang="fr-FR" sz="1213" kern="1200">
              <a:solidFill>
                <a:schemeClr val="bg1"/>
              </a:solidFill>
              <a:latin typeface="+mj-lt"/>
            </a:endParaRPr>
          </a:p>
        </p:txBody>
      </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28" name="Espace réservé du texte 19">
            <a:extLst>
              <a:ext uri="{FF2B5EF4-FFF2-40B4-BE49-F238E27FC236}">
                <a16:creationId xmlns:a16="http://schemas.microsoft.com/office/drawing/2014/main" id="{8A0036C7-F861-984D-4697-47E80A8680B1}"/>
              </a:ext>
            </a:extLst>
          </p:cNvPr>
          <p:cNvSpPr>
            <a:spLocks noGrp="1"/>
          </p:cNvSpPr>
          <p:nvPr>
            <p:ph type="body" sz="quarter" idx="13" hasCustomPrompt="1"/>
          </p:nvPr>
        </p:nvSpPr>
        <p:spPr>
          <a:xfrm>
            <a:off x="4120614" y="1252714"/>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29" name="Espace réservé du texte 22">
            <a:extLst>
              <a:ext uri="{FF2B5EF4-FFF2-40B4-BE49-F238E27FC236}">
                <a16:creationId xmlns:a16="http://schemas.microsoft.com/office/drawing/2014/main" id="{024A7A9B-4601-E7E9-CAF3-BEE24F2AC068}"/>
              </a:ext>
            </a:extLst>
          </p:cNvPr>
          <p:cNvSpPr>
            <a:spLocks noGrp="1"/>
          </p:cNvSpPr>
          <p:nvPr>
            <p:ph type="body" sz="quarter" idx="15"/>
          </p:nvPr>
        </p:nvSpPr>
        <p:spPr>
          <a:xfrm>
            <a:off x="4114303" y="1571078"/>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35" name="object 28">
            <a:extLst>
              <a:ext uri="{FF2B5EF4-FFF2-40B4-BE49-F238E27FC236}">
                <a16:creationId xmlns:a16="http://schemas.microsoft.com/office/drawing/2014/main" id="{36D860E0-A4F0-C013-7E31-F536A7D39F00}"/>
              </a:ext>
            </a:extLst>
          </p:cNvPr>
          <p:cNvSpPr/>
          <p:nvPr userDrawn="1"/>
        </p:nvSpPr>
        <p:spPr>
          <a:xfrm>
            <a:off x="7199401" y="888540"/>
            <a:ext cx="3520122" cy="0"/>
          </a:xfrm>
          <a:custGeom>
            <a:avLst/>
            <a:gdLst/>
            <a:ahLst/>
            <a:cxnLst/>
            <a:rect l="l" t="t" r="r" b="b"/>
            <a:pathLst>
              <a:path w="5804534">
                <a:moveTo>
                  <a:pt x="0" y="0"/>
                </a:moveTo>
                <a:lnTo>
                  <a:pt x="5804441" y="0"/>
                </a:lnTo>
              </a:path>
            </a:pathLst>
          </a:custGeom>
          <a:ln w="3175">
            <a:solidFill>
              <a:srgbClr val="1E2124"/>
            </a:solidFill>
          </a:ln>
        </p:spPr>
        <p:txBody>
          <a:bodyPr wrap="square" lIns="0" tIns="0" rIns="0" bIns="0" rtlCol="0"/>
          <a:lstStyle/>
          <a:p>
            <a:endParaRPr sz="1092"/>
          </a:p>
        </p:txBody>
      </p:sp>
      <p:sp>
        <p:nvSpPr>
          <p:cNvPr id="36" name="object 29">
            <a:extLst>
              <a:ext uri="{FF2B5EF4-FFF2-40B4-BE49-F238E27FC236}">
                <a16:creationId xmlns:a16="http://schemas.microsoft.com/office/drawing/2014/main" id="{AEDC0497-6952-BF15-5131-CA214E5EB891}"/>
              </a:ext>
            </a:extLst>
          </p:cNvPr>
          <p:cNvSpPr/>
          <p:nvPr userDrawn="1"/>
        </p:nvSpPr>
        <p:spPr>
          <a:xfrm>
            <a:off x="5084399" y="5923018"/>
            <a:ext cx="3265577" cy="0"/>
          </a:xfrm>
          <a:custGeom>
            <a:avLst/>
            <a:gdLst/>
            <a:ahLst/>
            <a:cxnLst/>
            <a:rect l="l" t="t" r="r" b="b"/>
            <a:pathLst>
              <a:path w="5384800">
                <a:moveTo>
                  <a:pt x="0" y="0"/>
                </a:moveTo>
                <a:lnTo>
                  <a:pt x="5384506" y="0"/>
                </a:lnTo>
              </a:path>
            </a:pathLst>
          </a:custGeom>
          <a:ln w="3175">
            <a:solidFill>
              <a:srgbClr val="1E2124"/>
            </a:solidFill>
          </a:ln>
        </p:spPr>
        <p:txBody>
          <a:bodyPr wrap="square" lIns="0" tIns="0" rIns="0" bIns="0" rtlCol="0"/>
          <a:lstStyle/>
          <a:p>
            <a:endParaRPr sz="1092"/>
          </a:p>
        </p:txBody>
      </p:sp>
      <p:sp>
        <p:nvSpPr>
          <p:cNvPr id="49" name="object 30">
            <a:extLst>
              <a:ext uri="{FF2B5EF4-FFF2-40B4-BE49-F238E27FC236}">
                <a16:creationId xmlns:a16="http://schemas.microsoft.com/office/drawing/2014/main" id="{E5507B2D-0037-2EA8-EAA9-CDCCA0192A7C}"/>
              </a:ext>
            </a:extLst>
          </p:cNvPr>
          <p:cNvSpPr/>
          <p:nvPr userDrawn="1"/>
        </p:nvSpPr>
        <p:spPr>
          <a:xfrm>
            <a:off x="9254066" y="5923018"/>
            <a:ext cx="1465659" cy="0"/>
          </a:xfrm>
          <a:custGeom>
            <a:avLst/>
            <a:gdLst/>
            <a:ahLst/>
            <a:cxnLst/>
            <a:rect l="l" t="t" r="r" b="b"/>
            <a:pathLst>
              <a:path w="2416809">
                <a:moveTo>
                  <a:pt x="0" y="0"/>
                </a:moveTo>
                <a:lnTo>
                  <a:pt x="2416387" y="0"/>
                </a:lnTo>
              </a:path>
            </a:pathLst>
          </a:custGeom>
          <a:ln w="3175">
            <a:solidFill>
              <a:srgbClr val="1E2124"/>
            </a:solidFill>
          </a:ln>
        </p:spPr>
        <p:txBody>
          <a:bodyPr wrap="square" lIns="0" tIns="0" rIns="0" bIns="0" rtlCol="0"/>
          <a:lstStyle/>
          <a:p>
            <a:endParaRPr sz="1092"/>
          </a:p>
        </p:txBody>
      </p:sp>
      <p:sp>
        <p:nvSpPr>
          <p:cNvPr id="58" name="Espace réservé du texte 57">
            <a:extLst>
              <a:ext uri="{FF2B5EF4-FFF2-40B4-BE49-F238E27FC236}">
                <a16:creationId xmlns:a16="http://schemas.microsoft.com/office/drawing/2014/main" id="{EADF6E96-4BFB-2438-5A1B-36278F9AE125}"/>
              </a:ext>
            </a:extLst>
          </p:cNvPr>
          <p:cNvSpPr>
            <a:spLocks noGrp="1"/>
          </p:cNvSpPr>
          <p:nvPr userDrawn="1">
            <p:ph type="body" sz="quarter" idx="26"/>
          </p:nvPr>
        </p:nvSpPr>
        <p:spPr>
          <a:xfrm>
            <a:off x="4118995" y="1967592"/>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60" name="Espace réservé du texte 19">
            <a:extLst>
              <a:ext uri="{FF2B5EF4-FFF2-40B4-BE49-F238E27FC236}">
                <a16:creationId xmlns:a16="http://schemas.microsoft.com/office/drawing/2014/main" id="{B4D9E38A-DE17-2371-BAD2-861E5CA1C860}"/>
              </a:ext>
            </a:extLst>
          </p:cNvPr>
          <p:cNvSpPr>
            <a:spLocks noGrp="1"/>
          </p:cNvSpPr>
          <p:nvPr>
            <p:ph type="body" sz="quarter" idx="27" hasCustomPrompt="1"/>
          </p:nvPr>
        </p:nvSpPr>
        <p:spPr>
          <a:xfrm>
            <a:off x="757908" y="1110805"/>
            <a:ext cx="1940862" cy="261290"/>
          </a:xfrm>
          <a:noFill/>
        </p:spPr>
        <p:txBody>
          <a:bodyPr wrap="square" tIns="0" bIns="0" anchor="b" anchorCtr="0">
            <a:spAutoFit/>
          </a:bodyPr>
          <a:lstStyle>
            <a:lvl1pPr marL="0" indent="0" algn="ctr">
              <a:lnSpc>
                <a:spcPct val="100000"/>
              </a:lnSpc>
              <a:buNone/>
              <a:defRPr sz="1698" b="1">
                <a:solidFill>
                  <a:schemeClr val="tx1"/>
                </a:solidFill>
                <a:latin typeface="+mj-lt"/>
                <a:cs typeface="Poppins Light" panose="00000400000000000000" pitchFamily="2" charset="0"/>
              </a:defRPr>
            </a:lvl1pPr>
          </a:lstStyle>
          <a:p>
            <a:pPr lvl="0"/>
            <a:r>
              <a:rPr lang="fr-FR" dirty="0"/>
              <a:t>Titre</a:t>
            </a:r>
          </a:p>
        </p:txBody>
      </p:sp>
      <p:sp>
        <p:nvSpPr>
          <p:cNvPr id="61" name="Espace réservé du texte 19">
            <a:extLst>
              <a:ext uri="{FF2B5EF4-FFF2-40B4-BE49-F238E27FC236}">
                <a16:creationId xmlns:a16="http://schemas.microsoft.com/office/drawing/2014/main" id="{E1390742-21D3-8508-377B-C00C329EE00C}"/>
              </a:ext>
            </a:extLst>
          </p:cNvPr>
          <p:cNvSpPr>
            <a:spLocks noGrp="1"/>
          </p:cNvSpPr>
          <p:nvPr>
            <p:ph type="body" sz="quarter" idx="28" hasCustomPrompt="1"/>
          </p:nvPr>
        </p:nvSpPr>
        <p:spPr>
          <a:xfrm>
            <a:off x="757908" y="2040023"/>
            <a:ext cx="1940862" cy="187446"/>
          </a:xfrm>
          <a:noFill/>
        </p:spPr>
        <p:txBody>
          <a:bodyPr wrap="square" tIns="0" bIns="0" anchor="b" anchorCtr="0">
            <a:noAutofit/>
          </a:bodyPr>
          <a:lstStyle>
            <a:lvl1pPr marL="0" indent="0" algn="ctr">
              <a:lnSpc>
                <a:spcPct val="100000"/>
              </a:lnSpc>
              <a:buNone/>
              <a:defRPr sz="1200" b="0">
                <a:solidFill>
                  <a:schemeClr val="bg1"/>
                </a:solidFill>
                <a:latin typeface="+mn-lt"/>
                <a:cs typeface="Poppins Light" panose="00000400000000000000" pitchFamily="2" charset="0"/>
              </a:defRPr>
            </a:lvl1pPr>
          </a:lstStyle>
          <a:p>
            <a:pPr lvl="0"/>
            <a:r>
              <a:rPr lang="fr-FR" dirty="0"/>
              <a:t>Titre</a:t>
            </a:r>
          </a:p>
        </p:txBody>
      </p:sp>
      <p:sp>
        <p:nvSpPr>
          <p:cNvPr id="63" name="Espace réservé du texte 19">
            <a:extLst>
              <a:ext uri="{FF2B5EF4-FFF2-40B4-BE49-F238E27FC236}">
                <a16:creationId xmlns:a16="http://schemas.microsoft.com/office/drawing/2014/main" id="{DD966501-9FD2-7E39-58E1-FAAC572B1853}"/>
              </a:ext>
            </a:extLst>
          </p:cNvPr>
          <p:cNvSpPr>
            <a:spLocks noGrp="1"/>
          </p:cNvSpPr>
          <p:nvPr>
            <p:ph type="body" sz="quarter" idx="29" hasCustomPrompt="1"/>
          </p:nvPr>
        </p:nvSpPr>
        <p:spPr>
          <a:xfrm>
            <a:off x="757908" y="2248490"/>
            <a:ext cx="1940862" cy="187446"/>
          </a:xfrm>
          <a:noFill/>
        </p:spPr>
        <p:txBody>
          <a:bodyPr wrap="square" tIns="0" bIns="0" anchor="b" anchorCtr="0">
            <a:noAutofit/>
          </a:bodyPr>
          <a:lstStyle>
            <a:lvl1pPr marL="0" indent="0" algn="ctr">
              <a:lnSpc>
                <a:spcPct val="100000"/>
              </a:lnSpc>
              <a:buNone/>
              <a:defRPr sz="1200" b="0">
                <a:solidFill>
                  <a:schemeClr val="tx2"/>
                </a:solidFill>
                <a:latin typeface="+mn-lt"/>
                <a:cs typeface="Poppins Light" panose="00000400000000000000" pitchFamily="2" charset="0"/>
              </a:defRPr>
            </a:lvl1pPr>
          </a:lstStyle>
          <a:p>
            <a:pPr lvl="0"/>
            <a:r>
              <a:rPr lang="fr-FR" dirty="0"/>
              <a:t>Titre</a:t>
            </a:r>
          </a:p>
        </p:txBody>
      </p:sp>
      <p:sp>
        <p:nvSpPr>
          <p:cNvPr id="64" name="Espace réservé du texte 22">
            <a:extLst>
              <a:ext uri="{FF2B5EF4-FFF2-40B4-BE49-F238E27FC236}">
                <a16:creationId xmlns:a16="http://schemas.microsoft.com/office/drawing/2014/main" id="{4FA645BA-E686-1D06-FF8F-E8206EF8FD6C}"/>
              </a:ext>
            </a:extLst>
          </p:cNvPr>
          <p:cNvSpPr>
            <a:spLocks noGrp="1"/>
          </p:cNvSpPr>
          <p:nvPr>
            <p:ph type="body" sz="quarter" idx="30"/>
          </p:nvPr>
        </p:nvSpPr>
        <p:spPr>
          <a:xfrm>
            <a:off x="754057" y="2987762"/>
            <a:ext cx="1947174" cy="600164"/>
          </a:xfrm>
          <a:noFill/>
        </p:spPr>
        <p:txBody>
          <a:bodyPr wrap="square">
            <a:spAutoFit/>
          </a:bodyPr>
          <a:lstStyle>
            <a:lvl1pPr marL="0" indent="0" algn="ctr">
              <a:lnSpc>
                <a:spcPct val="100000"/>
              </a:lnSpc>
              <a:buNone/>
              <a:defRPr sz="1100" b="0">
                <a:solidFill>
                  <a:schemeClr val="bg1"/>
                </a:solidFill>
                <a:latin typeface="+mj-lt"/>
                <a:cs typeface="Poppins Light" panose="00000400000000000000" pitchFamily="2" charset="0"/>
              </a:defRPr>
            </a:lvl1pPr>
          </a:lstStyle>
          <a:p>
            <a:pPr lvl="0"/>
            <a:r>
              <a:rPr lang="fr-FR" dirty="0"/>
              <a:t>Cliquez pour modifier les styles du texte du masque</a:t>
            </a:r>
          </a:p>
        </p:txBody>
      </p:sp>
      <p:sp>
        <p:nvSpPr>
          <p:cNvPr id="65" name="Espace réservé du texte 22">
            <a:extLst>
              <a:ext uri="{FF2B5EF4-FFF2-40B4-BE49-F238E27FC236}">
                <a16:creationId xmlns:a16="http://schemas.microsoft.com/office/drawing/2014/main" id="{F390B367-6402-ED26-E297-65E3F5888E7D}"/>
              </a:ext>
            </a:extLst>
          </p:cNvPr>
          <p:cNvSpPr>
            <a:spLocks noGrp="1"/>
          </p:cNvSpPr>
          <p:nvPr>
            <p:ph type="body" sz="quarter" idx="31"/>
          </p:nvPr>
        </p:nvSpPr>
        <p:spPr>
          <a:xfrm>
            <a:off x="4114303" y="6122541"/>
            <a:ext cx="4235673" cy="253916"/>
          </a:xfrm>
          <a:noFill/>
        </p:spPr>
        <p:txBody>
          <a:bodyPr wrap="square">
            <a:spAutoFit/>
          </a:bodyPr>
          <a:lstStyle>
            <a:lvl1pPr marL="0" indent="0">
              <a:lnSpc>
                <a:spcPct val="100000"/>
              </a:lnSpc>
              <a:buNone/>
              <a:defRPr lang="fr-FR" sz="1050" b="1" dirty="0">
                <a:solidFill>
                  <a:schemeClr val="bg1">
                    <a:lumMod val="50000"/>
                  </a:schemeClr>
                </a:solidFill>
                <a:latin typeface="+mj-lt"/>
                <a:cs typeface="Poppins Medium"/>
              </a:defRPr>
            </a:lvl1pPr>
          </a:lstStyle>
          <a:p>
            <a:pPr lvl="0"/>
            <a:r>
              <a:rPr lang="fr-FR" dirty="0"/>
              <a:t>Cliquez pour modifier les styles du texte du masque</a:t>
            </a:r>
          </a:p>
        </p:txBody>
      </p:sp>
      <p:sp>
        <p:nvSpPr>
          <p:cNvPr id="66" name="Espace réservé du texte 22">
            <a:extLst>
              <a:ext uri="{FF2B5EF4-FFF2-40B4-BE49-F238E27FC236}">
                <a16:creationId xmlns:a16="http://schemas.microsoft.com/office/drawing/2014/main" id="{990EA576-5172-6C3F-A184-57D68E205021}"/>
              </a:ext>
            </a:extLst>
          </p:cNvPr>
          <p:cNvSpPr>
            <a:spLocks noGrp="1"/>
          </p:cNvSpPr>
          <p:nvPr>
            <p:ph type="body" sz="quarter" idx="32"/>
          </p:nvPr>
        </p:nvSpPr>
        <p:spPr>
          <a:xfrm>
            <a:off x="8637605" y="6122541"/>
            <a:ext cx="2081918" cy="415498"/>
          </a:xfrm>
          <a:noFill/>
        </p:spPr>
        <p:txBody>
          <a:bodyPr wrap="square">
            <a:spAutoFit/>
          </a:bodyPr>
          <a:lstStyle>
            <a:lvl1pPr marL="0" indent="0">
              <a:lnSpc>
                <a:spcPct val="100000"/>
              </a:lnSpc>
              <a:buNone/>
              <a:defRPr lang="fr-FR" sz="1050" b="1" dirty="0">
                <a:solidFill>
                  <a:schemeClr val="bg1">
                    <a:lumMod val="50000"/>
                  </a:schemeClr>
                </a:solidFill>
                <a:latin typeface="+mj-lt"/>
                <a:cs typeface="Poppins Medium"/>
              </a:defRPr>
            </a:lvl1pPr>
          </a:lstStyle>
          <a:p>
            <a:pPr lvl="0"/>
            <a:r>
              <a:rPr lang="fr-FR" dirty="0"/>
              <a:t>Cliquez pour modifier les styles du texte du masque</a:t>
            </a:r>
          </a:p>
        </p:txBody>
      </p:sp>
      <p:sp>
        <p:nvSpPr>
          <p:cNvPr id="67" name="Espace réservé du texte 19">
            <a:extLst>
              <a:ext uri="{FF2B5EF4-FFF2-40B4-BE49-F238E27FC236}">
                <a16:creationId xmlns:a16="http://schemas.microsoft.com/office/drawing/2014/main" id="{05FB3183-F1D1-9ADF-AC85-03014DD39C47}"/>
              </a:ext>
            </a:extLst>
          </p:cNvPr>
          <p:cNvSpPr>
            <a:spLocks noGrp="1"/>
          </p:cNvSpPr>
          <p:nvPr>
            <p:ph type="body" sz="quarter" idx="33" hasCustomPrompt="1"/>
          </p:nvPr>
        </p:nvSpPr>
        <p:spPr>
          <a:xfrm>
            <a:off x="6440808" y="1252714"/>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68" name="Espace réservé du texte 22">
            <a:extLst>
              <a:ext uri="{FF2B5EF4-FFF2-40B4-BE49-F238E27FC236}">
                <a16:creationId xmlns:a16="http://schemas.microsoft.com/office/drawing/2014/main" id="{E12BC34B-F7B1-EE21-F4CA-ECD28693CE37}"/>
              </a:ext>
            </a:extLst>
          </p:cNvPr>
          <p:cNvSpPr>
            <a:spLocks noGrp="1"/>
          </p:cNvSpPr>
          <p:nvPr>
            <p:ph type="body" sz="quarter" idx="34"/>
          </p:nvPr>
        </p:nvSpPr>
        <p:spPr>
          <a:xfrm>
            <a:off x="6434497" y="1571078"/>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69" name="Espace réservé du texte 57">
            <a:extLst>
              <a:ext uri="{FF2B5EF4-FFF2-40B4-BE49-F238E27FC236}">
                <a16:creationId xmlns:a16="http://schemas.microsoft.com/office/drawing/2014/main" id="{D7BF76C4-2B05-3424-85CB-75DCF009BD6E}"/>
              </a:ext>
            </a:extLst>
          </p:cNvPr>
          <p:cNvSpPr>
            <a:spLocks noGrp="1"/>
          </p:cNvSpPr>
          <p:nvPr>
            <p:ph type="body" sz="quarter" idx="35"/>
          </p:nvPr>
        </p:nvSpPr>
        <p:spPr>
          <a:xfrm>
            <a:off x="6439190" y="1967592"/>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70" name="Espace réservé du texte 19">
            <a:extLst>
              <a:ext uri="{FF2B5EF4-FFF2-40B4-BE49-F238E27FC236}">
                <a16:creationId xmlns:a16="http://schemas.microsoft.com/office/drawing/2014/main" id="{AB381D96-AD3C-F0F8-AE93-0C48D061A38F}"/>
              </a:ext>
            </a:extLst>
          </p:cNvPr>
          <p:cNvSpPr>
            <a:spLocks noGrp="1"/>
          </p:cNvSpPr>
          <p:nvPr>
            <p:ph type="body" sz="quarter" idx="36" hasCustomPrompt="1"/>
          </p:nvPr>
        </p:nvSpPr>
        <p:spPr>
          <a:xfrm>
            <a:off x="8756880" y="1252714"/>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71" name="Espace réservé du texte 22">
            <a:extLst>
              <a:ext uri="{FF2B5EF4-FFF2-40B4-BE49-F238E27FC236}">
                <a16:creationId xmlns:a16="http://schemas.microsoft.com/office/drawing/2014/main" id="{50942992-650A-FB7F-EE29-5521ACC91F9B}"/>
              </a:ext>
            </a:extLst>
          </p:cNvPr>
          <p:cNvSpPr>
            <a:spLocks noGrp="1"/>
          </p:cNvSpPr>
          <p:nvPr>
            <p:ph type="body" sz="quarter" idx="37"/>
          </p:nvPr>
        </p:nvSpPr>
        <p:spPr>
          <a:xfrm>
            <a:off x="8750568" y="1571078"/>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72" name="Espace réservé du texte 57">
            <a:extLst>
              <a:ext uri="{FF2B5EF4-FFF2-40B4-BE49-F238E27FC236}">
                <a16:creationId xmlns:a16="http://schemas.microsoft.com/office/drawing/2014/main" id="{0828E09C-7062-FB6A-3A48-76BC8B0517FD}"/>
              </a:ext>
            </a:extLst>
          </p:cNvPr>
          <p:cNvSpPr>
            <a:spLocks noGrp="1"/>
          </p:cNvSpPr>
          <p:nvPr>
            <p:ph type="body" sz="quarter" idx="38"/>
          </p:nvPr>
        </p:nvSpPr>
        <p:spPr>
          <a:xfrm>
            <a:off x="8755261" y="1967592"/>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73" name="Espace réservé du texte 19">
            <a:extLst>
              <a:ext uri="{FF2B5EF4-FFF2-40B4-BE49-F238E27FC236}">
                <a16:creationId xmlns:a16="http://schemas.microsoft.com/office/drawing/2014/main" id="{E6A4849A-C091-B489-7782-37CB8D485B54}"/>
              </a:ext>
            </a:extLst>
          </p:cNvPr>
          <p:cNvSpPr>
            <a:spLocks noGrp="1"/>
          </p:cNvSpPr>
          <p:nvPr>
            <p:ph type="body" sz="quarter" idx="39" hasCustomPrompt="1"/>
          </p:nvPr>
        </p:nvSpPr>
        <p:spPr>
          <a:xfrm>
            <a:off x="4120614" y="350534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74" name="Espace réservé du texte 22">
            <a:extLst>
              <a:ext uri="{FF2B5EF4-FFF2-40B4-BE49-F238E27FC236}">
                <a16:creationId xmlns:a16="http://schemas.microsoft.com/office/drawing/2014/main" id="{1A59DACA-6DD8-9570-7231-EB9D7DDC90A5}"/>
              </a:ext>
            </a:extLst>
          </p:cNvPr>
          <p:cNvSpPr>
            <a:spLocks noGrp="1"/>
          </p:cNvSpPr>
          <p:nvPr>
            <p:ph type="body" sz="quarter" idx="40"/>
          </p:nvPr>
        </p:nvSpPr>
        <p:spPr>
          <a:xfrm>
            <a:off x="4114303" y="3823705"/>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75" name="Espace réservé du texte 57">
            <a:extLst>
              <a:ext uri="{FF2B5EF4-FFF2-40B4-BE49-F238E27FC236}">
                <a16:creationId xmlns:a16="http://schemas.microsoft.com/office/drawing/2014/main" id="{6913A400-9BF9-7CAE-BCE0-CAE601A1FFF5}"/>
              </a:ext>
            </a:extLst>
          </p:cNvPr>
          <p:cNvSpPr>
            <a:spLocks noGrp="1"/>
          </p:cNvSpPr>
          <p:nvPr>
            <p:ph type="body" sz="quarter" idx="41"/>
          </p:nvPr>
        </p:nvSpPr>
        <p:spPr>
          <a:xfrm>
            <a:off x="4118995" y="4220219"/>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76" name="Espace réservé du texte 19">
            <a:extLst>
              <a:ext uri="{FF2B5EF4-FFF2-40B4-BE49-F238E27FC236}">
                <a16:creationId xmlns:a16="http://schemas.microsoft.com/office/drawing/2014/main" id="{134135AD-CA7C-2362-1319-93791D95CA77}"/>
              </a:ext>
            </a:extLst>
          </p:cNvPr>
          <p:cNvSpPr>
            <a:spLocks noGrp="1"/>
          </p:cNvSpPr>
          <p:nvPr>
            <p:ph type="body" sz="quarter" idx="42" hasCustomPrompt="1"/>
          </p:nvPr>
        </p:nvSpPr>
        <p:spPr>
          <a:xfrm>
            <a:off x="6440808" y="350534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77" name="Espace réservé du texte 22">
            <a:extLst>
              <a:ext uri="{FF2B5EF4-FFF2-40B4-BE49-F238E27FC236}">
                <a16:creationId xmlns:a16="http://schemas.microsoft.com/office/drawing/2014/main" id="{B087EF66-1470-1B56-4C32-8DB173C53307}"/>
              </a:ext>
            </a:extLst>
          </p:cNvPr>
          <p:cNvSpPr>
            <a:spLocks noGrp="1"/>
          </p:cNvSpPr>
          <p:nvPr>
            <p:ph type="body" sz="quarter" idx="43"/>
          </p:nvPr>
        </p:nvSpPr>
        <p:spPr>
          <a:xfrm>
            <a:off x="6434497" y="3823705"/>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78" name="Espace réservé du texte 57">
            <a:extLst>
              <a:ext uri="{FF2B5EF4-FFF2-40B4-BE49-F238E27FC236}">
                <a16:creationId xmlns:a16="http://schemas.microsoft.com/office/drawing/2014/main" id="{C4E93510-1BAB-1591-6C97-3FC84BC82D03}"/>
              </a:ext>
            </a:extLst>
          </p:cNvPr>
          <p:cNvSpPr>
            <a:spLocks noGrp="1"/>
          </p:cNvSpPr>
          <p:nvPr>
            <p:ph type="body" sz="quarter" idx="44"/>
          </p:nvPr>
        </p:nvSpPr>
        <p:spPr>
          <a:xfrm>
            <a:off x="6439190" y="4220219"/>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79" name="Espace réservé du texte 19">
            <a:extLst>
              <a:ext uri="{FF2B5EF4-FFF2-40B4-BE49-F238E27FC236}">
                <a16:creationId xmlns:a16="http://schemas.microsoft.com/office/drawing/2014/main" id="{5F016164-F1D2-930A-B22C-9C2716BDCE27}"/>
              </a:ext>
            </a:extLst>
          </p:cNvPr>
          <p:cNvSpPr>
            <a:spLocks noGrp="1"/>
          </p:cNvSpPr>
          <p:nvPr>
            <p:ph type="body" sz="quarter" idx="45" hasCustomPrompt="1"/>
          </p:nvPr>
        </p:nvSpPr>
        <p:spPr>
          <a:xfrm>
            <a:off x="8756880" y="350534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80" name="Espace réservé du texte 22">
            <a:extLst>
              <a:ext uri="{FF2B5EF4-FFF2-40B4-BE49-F238E27FC236}">
                <a16:creationId xmlns:a16="http://schemas.microsoft.com/office/drawing/2014/main" id="{F33A3BD2-60F5-BA4D-82F3-9A8FF5A565A5}"/>
              </a:ext>
            </a:extLst>
          </p:cNvPr>
          <p:cNvSpPr>
            <a:spLocks noGrp="1"/>
          </p:cNvSpPr>
          <p:nvPr>
            <p:ph type="body" sz="quarter" idx="46"/>
          </p:nvPr>
        </p:nvSpPr>
        <p:spPr>
          <a:xfrm>
            <a:off x="8750568" y="3823705"/>
            <a:ext cx="1947174" cy="600164"/>
          </a:xfrm>
          <a:solidFill>
            <a:schemeClr val="bg1"/>
          </a:solidFill>
        </p:spPr>
        <p:txBody>
          <a:bodyPr wrap="square">
            <a:spAutoFit/>
          </a:bodyPr>
          <a:lstStyle>
            <a:lvl1pPr marL="0" indent="0">
              <a:lnSpc>
                <a:spcPct val="100000"/>
              </a:lnSpc>
              <a:buNone/>
              <a:defRPr sz="1100" b="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81" name="Espace réservé du texte 57">
            <a:extLst>
              <a:ext uri="{FF2B5EF4-FFF2-40B4-BE49-F238E27FC236}">
                <a16:creationId xmlns:a16="http://schemas.microsoft.com/office/drawing/2014/main" id="{74AAE3F9-3368-AA20-AAB2-C65F1EA605DD}"/>
              </a:ext>
            </a:extLst>
          </p:cNvPr>
          <p:cNvSpPr>
            <a:spLocks noGrp="1"/>
          </p:cNvSpPr>
          <p:nvPr>
            <p:ph type="body" sz="quarter" idx="47"/>
          </p:nvPr>
        </p:nvSpPr>
        <p:spPr>
          <a:xfrm>
            <a:off x="8755261" y="4220219"/>
            <a:ext cx="1947174" cy="550792"/>
          </a:xfrm>
        </p:spPr>
        <p:txBody>
          <a:bodyPr>
            <a:spAutoFit/>
          </a:bodyPr>
          <a:lstStyle>
            <a:lvl1pPr marL="158839" indent="-158839">
              <a:buClr>
                <a:schemeClr val="tx2"/>
              </a:buClr>
              <a:defRPr sz="1100">
                <a:solidFill>
                  <a:schemeClr val="bg1">
                    <a:lumMod val="50000"/>
                  </a:schemeClr>
                </a:solidFill>
                <a:latin typeface="+mn-lt"/>
                <a:cs typeface="Poppins Light" panose="00000400000000000000" pitchFamily="2" charset="0"/>
              </a:defRPr>
            </a:lvl1pPr>
          </a:lstStyle>
          <a:p>
            <a:pPr lvl="0"/>
            <a:r>
              <a:rPr lang="fr-FR" dirty="0"/>
              <a:t>Cliquez pour modifier les styles du texte du masque</a:t>
            </a:r>
          </a:p>
        </p:txBody>
      </p:sp>
      <p:sp>
        <p:nvSpPr>
          <p:cNvPr id="10" name="object 34">
            <a:extLst>
              <a:ext uri="{FF2B5EF4-FFF2-40B4-BE49-F238E27FC236}">
                <a16:creationId xmlns:a16="http://schemas.microsoft.com/office/drawing/2014/main" id="{C9EBCA63-1187-DE3A-30E8-B6520634120F}"/>
              </a:ext>
            </a:extLst>
          </p:cNvPr>
          <p:cNvSpPr txBox="1"/>
          <p:nvPr userDrawn="1"/>
        </p:nvSpPr>
        <p:spPr>
          <a:xfrm>
            <a:off x="4172798" y="332919"/>
            <a:ext cx="840655" cy="755819"/>
          </a:xfrm>
          <a:prstGeom prst="rect">
            <a:avLst/>
          </a:prstGeom>
        </p:spPr>
        <p:txBody>
          <a:bodyPr vert="horz" wrap="square" lIns="0" tIns="9242" rIns="0" bIns="0" rtlCol="0">
            <a:spAutoFit/>
          </a:bodyPr>
          <a:lstStyle/>
          <a:p>
            <a:pPr marL="7701">
              <a:lnSpc>
                <a:spcPct val="100000"/>
              </a:lnSpc>
              <a:spcBef>
                <a:spcPts val="73"/>
              </a:spcBef>
            </a:pPr>
            <a:r>
              <a:rPr sz="4800" b="1" spc="-230" dirty="0">
                <a:solidFill>
                  <a:schemeClr val="tx1"/>
                </a:solidFill>
                <a:latin typeface="+mj-lt"/>
                <a:cs typeface="Poppins"/>
              </a:rPr>
              <a:t>cv</a:t>
            </a:r>
            <a:endParaRPr sz="4800" dirty="0">
              <a:solidFill>
                <a:schemeClr val="tx1"/>
              </a:solidFill>
              <a:latin typeface="+mj-lt"/>
              <a:cs typeface="Poppins"/>
            </a:endParaRPr>
          </a:p>
        </p:txBody>
      </p:sp>
      <p:sp>
        <p:nvSpPr>
          <p:cNvPr id="11" name="object 31">
            <a:extLst>
              <a:ext uri="{FF2B5EF4-FFF2-40B4-BE49-F238E27FC236}">
                <a16:creationId xmlns:a16="http://schemas.microsoft.com/office/drawing/2014/main" id="{6E45E5A7-2B83-0EDC-7D7B-79A6F0FB4821}"/>
              </a:ext>
            </a:extLst>
          </p:cNvPr>
          <p:cNvSpPr txBox="1"/>
          <p:nvPr userDrawn="1"/>
        </p:nvSpPr>
        <p:spPr>
          <a:xfrm>
            <a:off x="5342798" y="812935"/>
            <a:ext cx="2718620" cy="162053"/>
          </a:xfrm>
          <a:prstGeom prst="rect">
            <a:avLst/>
          </a:prstGeom>
          <a:solidFill>
            <a:schemeClr val="bg1"/>
          </a:solidFill>
        </p:spPr>
        <p:txBody>
          <a:bodyPr vert="horz" wrap="square" lIns="0" tIns="8086" rIns="0" bIns="0" rtlCol="0">
            <a:spAutoFit/>
          </a:bodyPr>
          <a:lstStyle/>
          <a:p>
            <a:pPr marL="7701">
              <a:lnSpc>
                <a:spcPct val="100000"/>
              </a:lnSpc>
              <a:spcBef>
                <a:spcPts val="64"/>
              </a:spcBef>
            </a:pPr>
            <a:r>
              <a:rPr sz="1000" b="0" dirty="0">
                <a:solidFill>
                  <a:schemeClr val="tx1"/>
                </a:solidFill>
                <a:latin typeface="Poppins Light" panose="00000400000000000000" pitchFamily="2" charset="0"/>
                <a:cs typeface="Poppins Light" panose="00000400000000000000" pitchFamily="2" charset="0"/>
              </a:rPr>
              <a:t>Quelques</a:t>
            </a:r>
            <a:r>
              <a:rPr sz="1000" b="0" spc="-24" dirty="0">
                <a:solidFill>
                  <a:schemeClr val="tx1"/>
                </a:solidFill>
                <a:latin typeface="Poppins Light" panose="00000400000000000000" pitchFamily="2" charset="0"/>
                <a:cs typeface="Poppins Light" panose="00000400000000000000" pitchFamily="2" charset="0"/>
              </a:rPr>
              <a:t> </a:t>
            </a:r>
            <a:r>
              <a:rPr sz="1000" b="0" dirty="0">
                <a:solidFill>
                  <a:schemeClr val="tx1"/>
                </a:solidFill>
                <a:latin typeface="Poppins Light" panose="00000400000000000000" pitchFamily="2" charset="0"/>
                <a:cs typeface="Poppins Light" panose="00000400000000000000" pitchFamily="2" charset="0"/>
              </a:rPr>
              <a:t>expériences</a:t>
            </a:r>
            <a:r>
              <a:rPr sz="1000" b="0" spc="-18" dirty="0">
                <a:solidFill>
                  <a:schemeClr val="tx1"/>
                </a:solidFill>
                <a:latin typeface="Poppins Light" panose="00000400000000000000" pitchFamily="2" charset="0"/>
                <a:cs typeface="Poppins Light" panose="00000400000000000000" pitchFamily="2" charset="0"/>
              </a:rPr>
              <a:t> </a:t>
            </a:r>
            <a:r>
              <a:rPr sz="1000" b="0" spc="-6" dirty="0">
                <a:solidFill>
                  <a:schemeClr val="tx1"/>
                </a:solidFill>
                <a:latin typeface="Poppins Light" panose="00000400000000000000" pitchFamily="2" charset="0"/>
                <a:cs typeface="Poppins Light" panose="00000400000000000000" pitchFamily="2" charset="0"/>
              </a:rPr>
              <a:t>professionnelles</a:t>
            </a:r>
            <a:endParaRPr sz="1000" dirty="0">
              <a:solidFill>
                <a:schemeClr val="tx1"/>
              </a:solidFill>
              <a:latin typeface="Poppins Light" panose="00000400000000000000" pitchFamily="2" charset="0"/>
              <a:cs typeface="Poppins Light" panose="00000400000000000000" pitchFamily="2" charset="0"/>
            </a:endParaRPr>
          </a:p>
        </p:txBody>
      </p:sp>
      <p:sp>
        <p:nvSpPr>
          <p:cNvPr id="12" name="object 32">
            <a:extLst>
              <a:ext uri="{FF2B5EF4-FFF2-40B4-BE49-F238E27FC236}">
                <a16:creationId xmlns:a16="http://schemas.microsoft.com/office/drawing/2014/main" id="{1FEDFBBC-D8D8-ADA2-C8C5-6DC02886AE69}"/>
              </a:ext>
            </a:extLst>
          </p:cNvPr>
          <p:cNvSpPr txBox="1"/>
          <p:nvPr userDrawn="1"/>
        </p:nvSpPr>
        <p:spPr>
          <a:xfrm>
            <a:off x="4172798" y="5847412"/>
            <a:ext cx="1273091" cy="162053"/>
          </a:xfrm>
          <a:prstGeom prst="rect">
            <a:avLst/>
          </a:prstGeom>
          <a:solidFill>
            <a:schemeClr val="bg1"/>
          </a:solidFill>
        </p:spPr>
        <p:txBody>
          <a:bodyPr vert="horz" wrap="square" lIns="0" tIns="8086" rIns="0" bIns="0" rtlCol="0">
            <a:spAutoFit/>
          </a:bodyPr>
          <a:lstStyle/>
          <a:p>
            <a:pPr marL="7701">
              <a:lnSpc>
                <a:spcPct val="100000"/>
              </a:lnSpc>
              <a:spcBef>
                <a:spcPts val="64"/>
              </a:spcBef>
            </a:pPr>
            <a:r>
              <a:rPr sz="1000" b="0" dirty="0">
                <a:solidFill>
                  <a:schemeClr val="tx1"/>
                </a:solidFill>
                <a:latin typeface="Poppins Light" panose="00000400000000000000" pitchFamily="2" charset="0"/>
                <a:cs typeface="Poppins Light" panose="00000400000000000000" pitchFamily="2" charset="0"/>
              </a:rPr>
              <a:t>Formation</a:t>
            </a:r>
            <a:r>
              <a:rPr sz="1000" b="0" spc="-42" dirty="0">
                <a:solidFill>
                  <a:schemeClr val="tx1"/>
                </a:solidFill>
                <a:latin typeface="Poppins Light" panose="00000400000000000000" pitchFamily="2" charset="0"/>
                <a:cs typeface="Poppins Light" panose="00000400000000000000" pitchFamily="2" charset="0"/>
              </a:rPr>
              <a:t> </a:t>
            </a:r>
            <a:r>
              <a:rPr sz="1000" b="0" spc="-6" dirty="0">
                <a:solidFill>
                  <a:schemeClr val="tx1"/>
                </a:solidFill>
                <a:latin typeface="Poppins Light" panose="00000400000000000000" pitchFamily="2" charset="0"/>
                <a:cs typeface="Poppins Light" panose="00000400000000000000" pitchFamily="2" charset="0"/>
              </a:rPr>
              <a:t>initiale</a:t>
            </a:r>
            <a:endParaRPr sz="1000" dirty="0">
              <a:solidFill>
                <a:schemeClr val="tx1"/>
              </a:solidFill>
              <a:latin typeface="Poppins Light" panose="00000400000000000000" pitchFamily="2" charset="0"/>
              <a:cs typeface="Poppins Light" panose="00000400000000000000" pitchFamily="2" charset="0"/>
            </a:endParaRPr>
          </a:p>
        </p:txBody>
      </p:sp>
      <p:sp>
        <p:nvSpPr>
          <p:cNvPr id="13" name="object 33">
            <a:extLst>
              <a:ext uri="{FF2B5EF4-FFF2-40B4-BE49-F238E27FC236}">
                <a16:creationId xmlns:a16="http://schemas.microsoft.com/office/drawing/2014/main" id="{EEC58A06-635D-886C-D868-BC13E0C49A10}"/>
              </a:ext>
            </a:extLst>
          </p:cNvPr>
          <p:cNvSpPr txBox="1"/>
          <p:nvPr userDrawn="1"/>
        </p:nvSpPr>
        <p:spPr>
          <a:xfrm>
            <a:off x="8702464" y="5847412"/>
            <a:ext cx="720253" cy="162053"/>
          </a:xfrm>
          <a:prstGeom prst="rect">
            <a:avLst/>
          </a:prstGeom>
          <a:solidFill>
            <a:schemeClr val="bg1"/>
          </a:solidFill>
        </p:spPr>
        <p:txBody>
          <a:bodyPr vert="horz" wrap="square" lIns="0" tIns="8086" rIns="0" bIns="0" rtlCol="0">
            <a:spAutoFit/>
          </a:bodyPr>
          <a:lstStyle/>
          <a:p>
            <a:pPr marL="7701">
              <a:lnSpc>
                <a:spcPct val="100000"/>
              </a:lnSpc>
              <a:spcBef>
                <a:spcPts val="64"/>
              </a:spcBef>
            </a:pPr>
            <a:r>
              <a:rPr sz="1000" b="0" spc="-6" dirty="0">
                <a:solidFill>
                  <a:schemeClr val="tx1"/>
                </a:solidFill>
                <a:latin typeface="Poppins Light" panose="00000400000000000000" pitchFamily="2" charset="0"/>
                <a:cs typeface="Poppins Light" panose="00000400000000000000" pitchFamily="2" charset="0"/>
              </a:rPr>
              <a:t>Langues</a:t>
            </a:r>
            <a:endParaRPr sz="1000">
              <a:solidFill>
                <a:schemeClr val="tx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38579611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5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2628"/>
          </a:xfrm>
        </p:spPr>
        <p:txBody>
          <a:bodyPr anchor="b" anchorCtr="0">
            <a:spAutoFit/>
          </a:bodyPr>
          <a:lstStyle>
            <a:lvl1pPr>
              <a:defRPr sz="4400"/>
            </a:lvl1pPr>
          </a:lstStyle>
          <a:p>
            <a:r>
              <a:rPr lang="fr-FR" dirty="0"/>
              <a:t>Modifiez le style du titre</a:t>
            </a: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75974" y="1713778"/>
            <a:ext cx="10049522" cy="329706"/>
          </a:xfrm>
          <a:solidFill>
            <a:schemeClr val="bg1"/>
          </a:solidFill>
        </p:spPr>
        <p:txBody>
          <a:bodyPr wrap="square">
            <a:spAutoFit/>
          </a:bodyPr>
          <a:lstStyle>
            <a:lvl1pPr marL="0" indent="0">
              <a:buNone/>
              <a:defRPr sz="1698" b="0">
                <a:solidFill>
                  <a:schemeClr val="tx2"/>
                </a:solidFill>
              </a:defRPr>
            </a:lvl1pPr>
          </a:lstStyle>
          <a:p>
            <a:pPr lvl="0"/>
            <a:r>
              <a:rPr lang="fr-FR" dirty="0"/>
              <a:t>Cliquez pour modifier les styles du texte du masque</a:t>
            </a:r>
          </a:p>
        </p:txBody>
      </p:sp>
      <p:sp>
        <p:nvSpPr>
          <p:cNvPr id="49" name="Espace réservé pour une image  48">
            <a:extLst>
              <a:ext uri="{FF2B5EF4-FFF2-40B4-BE49-F238E27FC236}">
                <a16:creationId xmlns:a16="http://schemas.microsoft.com/office/drawing/2014/main" id="{473BE879-BD28-588F-68DC-355E64EF3C01}"/>
              </a:ext>
            </a:extLst>
          </p:cNvPr>
          <p:cNvSpPr>
            <a:spLocks noGrp="1"/>
          </p:cNvSpPr>
          <p:nvPr>
            <p:ph type="pic" sz="quarter" idx="18"/>
          </p:nvPr>
        </p:nvSpPr>
        <p:spPr>
          <a:xfrm>
            <a:off x="2445332" y="2676794"/>
            <a:ext cx="2092930" cy="2092783"/>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45" name="Espace réservé du texte 44">
            <a:extLst>
              <a:ext uri="{FF2B5EF4-FFF2-40B4-BE49-F238E27FC236}">
                <a16:creationId xmlns:a16="http://schemas.microsoft.com/office/drawing/2014/main" id="{4F527B61-9DB5-6BCD-50EB-BF64D20CE57F}"/>
              </a:ext>
            </a:extLst>
          </p:cNvPr>
          <p:cNvSpPr>
            <a:spLocks noGrp="1"/>
          </p:cNvSpPr>
          <p:nvPr>
            <p:ph type="body" sz="quarter" idx="17" hasCustomPrompt="1"/>
          </p:nvPr>
        </p:nvSpPr>
        <p:spPr>
          <a:xfrm>
            <a:off x="3015233" y="3251940"/>
            <a:ext cx="953127" cy="953060"/>
          </a:xfrm>
          <a:prstGeom prst="ellipse">
            <a:avLst/>
          </a:prstGeom>
          <a:solidFill>
            <a:schemeClr val="bg1"/>
          </a:solidFill>
        </p:spPr>
        <p:txBody>
          <a:bodyPr anchor="ctr" anchorCtr="0">
            <a:normAutofit/>
          </a:bodyPr>
          <a:lstStyle>
            <a:lvl1pPr marL="0" indent="0" algn="ctr">
              <a:buNone/>
              <a:defRPr sz="1800" b="1"/>
            </a:lvl1pPr>
          </a:lstStyle>
          <a:p>
            <a:pPr lvl="0"/>
            <a:r>
              <a:rPr lang="fr-FR" dirty="0"/>
              <a:t>#</a:t>
            </a:r>
          </a:p>
        </p:txBody>
      </p:sp>
      <p:sp>
        <p:nvSpPr>
          <p:cNvPr id="35" name="Espace réservé du texte 19">
            <a:extLst>
              <a:ext uri="{FF2B5EF4-FFF2-40B4-BE49-F238E27FC236}">
                <a16:creationId xmlns:a16="http://schemas.microsoft.com/office/drawing/2014/main" id="{534E1116-2420-77E5-63F9-42F03F97168A}"/>
              </a:ext>
            </a:extLst>
          </p:cNvPr>
          <p:cNvSpPr>
            <a:spLocks noGrp="1"/>
          </p:cNvSpPr>
          <p:nvPr>
            <p:ph type="body" sz="quarter" idx="13" hasCustomPrompt="1"/>
          </p:nvPr>
        </p:nvSpPr>
        <p:spPr>
          <a:xfrm>
            <a:off x="2564623" y="5032976"/>
            <a:ext cx="1940862" cy="278987"/>
          </a:xfrm>
          <a:no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36" name="Espace réservé du texte 22">
            <a:extLst>
              <a:ext uri="{FF2B5EF4-FFF2-40B4-BE49-F238E27FC236}">
                <a16:creationId xmlns:a16="http://schemas.microsoft.com/office/drawing/2014/main" id="{A7C67828-DFBD-667A-3A7E-A806DBC13C76}"/>
              </a:ext>
            </a:extLst>
          </p:cNvPr>
          <p:cNvSpPr>
            <a:spLocks noGrp="1"/>
          </p:cNvSpPr>
          <p:nvPr>
            <p:ph type="body" sz="quarter" idx="15"/>
          </p:nvPr>
        </p:nvSpPr>
        <p:spPr>
          <a:xfrm>
            <a:off x="2564624" y="5369025"/>
            <a:ext cx="1940862" cy="600164"/>
          </a:xfrm>
          <a:no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16" name="Espace réservé pour une image  48">
            <a:extLst>
              <a:ext uri="{FF2B5EF4-FFF2-40B4-BE49-F238E27FC236}">
                <a16:creationId xmlns:a16="http://schemas.microsoft.com/office/drawing/2014/main" id="{EEE6F8AB-2AD4-BB15-883F-E6FFB30DC280}"/>
              </a:ext>
            </a:extLst>
          </p:cNvPr>
          <p:cNvSpPr>
            <a:spLocks noGrp="1"/>
          </p:cNvSpPr>
          <p:nvPr>
            <p:ph type="pic" sz="quarter" idx="19"/>
          </p:nvPr>
        </p:nvSpPr>
        <p:spPr>
          <a:xfrm>
            <a:off x="5518505" y="2676794"/>
            <a:ext cx="2092930" cy="2092783"/>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19" name="Espace réservé du texte 44">
            <a:extLst>
              <a:ext uri="{FF2B5EF4-FFF2-40B4-BE49-F238E27FC236}">
                <a16:creationId xmlns:a16="http://schemas.microsoft.com/office/drawing/2014/main" id="{39898C6D-B9B5-6BB6-E10D-6B6D64397BE5}"/>
              </a:ext>
            </a:extLst>
          </p:cNvPr>
          <p:cNvSpPr>
            <a:spLocks noGrp="1"/>
          </p:cNvSpPr>
          <p:nvPr>
            <p:ph type="body" sz="quarter" idx="20" hasCustomPrompt="1"/>
          </p:nvPr>
        </p:nvSpPr>
        <p:spPr>
          <a:xfrm>
            <a:off x="6088406" y="3251940"/>
            <a:ext cx="953127" cy="953060"/>
          </a:xfrm>
          <a:prstGeom prst="ellipse">
            <a:avLst/>
          </a:prstGeom>
          <a:solidFill>
            <a:schemeClr val="bg1"/>
          </a:solidFill>
        </p:spPr>
        <p:txBody>
          <a:bodyPr anchor="ctr" anchorCtr="0">
            <a:normAutofit/>
          </a:bodyPr>
          <a:lstStyle>
            <a:lvl1pPr marL="0" indent="0" algn="ctr">
              <a:buNone/>
              <a:defRPr sz="1800" b="1"/>
            </a:lvl1pPr>
          </a:lstStyle>
          <a:p>
            <a:pPr lvl="0"/>
            <a:r>
              <a:rPr lang="fr-FR" dirty="0"/>
              <a:t>#</a:t>
            </a:r>
          </a:p>
        </p:txBody>
      </p:sp>
      <p:sp>
        <p:nvSpPr>
          <p:cNvPr id="20" name="Espace réservé du texte 19">
            <a:extLst>
              <a:ext uri="{FF2B5EF4-FFF2-40B4-BE49-F238E27FC236}">
                <a16:creationId xmlns:a16="http://schemas.microsoft.com/office/drawing/2014/main" id="{552A43C8-CE92-8F79-9C6B-70A8FC01E84F}"/>
              </a:ext>
            </a:extLst>
          </p:cNvPr>
          <p:cNvSpPr>
            <a:spLocks noGrp="1"/>
          </p:cNvSpPr>
          <p:nvPr>
            <p:ph type="body" sz="quarter" idx="21" hasCustomPrompt="1"/>
          </p:nvPr>
        </p:nvSpPr>
        <p:spPr>
          <a:xfrm>
            <a:off x="5637796" y="5032976"/>
            <a:ext cx="1940862" cy="278987"/>
          </a:xfrm>
          <a:no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21" name="Espace réservé du texte 22">
            <a:extLst>
              <a:ext uri="{FF2B5EF4-FFF2-40B4-BE49-F238E27FC236}">
                <a16:creationId xmlns:a16="http://schemas.microsoft.com/office/drawing/2014/main" id="{BDFB3330-0E29-2EC1-4E7E-14150AF99639}"/>
              </a:ext>
            </a:extLst>
          </p:cNvPr>
          <p:cNvSpPr>
            <a:spLocks noGrp="1"/>
          </p:cNvSpPr>
          <p:nvPr>
            <p:ph type="body" sz="quarter" idx="22"/>
          </p:nvPr>
        </p:nvSpPr>
        <p:spPr>
          <a:xfrm>
            <a:off x="5637797" y="5369025"/>
            <a:ext cx="1940862" cy="600164"/>
          </a:xfrm>
          <a:no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22" name="Espace réservé pour une image  48">
            <a:extLst>
              <a:ext uri="{FF2B5EF4-FFF2-40B4-BE49-F238E27FC236}">
                <a16:creationId xmlns:a16="http://schemas.microsoft.com/office/drawing/2014/main" id="{2ADA4D5D-67EB-EC63-3ED9-D965A99F3F8F}"/>
              </a:ext>
            </a:extLst>
          </p:cNvPr>
          <p:cNvSpPr>
            <a:spLocks noGrp="1"/>
          </p:cNvSpPr>
          <p:nvPr>
            <p:ph type="pic" sz="quarter" idx="23"/>
          </p:nvPr>
        </p:nvSpPr>
        <p:spPr>
          <a:xfrm>
            <a:off x="8605936" y="2676794"/>
            <a:ext cx="2092930" cy="2092783"/>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24" name="Espace réservé du texte 44">
            <a:extLst>
              <a:ext uri="{FF2B5EF4-FFF2-40B4-BE49-F238E27FC236}">
                <a16:creationId xmlns:a16="http://schemas.microsoft.com/office/drawing/2014/main" id="{7AD70E96-3B1F-97E8-2D8B-35A503BE17F6}"/>
              </a:ext>
            </a:extLst>
          </p:cNvPr>
          <p:cNvSpPr>
            <a:spLocks noGrp="1"/>
          </p:cNvSpPr>
          <p:nvPr>
            <p:ph type="body" sz="quarter" idx="24" hasCustomPrompt="1"/>
          </p:nvPr>
        </p:nvSpPr>
        <p:spPr>
          <a:xfrm>
            <a:off x="9175837" y="3251940"/>
            <a:ext cx="953127" cy="953060"/>
          </a:xfrm>
          <a:prstGeom prst="ellipse">
            <a:avLst/>
          </a:prstGeom>
          <a:solidFill>
            <a:schemeClr val="bg1"/>
          </a:solidFill>
        </p:spPr>
        <p:txBody>
          <a:bodyPr anchor="ctr" anchorCtr="0">
            <a:normAutofit/>
          </a:bodyPr>
          <a:lstStyle>
            <a:lvl1pPr marL="0" indent="0" algn="ctr">
              <a:buNone/>
              <a:defRPr sz="1800" b="1"/>
            </a:lvl1pPr>
          </a:lstStyle>
          <a:p>
            <a:pPr lvl="0"/>
            <a:r>
              <a:rPr lang="fr-FR" dirty="0"/>
              <a:t>#</a:t>
            </a:r>
          </a:p>
        </p:txBody>
      </p:sp>
      <p:sp>
        <p:nvSpPr>
          <p:cNvPr id="27" name="Espace réservé du texte 19">
            <a:extLst>
              <a:ext uri="{FF2B5EF4-FFF2-40B4-BE49-F238E27FC236}">
                <a16:creationId xmlns:a16="http://schemas.microsoft.com/office/drawing/2014/main" id="{22B1EEDF-0FF5-1F8A-6C14-6F4583A3AA38}"/>
              </a:ext>
            </a:extLst>
          </p:cNvPr>
          <p:cNvSpPr>
            <a:spLocks noGrp="1"/>
          </p:cNvSpPr>
          <p:nvPr>
            <p:ph type="body" sz="quarter" idx="25" hasCustomPrompt="1"/>
          </p:nvPr>
        </p:nvSpPr>
        <p:spPr>
          <a:xfrm>
            <a:off x="8725227" y="5032976"/>
            <a:ext cx="1940862" cy="278987"/>
          </a:xfrm>
          <a:no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28" name="Espace réservé du texte 22">
            <a:extLst>
              <a:ext uri="{FF2B5EF4-FFF2-40B4-BE49-F238E27FC236}">
                <a16:creationId xmlns:a16="http://schemas.microsoft.com/office/drawing/2014/main" id="{540BA7B7-4F07-C40F-2175-5CEED32DA4D5}"/>
              </a:ext>
            </a:extLst>
          </p:cNvPr>
          <p:cNvSpPr>
            <a:spLocks noGrp="1"/>
          </p:cNvSpPr>
          <p:nvPr>
            <p:ph type="body" sz="quarter" idx="26"/>
          </p:nvPr>
        </p:nvSpPr>
        <p:spPr>
          <a:xfrm>
            <a:off x="8725228" y="5369025"/>
            <a:ext cx="1940862" cy="600164"/>
          </a:xfrm>
          <a:no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Tree>
    <p:extLst>
      <p:ext uri="{BB962C8B-B14F-4D97-AF65-F5344CB8AC3E}">
        <p14:creationId xmlns:p14="http://schemas.microsoft.com/office/powerpoint/2010/main" val="404439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02_Chapter 01">
    <p:spTree>
      <p:nvGrpSpPr>
        <p:cNvPr id="1" name=""/>
        <p:cNvGrpSpPr/>
        <p:nvPr/>
      </p:nvGrpSpPr>
      <p:grpSpPr>
        <a:xfrm>
          <a:off x="0" y="0"/>
          <a:ext cx="0" cy="0"/>
          <a:chOff x="0" y="0"/>
          <a:chExt cx="0" cy="0"/>
        </a:xfrm>
      </p:grpSpPr>
      <p:sp>
        <p:nvSpPr>
          <p:cNvPr id="4" name="Espace réservé du texte 3"/>
          <p:cNvSpPr>
            <a:spLocks noGrp="1"/>
          </p:cNvSpPr>
          <p:nvPr>
            <p:ph type="body" sz="quarter" idx="10" hasCustomPrompt="1"/>
          </p:nvPr>
        </p:nvSpPr>
        <p:spPr>
          <a:xfrm>
            <a:off x="4333341" y="2435383"/>
            <a:ext cx="2444750" cy="1503158"/>
          </a:xfrm>
          <a:prstGeom prst="rect">
            <a:avLst/>
          </a:prstGeom>
        </p:spPr>
        <p:txBody>
          <a:bodyPr anchor="ctr"/>
          <a:lstStyle>
            <a:lvl1pPr marL="0" indent="0" algn="r">
              <a:buNone/>
              <a:defRPr sz="12000">
                <a:latin typeface="+mj-lt"/>
              </a:defRPr>
            </a:lvl1pPr>
            <a:lvl2pPr>
              <a:defRPr sz="3000">
                <a:latin typeface="+mj-lt"/>
              </a:defRPr>
            </a:lvl2pPr>
            <a:lvl3pPr>
              <a:defRPr sz="3000">
                <a:latin typeface="+mj-lt"/>
              </a:defRPr>
            </a:lvl3pPr>
            <a:lvl4pPr>
              <a:defRPr sz="3000">
                <a:latin typeface="+mj-lt"/>
              </a:defRPr>
            </a:lvl4pPr>
            <a:lvl5pPr>
              <a:defRPr sz="3000">
                <a:latin typeface="+mj-lt"/>
              </a:defRPr>
            </a:lvl5pPr>
          </a:lstStyle>
          <a:p>
            <a:pPr lvl="0"/>
            <a:r>
              <a:rPr lang="fr-FR" dirty="0"/>
              <a:t>00</a:t>
            </a:r>
          </a:p>
        </p:txBody>
      </p:sp>
      <p:sp>
        <p:nvSpPr>
          <p:cNvPr id="5" name="Espace réservé du texte 11"/>
          <p:cNvSpPr>
            <a:spLocks noGrp="1"/>
          </p:cNvSpPr>
          <p:nvPr>
            <p:ph type="body" sz="quarter" idx="38" hasCustomPrompt="1"/>
          </p:nvPr>
        </p:nvSpPr>
        <p:spPr>
          <a:xfrm>
            <a:off x="1997704" y="4010969"/>
            <a:ext cx="4780387" cy="533871"/>
          </a:xfrm>
          <a:prstGeom prst="rect">
            <a:avLst/>
          </a:prstGeom>
        </p:spPr>
        <p:txBody>
          <a:bodyPr/>
          <a:lstStyle>
            <a:lvl1pPr marL="0" indent="0" algn="r">
              <a:buNone/>
              <a:defRPr sz="1800" baseline="0">
                <a:solidFill>
                  <a:schemeClr val="tx1"/>
                </a:solidFill>
                <a:latin typeface="+mn-lt"/>
              </a:defRPr>
            </a:lvl1pPr>
          </a:lstStyle>
          <a:p>
            <a:pPr lvl="0"/>
            <a:r>
              <a:rPr lang="fr-FR" dirty="0"/>
              <a:t>Cliquez pour ajouter un titre </a:t>
            </a:r>
          </a:p>
        </p:txBody>
      </p:sp>
      <p:sp>
        <p:nvSpPr>
          <p:cNvPr id="7" name="Espace réservé pour une image  6"/>
          <p:cNvSpPr>
            <a:spLocks noGrp="1"/>
          </p:cNvSpPr>
          <p:nvPr>
            <p:ph type="pic" sz="quarter" idx="39"/>
          </p:nvPr>
        </p:nvSpPr>
        <p:spPr>
          <a:xfrm>
            <a:off x="7315200" y="0"/>
            <a:ext cx="4876800" cy="6858000"/>
          </a:xfrm>
          <a:prstGeom prst="rect">
            <a:avLst/>
          </a:prstGeom>
        </p:spPr>
        <p:txBody>
          <a:bodyPr/>
          <a:lstStyle/>
          <a:p>
            <a:endParaRPr lang="fr-FR"/>
          </a:p>
        </p:txBody>
      </p:sp>
      <p:sp>
        <p:nvSpPr>
          <p:cNvPr id="8" name="Espace réservé du pied de page 1">
            <a:extLst>
              <a:ext uri="{FF2B5EF4-FFF2-40B4-BE49-F238E27FC236}">
                <a16:creationId xmlns:a16="http://schemas.microsoft.com/office/drawing/2014/main" id="{7658AEEE-32DF-B149-A5C9-A72EC0343F4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4148929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6_Diapositive de titre">
    <p:bg>
      <p:bgPr>
        <a:solidFill>
          <a:schemeClr val="bg1"/>
        </a:solidFill>
        <a:effectLst/>
      </p:bgPr>
    </p:bg>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83283FAA-FE9E-2C10-3747-B2BB8669B32C}"/>
              </a:ext>
            </a:extLst>
          </p:cNvPr>
          <p:cNvGrpSpPr/>
          <p:nvPr userDrawn="1"/>
        </p:nvGrpSpPr>
        <p:grpSpPr>
          <a:xfrm>
            <a:off x="0" y="0"/>
            <a:ext cx="4225610" cy="5621943"/>
            <a:chOff x="0" y="0"/>
            <a:chExt cx="6967855" cy="9271000"/>
          </a:xfrm>
        </p:grpSpPr>
        <p:sp>
          <p:nvSpPr>
            <p:cNvPr id="7" name="object 4">
              <a:extLst>
                <a:ext uri="{FF2B5EF4-FFF2-40B4-BE49-F238E27FC236}">
                  <a16:creationId xmlns:a16="http://schemas.microsoft.com/office/drawing/2014/main" id="{F80267D9-9F16-2B50-5B4E-A4D7A431A4E1}"/>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chemeClr val="tx1"/>
              </a:solidFill>
            </a:ln>
          </p:spPr>
          <p:txBody>
            <a:bodyPr wrap="square" lIns="0" tIns="0" rIns="0" bIns="0" rtlCol="0"/>
            <a:lstStyle/>
            <a:p>
              <a:endParaRPr sz="1092"/>
            </a:p>
          </p:txBody>
        </p:sp>
        <p:sp>
          <p:nvSpPr>
            <p:cNvPr id="9" name="object 6">
              <a:extLst>
                <a:ext uri="{FF2B5EF4-FFF2-40B4-BE49-F238E27FC236}">
                  <a16:creationId xmlns:a16="http://schemas.microsoft.com/office/drawing/2014/main" id="{54FE4294-F1CB-D641-2E73-1CD7B939E61F}"/>
                </a:ext>
              </a:extLst>
            </p:cNvPr>
            <p:cNvSpPr/>
            <p:nvPr/>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chemeClr val="tx1"/>
              </a:solidFill>
            </a:ln>
          </p:spPr>
          <p:txBody>
            <a:bodyPr wrap="square" lIns="0" tIns="0" rIns="0" bIns="0" rtlCol="0"/>
            <a:lstStyle/>
            <a:p>
              <a:endParaRPr sz="1092"/>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2" name="Titre 17">
            <a:extLst>
              <a:ext uri="{FF2B5EF4-FFF2-40B4-BE49-F238E27FC236}">
                <a16:creationId xmlns:a16="http://schemas.microsoft.com/office/drawing/2014/main" id="{93DB7874-F233-C334-00C9-4F57F51D1421}"/>
              </a:ext>
            </a:extLst>
          </p:cNvPr>
          <p:cNvSpPr>
            <a:spLocks noGrp="1"/>
          </p:cNvSpPr>
          <p:nvPr>
            <p:ph type="title"/>
          </p:nvPr>
        </p:nvSpPr>
        <p:spPr>
          <a:xfrm>
            <a:off x="1139872" y="989481"/>
            <a:ext cx="9907638" cy="707373"/>
          </a:xfrm>
        </p:spPr>
        <p:txBody>
          <a:bodyPr vert="horz" wrap="square" lIns="91440" tIns="45720" rIns="91440" bIns="45720" rtlCol="0" anchor="t" anchorCtr="0">
            <a:spAutoFit/>
          </a:bodyPr>
          <a:lstStyle>
            <a:lvl1pPr>
              <a:defRPr lang="fr-FR" sz="4400" dirty="0">
                <a:solidFill>
                  <a:schemeClr val="tx1"/>
                </a:solidFill>
              </a:defRPr>
            </a:lvl1pPr>
          </a:lstStyle>
          <a:p>
            <a:pPr marL="0" lvl="0"/>
            <a:r>
              <a:rPr lang="fr-FR" dirty="0"/>
              <a:t>Modifiez le style du titre</a:t>
            </a:r>
          </a:p>
        </p:txBody>
      </p:sp>
      <p:sp>
        <p:nvSpPr>
          <p:cNvPr id="6" name="Espace réservé pour une image  48">
            <a:extLst>
              <a:ext uri="{FF2B5EF4-FFF2-40B4-BE49-F238E27FC236}">
                <a16:creationId xmlns:a16="http://schemas.microsoft.com/office/drawing/2014/main" id="{424BDF67-7C6C-3F07-C3E2-CE4D33038E9A}"/>
              </a:ext>
            </a:extLst>
          </p:cNvPr>
          <p:cNvSpPr>
            <a:spLocks noGrp="1"/>
          </p:cNvSpPr>
          <p:nvPr>
            <p:ph type="pic" sz="quarter" idx="18"/>
          </p:nvPr>
        </p:nvSpPr>
        <p:spPr>
          <a:xfrm>
            <a:off x="4796698" y="1448413"/>
            <a:ext cx="3961454" cy="3961174"/>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a:p>
        </p:txBody>
      </p:sp>
      <p:sp>
        <p:nvSpPr>
          <p:cNvPr id="8" name="Espace réservé du texte 44">
            <a:extLst>
              <a:ext uri="{FF2B5EF4-FFF2-40B4-BE49-F238E27FC236}">
                <a16:creationId xmlns:a16="http://schemas.microsoft.com/office/drawing/2014/main" id="{0026FC54-47A6-8F7D-79CD-898AB9D07F8B}"/>
              </a:ext>
            </a:extLst>
          </p:cNvPr>
          <p:cNvSpPr>
            <a:spLocks noGrp="1"/>
          </p:cNvSpPr>
          <p:nvPr>
            <p:ph type="body" sz="quarter" idx="17" hasCustomPrompt="1"/>
          </p:nvPr>
        </p:nvSpPr>
        <p:spPr>
          <a:xfrm>
            <a:off x="5747335" y="2398983"/>
            <a:ext cx="2060179" cy="2060034"/>
          </a:xfrm>
          <a:prstGeom prst="ellipse">
            <a:avLst/>
          </a:prstGeom>
          <a:solidFill>
            <a:schemeClr val="bg1"/>
          </a:solidFill>
        </p:spPr>
        <p:txBody>
          <a:bodyPr anchor="ctr" anchorCtr="0">
            <a:normAutofit/>
          </a:bodyPr>
          <a:lstStyle>
            <a:lvl1pPr marL="0" indent="0" algn="ctr">
              <a:buNone/>
              <a:defRPr sz="2400" b="1"/>
            </a:lvl1pPr>
          </a:lstStyle>
          <a:p>
            <a:pPr lvl="0"/>
            <a:r>
              <a:rPr lang="fr-FR" dirty="0"/>
              <a:t>#</a:t>
            </a:r>
          </a:p>
        </p:txBody>
      </p:sp>
      <p:sp>
        <p:nvSpPr>
          <p:cNvPr id="10" name="Espace réservé du texte 19">
            <a:extLst>
              <a:ext uri="{FF2B5EF4-FFF2-40B4-BE49-F238E27FC236}">
                <a16:creationId xmlns:a16="http://schemas.microsoft.com/office/drawing/2014/main" id="{9174991B-E6DD-DEB3-A1E8-A831404D22DA}"/>
              </a:ext>
            </a:extLst>
          </p:cNvPr>
          <p:cNvSpPr>
            <a:spLocks noGrp="1"/>
          </p:cNvSpPr>
          <p:nvPr>
            <p:ph type="body" sz="quarter" idx="13" hasCustomPrompt="1"/>
          </p:nvPr>
        </p:nvSpPr>
        <p:spPr>
          <a:xfrm>
            <a:off x="2505404" y="3190867"/>
            <a:ext cx="1940862" cy="278987"/>
          </a:xfrm>
          <a:solidFill>
            <a:schemeClr val="bg1"/>
          </a:solidFill>
        </p:spPr>
        <p:txBody>
          <a:bodyPr wrap="square" anchor="b" anchorCtr="0">
            <a:spAutoFit/>
          </a:bodyPr>
          <a:lstStyle>
            <a:lvl1pPr marL="0" indent="0" algn="r">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11" name="Espace réservé du texte 22">
            <a:extLst>
              <a:ext uri="{FF2B5EF4-FFF2-40B4-BE49-F238E27FC236}">
                <a16:creationId xmlns:a16="http://schemas.microsoft.com/office/drawing/2014/main" id="{985A9EA7-57DF-8B98-29E9-8DA7611F6058}"/>
              </a:ext>
            </a:extLst>
          </p:cNvPr>
          <p:cNvSpPr>
            <a:spLocks noGrp="1"/>
          </p:cNvSpPr>
          <p:nvPr>
            <p:ph type="body" sz="quarter" idx="15"/>
          </p:nvPr>
        </p:nvSpPr>
        <p:spPr>
          <a:xfrm>
            <a:off x="2505405" y="3526917"/>
            <a:ext cx="1940862" cy="600164"/>
          </a:xfrm>
          <a:solidFill>
            <a:schemeClr val="bg1"/>
          </a:solidFill>
        </p:spPr>
        <p:txBody>
          <a:bodyPr wrap="square">
            <a:spAutoFit/>
          </a:bodyPr>
          <a:lstStyle>
            <a:lvl1pPr marL="0" indent="0" algn="r">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Tree>
    <p:extLst>
      <p:ext uri="{BB962C8B-B14F-4D97-AF65-F5344CB8AC3E}">
        <p14:creationId xmlns:p14="http://schemas.microsoft.com/office/powerpoint/2010/main" val="131541455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7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6" name="Rectangle 5">
            <a:extLst>
              <a:ext uri="{FF2B5EF4-FFF2-40B4-BE49-F238E27FC236}">
                <a16:creationId xmlns:a16="http://schemas.microsoft.com/office/drawing/2014/main" id="{AAFD6027-1BEE-ECE0-B52E-220644BF4B4C}"/>
              </a:ext>
            </a:extLst>
          </p:cNvPr>
          <p:cNvSpPr/>
          <p:nvPr userDrawn="1"/>
        </p:nvSpPr>
        <p:spPr>
          <a:xfrm>
            <a:off x="1336268" y="791309"/>
            <a:ext cx="3419613" cy="519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2628"/>
          </a:xfrm>
        </p:spPr>
        <p:txBody>
          <a:bodyPr anchor="b" anchorCtr="0">
            <a:spAutoFit/>
          </a:bodyPr>
          <a:lstStyle>
            <a:lvl1pPr>
              <a:defRPr sz="4400"/>
            </a:lvl1pPr>
          </a:lstStyle>
          <a:p>
            <a:r>
              <a:rPr lang="fr-FR" dirty="0"/>
              <a:t>Modifiez le style du titre</a:t>
            </a:r>
          </a:p>
        </p:txBody>
      </p:sp>
      <p:sp>
        <p:nvSpPr>
          <p:cNvPr id="35" name="Espace réservé du texte 19">
            <a:extLst>
              <a:ext uri="{FF2B5EF4-FFF2-40B4-BE49-F238E27FC236}">
                <a16:creationId xmlns:a16="http://schemas.microsoft.com/office/drawing/2014/main" id="{534E1116-2420-77E5-63F9-42F03F97168A}"/>
              </a:ext>
            </a:extLst>
          </p:cNvPr>
          <p:cNvSpPr>
            <a:spLocks noGrp="1"/>
          </p:cNvSpPr>
          <p:nvPr>
            <p:ph type="body" sz="quarter" idx="13" hasCustomPrompt="1"/>
          </p:nvPr>
        </p:nvSpPr>
        <p:spPr>
          <a:xfrm>
            <a:off x="1824398" y="4153928"/>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36" name="Espace réservé du texte 22">
            <a:extLst>
              <a:ext uri="{FF2B5EF4-FFF2-40B4-BE49-F238E27FC236}">
                <a16:creationId xmlns:a16="http://schemas.microsoft.com/office/drawing/2014/main" id="{A7C67828-DFBD-667A-3A7E-A806DBC13C76}"/>
              </a:ext>
            </a:extLst>
          </p:cNvPr>
          <p:cNvSpPr>
            <a:spLocks noGrp="1"/>
          </p:cNvSpPr>
          <p:nvPr>
            <p:ph type="body" sz="quarter" idx="15"/>
          </p:nvPr>
        </p:nvSpPr>
        <p:spPr>
          <a:xfrm>
            <a:off x="1824398" y="4489977"/>
            <a:ext cx="1940862" cy="652294"/>
          </a:xfrm>
          <a:solidFill>
            <a:schemeClr val="bg1"/>
          </a:solidFill>
        </p:spPr>
        <p:txBody>
          <a:bodyPr wrap="square">
            <a:spAutoFit/>
          </a:bodyPr>
          <a:lstStyle>
            <a:lvl1pPr marL="0" indent="0">
              <a:lnSpc>
                <a:spcPct val="100000"/>
              </a:lnSpc>
              <a:buNone/>
              <a:defRPr sz="120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2" name="Espace réservé du texte 22">
            <a:extLst>
              <a:ext uri="{FF2B5EF4-FFF2-40B4-BE49-F238E27FC236}">
                <a16:creationId xmlns:a16="http://schemas.microsoft.com/office/drawing/2014/main" id="{4F9C8CCD-EBA5-5A84-4676-57223226ED16}"/>
              </a:ext>
            </a:extLst>
          </p:cNvPr>
          <p:cNvSpPr>
            <a:spLocks noGrp="1"/>
          </p:cNvSpPr>
          <p:nvPr>
            <p:ph type="body" sz="quarter" idx="14"/>
          </p:nvPr>
        </p:nvSpPr>
        <p:spPr>
          <a:xfrm>
            <a:off x="1175974" y="1713778"/>
            <a:ext cx="10049522" cy="329706"/>
          </a:xfrm>
          <a:solidFill>
            <a:schemeClr val="bg1"/>
          </a:solidFill>
        </p:spPr>
        <p:txBody>
          <a:bodyPr wrap="square">
            <a:spAutoFit/>
          </a:bodyPr>
          <a:lstStyle>
            <a:lvl1pPr marL="0" indent="0">
              <a:buNone/>
              <a:defRPr sz="1698" b="0">
                <a:solidFill>
                  <a:schemeClr val="tx2"/>
                </a:solidFill>
              </a:defRPr>
            </a:lvl1pPr>
          </a:lstStyle>
          <a:p>
            <a:pPr lvl="0"/>
            <a:r>
              <a:rPr lang="fr-FR" dirty="0"/>
              <a:t>Cliquez pour modifier les styles du texte du masque</a:t>
            </a:r>
          </a:p>
        </p:txBody>
      </p:sp>
    </p:spTree>
    <p:extLst>
      <p:ext uri="{BB962C8B-B14F-4D97-AF65-F5344CB8AC3E}">
        <p14:creationId xmlns:p14="http://schemas.microsoft.com/office/powerpoint/2010/main" val="363215204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41_Diapositive de titre">
    <p:bg>
      <p:bgPr>
        <a:solidFill>
          <a:schemeClr val="bg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6" name="Rectangle 5">
            <a:extLst>
              <a:ext uri="{FF2B5EF4-FFF2-40B4-BE49-F238E27FC236}">
                <a16:creationId xmlns:a16="http://schemas.microsoft.com/office/drawing/2014/main" id="{AAFD6027-1BEE-ECE0-B52E-220644BF4B4C}"/>
              </a:ext>
            </a:extLst>
          </p:cNvPr>
          <p:cNvSpPr/>
          <p:nvPr userDrawn="1"/>
        </p:nvSpPr>
        <p:spPr>
          <a:xfrm>
            <a:off x="1336268" y="791309"/>
            <a:ext cx="3419613" cy="519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2628"/>
          </a:xfrm>
        </p:spPr>
        <p:txBody>
          <a:bodyPr anchor="b" anchorCtr="0">
            <a:spAutoFit/>
          </a:bodyPr>
          <a:lstStyle>
            <a:lvl1pPr>
              <a:defRPr sz="4400"/>
            </a:lvl1pPr>
          </a:lstStyle>
          <a:p>
            <a:r>
              <a:rPr lang="fr-FR" dirty="0"/>
              <a:t>Modifiez le style du titre</a:t>
            </a:r>
          </a:p>
        </p:txBody>
      </p:sp>
      <p:sp>
        <p:nvSpPr>
          <p:cNvPr id="35" name="Espace réservé du texte 19">
            <a:extLst>
              <a:ext uri="{FF2B5EF4-FFF2-40B4-BE49-F238E27FC236}">
                <a16:creationId xmlns:a16="http://schemas.microsoft.com/office/drawing/2014/main" id="{534E1116-2420-77E5-63F9-42F03F97168A}"/>
              </a:ext>
            </a:extLst>
          </p:cNvPr>
          <p:cNvSpPr>
            <a:spLocks noGrp="1"/>
          </p:cNvSpPr>
          <p:nvPr>
            <p:ph type="body" sz="quarter" idx="13" hasCustomPrompt="1"/>
          </p:nvPr>
        </p:nvSpPr>
        <p:spPr>
          <a:xfrm>
            <a:off x="1127739" y="257271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36" name="Espace réservé du texte 22">
            <a:extLst>
              <a:ext uri="{FF2B5EF4-FFF2-40B4-BE49-F238E27FC236}">
                <a16:creationId xmlns:a16="http://schemas.microsoft.com/office/drawing/2014/main" id="{A7C67828-DFBD-667A-3A7E-A806DBC13C76}"/>
              </a:ext>
            </a:extLst>
          </p:cNvPr>
          <p:cNvSpPr>
            <a:spLocks noGrp="1"/>
          </p:cNvSpPr>
          <p:nvPr>
            <p:ph type="body" sz="quarter" idx="15"/>
          </p:nvPr>
        </p:nvSpPr>
        <p:spPr>
          <a:xfrm>
            <a:off x="1127740" y="2908762"/>
            <a:ext cx="1940862" cy="652294"/>
          </a:xfrm>
          <a:solidFill>
            <a:schemeClr val="bg1"/>
          </a:solidFill>
        </p:spPr>
        <p:txBody>
          <a:bodyPr wrap="square">
            <a:spAutoFit/>
          </a:bodyPr>
          <a:lstStyle>
            <a:lvl1pPr marL="0" indent="0">
              <a:lnSpc>
                <a:spcPct val="100000"/>
              </a:lnSpc>
              <a:buNone/>
              <a:defRPr sz="120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2" name="Espace réservé du texte 22">
            <a:extLst>
              <a:ext uri="{FF2B5EF4-FFF2-40B4-BE49-F238E27FC236}">
                <a16:creationId xmlns:a16="http://schemas.microsoft.com/office/drawing/2014/main" id="{4F9C8CCD-EBA5-5A84-4676-57223226ED16}"/>
              </a:ext>
            </a:extLst>
          </p:cNvPr>
          <p:cNvSpPr>
            <a:spLocks noGrp="1"/>
          </p:cNvSpPr>
          <p:nvPr>
            <p:ph type="body" sz="quarter" idx="14"/>
          </p:nvPr>
        </p:nvSpPr>
        <p:spPr>
          <a:xfrm>
            <a:off x="1175974" y="1713778"/>
            <a:ext cx="10049522" cy="329706"/>
          </a:xfrm>
          <a:solidFill>
            <a:schemeClr val="bg1"/>
          </a:solidFill>
        </p:spPr>
        <p:txBody>
          <a:bodyPr wrap="square">
            <a:spAutoFit/>
          </a:bodyPr>
          <a:lstStyle>
            <a:lvl1pPr marL="0" indent="0">
              <a:buNone/>
              <a:defRPr sz="1698" b="0">
                <a:solidFill>
                  <a:schemeClr val="tx2"/>
                </a:solidFill>
              </a:defRPr>
            </a:lvl1pPr>
          </a:lstStyle>
          <a:p>
            <a:pPr lvl="0"/>
            <a:r>
              <a:rPr lang="fr-FR" dirty="0"/>
              <a:t>Cliquez pour modifier les styles du texte du masque</a:t>
            </a:r>
          </a:p>
        </p:txBody>
      </p:sp>
    </p:spTree>
    <p:extLst>
      <p:ext uri="{BB962C8B-B14F-4D97-AF65-F5344CB8AC3E}">
        <p14:creationId xmlns:p14="http://schemas.microsoft.com/office/powerpoint/2010/main" val="142590349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4_Diapositive de titre">
    <p:bg>
      <p:bgPr>
        <a:solidFill>
          <a:schemeClr val="bg1"/>
        </a:solidFill>
        <a:effectLst/>
      </p:bgPr>
    </p:bg>
    <p:spTree>
      <p:nvGrpSpPr>
        <p:cNvPr id="1" name=""/>
        <p:cNvGrpSpPr/>
        <p:nvPr/>
      </p:nvGrpSpPr>
      <p:grpSpPr>
        <a:xfrm>
          <a:off x="0" y="0"/>
          <a:ext cx="0" cy="0"/>
          <a:chOff x="0" y="0"/>
          <a:chExt cx="0" cy="0"/>
        </a:xfrm>
      </p:grpSpPr>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6" name="Rectangle 5">
            <a:extLst>
              <a:ext uri="{FF2B5EF4-FFF2-40B4-BE49-F238E27FC236}">
                <a16:creationId xmlns:a16="http://schemas.microsoft.com/office/drawing/2014/main" id="{AAFD6027-1BEE-ECE0-B52E-220644BF4B4C}"/>
              </a:ext>
            </a:extLst>
          </p:cNvPr>
          <p:cNvSpPr/>
          <p:nvPr userDrawn="1"/>
        </p:nvSpPr>
        <p:spPr>
          <a:xfrm>
            <a:off x="1336268" y="791309"/>
            <a:ext cx="3419613" cy="519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2628"/>
          </a:xfrm>
        </p:spPr>
        <p:txBody>
          <a:bodyPr anchor="b" anchorCtr="0">
            <a:spAutoFit/>
          </a:bodyPr>
          <a:lstStyle>
            <a:lvl1pPr>
              <a:defRPr sz="4400"/>
            </a:lvl1pPr>
          </a:lstStyle>
          <a:p>
            <a:r>
              <a:rPr lang="fr-FR" dirty="0"/>
              <a:t>Modifiez le style du titre</a:t>
            </a:r>
          </a:p>
        </p:txBody>
      </p:sp>
      <p:sp>
        <p:nvSpPr>
          <p:cNvPr id="35" name="Espace réservé du texte 19">
            <a:extLst>
              <a:ext uri="{FF2B5EF4-FFF2-40B4-BE49-F238E27FC236}">
                <a16:creationId xmlns:a16="http://schemas.microsoft.com/office/drawing/2014/main" id="{534E1116-2420-77E5-63F9-42F03F97168A}"/>
              </a:ext>
            </a:extLst>
          </p:cNvPr>
          <p:cNvSpPr>
            <a:spLocks noGrp="1"/>
          </p:cNvSpPr>
          <p:nvPr>
            <p:ph type="body" sz="quarter" idx="13" hasCustomPrompt="1"/>
          </p:nvPr>
        </p:nvSpPr>
        <p:spPr>
          <a:xfrm>
            <a:off x="1127739" y="2572712"/>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36" name="Espace réservé du texte 22">
            <a:extLst>
              <a:ext uri="{FF2B5EF4-FFF2-40B4-BE49-F238E27FC236}">
                <a16:creationId xmlns:a16="http://schemas.microsoft.com/office/drawing/2014/main" id="{A7C67828-DFBD-667A-3A7E-A806DBC13C76}"/>
              </a:ext>
            </a:extLst>
          </p:cNvPr>
          <p:cNvSpPr>
            <a:spLocks noGrp="1"/>
          </p:cNvSpPr>
          <p:nvPr>
            <p:ph type="body" sz="quarter" idx="15"/>
          </p:nvPr>
        </p:nvSpPr>
        <p:spPr>
          <a:xfrm>
            <a:off x="1127740" y="2908762"/>
            <a:ext cx="1940862" cy="652294"/>
          </a:xfrm>
          <a:solidFill>
            <a:schemeClr val="bg1"/>
          </a:solidFill>
        </p:spPr>
        <p:txBody>
          <a:bodyPr wrap="square">
            <a:spAutoFit/>
          </a:bodyPr>
          <a:lstStyle>
            <a:lvl1pPr marL="0" indent="0">
              <a:lnSpc>
                <a:spcPct val="100000"/>
              </a:lnSpc>
              <a:buNone/>
              <a:defRPr sz="1200">
                <a:solidFill>
                  <a:schemeClr val="tx1"/>
                </a:solidFill>
                <a:latin typeface="+mj-lt"/>
                <a:cs typeface="Poppins Light" panose="00000400000000000000" pitchFamily="2" charset="0"/>
              </a:defRPr>
            </a:lvl1pPr>
          </a:lstStyle>
          <a:p>
            <a:pPr lvl="0"/>
            <a:r>
              <a:rPr lang="fr-FR" dirty="0"/>
              <a:t>Cliquez pour modifier les styles du texte du masque</a:t>
            </a:r>
          </a:p>
        </p:txBody>
      </p:sp>
      <p:sp>
        <p:nvSpPr>
          <p:cNvPr id="2" name="Espace réservé du texte 22">
            <a:extLst>
              <a:ext uri="{FF2B5EF4-FFF2-40B4-BE49-F238E27FC236}">
                <a16:creationId xmlns:a16="http://schemas.microsoft.com/office/drawing/2014/main" id="{4F9C8CCD-EBA5-5A84-4676-57223226ED16}"/>
              </a:ext>
            </a:extLst>
          </p:cNvPr>
          <p:cNvSpPr>
            <a:spLocks noGrp="1"/>
          </p:cNvSpPr>
          <p:nvPr>
            <p:ph type="body" sz="quarter" idx="14"/>
          </p:nvPr>
        </p:nvSpPr>
        <p:spPr>
          <a:xfrm>
            <a:off x="1175974" y="1713778"/>
            <a:ext cx="10049522" cy="329706"/>
          </a:xfrm>
          <a:solidFill>
            <a:schemeClr val="bg1"/>
          </a:solidFill>
        </p:spPr>
        <p:txBody>
          <a:bodyPr wrap="square">
            <a:spAutoFit/>
          </a:bodyPr>
          <a:lstStyle>
            <a:lvl1pPr marL="0" indent="0">
              <a:buNone/>
              <a:defRPr sz="1698" b="0">
                <a:solidFill>
                  <a:schemeClr val="tx2"/>
                </a:solidFill>
              </a:defRPr>
            </a:lvl1pPr>
          </a:lstStyle>
          <a:p>
            <a:pPr lvl="0"/>
            <a:r>
              <a:rPr lang="fr-FR" dirty="0"/>
              <a:t>Cliquez pour modifier les styles du texte du masque</a:t>
            </a:r>
          </a:p>
        </p:txBody>
      </p:sp>
      <p:sp>
        <p:nvSpPr>
          <p:cNvPr id="7" name="Espace réservé du texte 22">
            <a:extLst>
              <a:ext uri="{FF2B5EF4-FFF2-40B4-BE49-F238E27FC236}">
                <a16:creationId xmlns:a16="http://schemas.microsoft.com/office/drawing/2014/main" id="{0778AA81-0186-3614-3B59-6C70F2E55D01}"/>
              </a:ext>
            </a:extLst>
          </p:cNvPr>
          <p:cNvSpPr>
            <a:spLocks noGrp="1"/>
          </p:cNvSpPr>
          <p:nvPr>
            <p:ph type="body" sz="quarter" idx="16"/>
          </p:nvPr>
        </p:nvSpPr>
        <p:spPr>
          <a:xfrm>
            <a:off x="1139871" y="615848"/>
            <a:ext cx="4956129" cy="261867"/>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Tree>
    <p:extLst>
      <p:ext uri="{BB962C8B-B14F-4D97-AF65-F5344CB8AC3E}">
        <p14:creationId xmlns:p14="http://schemas.microsoft.com/office/powerpoint/2010/main" val="317775998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8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5" name="Rectangle 14">
            <a:extLst>
              <a:ext uri="{FF2B5EF4-FFF2-40B4-BE49-F238E27FC236}">
                <a16:creationId xmlns:a16="http://schemas.microsoft.com/office/drawing/2014/main" id="{AB072B4F-D6D2-A4F5-5750-B1EFFF8200D0}"/>
              </a:ext>
            </a:extLst>
          </p:cNvPr>
          <p:cNvSpPr/>
          <p:nvPr userDrawn="1"/>
        </p:nvSpPr>
        <p:spPr>
          <a:xfrm>
            <a:off x="1336268" y="791309"/>
            <a:ext cx="3419613" cy="519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2628"/>
          </a:xfrm>
        </p:spPr>
        <p:txBody>
          <a:bodyPr anchor="b" anchorCtr="0">
            <a:spAutoFit/>
          </a:bodyPr>
          <a:lstStyle>
            <a:lvl1pPr>
              <a:defRPr sz="4400"/>
            </a:lvl1pPr>
          </a:lstStyle>
          <a:p>
            <a:r>
              <a:rPr lang="fr-FR" dirty="0"/>
              <a:t>Modifiez le style du titre</a:t>
            </a:r>
          </a:p>
        </p:txBody>
      </p:sp>
      <p:sp>
        <p:nvSpPr>
          <p:cNvPr id="35" name="Espace réservé du texte 19">
            <a:extLst>
              <a:ext uri="{FF2B5EF4-FFF2-40B4-BE49-F238E27FC236}">
                <a16:creationId xmlns:a16="http://schemas.microsoft.com/office/drawing/2014/main" id="{534E1116-2420-77E5-63F9-42F03F97168A}"/>
              </a:ext>
            </a:extLst>
          </p:cNvPr>
          <p:cNvSpPr>
            <a:spLocks noGrp="1"/>
          </p:cNvSpPr>
          <p:nvPr>
            <p:ph type="body" sz="quarter" idx="13" hasCustomPrompt="1"/>
          </p:nvPr>
        </p:nvSpPr>
        <p:spPr>
          <a:xfrm>
            <a:off x="4333380" y="2901409"/>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2" name="Espace réservé du texte 22">
            <a:extLst>
              <a:ext uri="{FF2B5EF4-FFF2-40B4-BE49-F238E27FC236}">
                <a16:creationId xmlns:a16="http://schemas.microsoft.com/office/drawing/2014/main" id="{4F9C8CCD-EBA5-5A84-4676-57223226ED16}"/>
              </a:ext>
            </a:extLst>
          </p:cNvPr>
          <p:cNvSpPr>
            <a:spLocks noGrp="1"/>
          </p:cNvSpPr>
          <p:nvPr>
            <p:ph type="body" sz="quarter" idx="14"/>
          </p:nvPr>
        </p:nvSpPr>
        <p:spPr>
          <a:xfrm>
            <a:off x="1175974" y="1713778"/>
            <a:ext cx="10049522" cy="329706"/>
          </a:xfrm>
          <a:solidFill>
            <a:schemeClr val="bg1"/>
          </a:solidFill>
        </p:spPr>
        <p:txBody>
          <a:bodyPr wrap="square">
            <a:spAutoFit/>
          </a:bodyPr>
          <a:lstStyle>
            <a:lvl1pPr marL="0" indent="0">
              <a:buNone/>
              <a:defRPr sz="1698" b="0">
                <a:solidFill>
                  <a:schemeClr val="tx2"/>
                </a:solidFill>
              </a:defRPr>
            </a:lvl1pPr>
          </a:lstStyle>
          <a:p>
            <a:pPr lvl="0"/>
            <a:r>
              <a:rPr lang="fr-FR" dirty="0"/>
              <a:t>Cliquez pour modifier les styles du texte du masque</a:t>
            </a:r>
          </a:p>
        </p:txBody>
      </p:sp>
      <p:sp>
        <p:nvSpPr>
          <p:cNvPr id="11" name="Espace réservé du texte 22">
            <a:extLst>
              <a:ext uri="{FF2B5EF4-FFF2-40B4-BE49-F238E27FC236}">
                <a16:creationId xmlns:a16="http://schemas.microsoft.com/office/drawing/2014/main" id="{921D2FAC-B389-4CD4-D012-D1EBA9D3674B}"/>
              </a:ext>
            </a:extLst>
          </p:cNvPr>
          <p:cNvSpPr>
            <a:spLocks noGrp="1"/>
          </p:cNvSpPr>
          <p:nvPr>
            <p:ph type="body" sz="quarter" idx="16"/>
          </p:nvPr>
        </p:nvSpPr>
        <p:spPr>
          <a:xfrm>
            <a:off x="1176463" y="2267218"/>
            <a:ext cx="2948389" cy="999697"/>
          </a:xfrm>
          <a:solidFill>
            <a:schemeClr val="bg1"/>
          </a:solidFill>
        </p:spPr>
        <p:txBody>
          <a:bodyPr wrap="square">
            <a:spAutoFit/>
          </a:bodyPr>
          <a:lstStyle>
            <a:lvl1pPr marL="0" indent="0">
              <a:lnSpc>
                <a:spcPts val="2426"/>
              </a:lnSpc>
              <a:spcBef>
                <a:spcPts val="0"/>
              </a:spcBef>
              <a:spcAft>
                <a:spcPts val="364"/>
              </a:spcAft>
              <a:buNone/>
              <a:defRPr sz="1698">
                <a:solidFill>
                  <a:schemeClr val="tx1"/>
                </a:solidFill>
              </a:defRPr>
            </a:lvl1pPr>
          </a:lstStyle>
          <a:p>
            <a:pPr lvl="0"/>
            <a:r>
              <a:rPr lang="fr-FR" dirty="0"/>
              <a:t>Cliquez pour modifier les styles du texte du masque</a:t>
            </a:r>
          </a:p>
        </p:txBody>
      </p:sp>
      <p:sp>
        <p:nvSpPr>
          <p:cNvPr id="13" name="Espace réservé du texte 22">
            <a:extLst>
              <a:ext uri="{FF2B5EF4-FFF2-40B4-BE49-F238E27FC236}">
                <a16:creationId xmlns:a16="http://schemas.microsoft.com/office/drawing/2014/main" id="{041BC0F1-1CA0-EBF0-14B1-428104BCDFE9}"/>
              </a:ext>
            </a:extLst>
          </p:cNvPr>
          <p:cNvSpPr>
            <a:spLocks noGrp="1"/>
          </p:cNvSpPr>
          <p:nvPr>
            <p:ph type="body" sz="quarter" idx="17"/>
          </p:nvPr>
        </p:nvSpPr>
        <p:spPr>
          <a:xfrm>
            <a:off x="4333382" y="3237459"/>
            <a:ext cx="1940861"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Tree>
    <p:extLst>
      <p:ext uri="{BB962C8B-B14F-4D97-AF65-F5344CB8AC3E}">
        <p14:creationId xmlns:p14="http://schemas.microsoft.com/office/powerpoint/2010/main" val="147456377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5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15" name="Rectangle 14">
            <a:extLst>
              <a:ext uri="{FF2B5EF4-FFF2-40B4-BE49-F238E27FC236}">
                <a16:creationId xmlns:a16="http://schemas.microsoft.com/office/drawing/2014/main" id="{AB072B4F-D6D2-A4F5-5750-B1EFFF8200D0}"/>
              </a:ext>
            </a:extLst>
          </p:cNvPr>
          <p:cNvSpPr/>
          <p:nvPr userDrawn="1"/>
        </p:nvSpPr>
        <p:spPr>
          <a:xfrm>
            <a:off x="1336268" y="791309"/>
            <a:ext cx="3419613" cy="519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9" name="Rectangle 18">
            <a:extLst>
              <a:ext uri="{FF2B5EF4-FFF2-40B4-BE49-F238E27FC236}">
                <a16:creationId xmlns:a16="http://schemas.microsoft.com/office/drawing/2014/main" id="{AD86315C-3E1E-5023-C1C7-E32EE05F3446}"/>
              </a:ext>
            </a:extLst>
          </p:cNvPr>
          <p:cNvSpPr/>
          <p:nvPr userDrawn="1"/>
        </p:nvSpPr>
        <p:spPr>
          <a:xfrm>
            <a:off x="1098204" y="5144222"/>
            <a:ext cx="1439550" cy="1441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2628"/>
          </a:xfrm>
        </p:spPr>
        <p:txBody>
          <a:bodyPr anchor="b" anchorCtr="0">
            <a:spAutoFit/>
          </a:bodyPr>
          <a:lstStyle>
            <a:lvl1pPr>
              <a:defRPr sz="4400"/>
            </a:lvl1pPr>
          </a:lstStyle>
          <a:p>
            <a:r>
              <a:rPr lang="fr-FR" dirty="0"/>
              <a:t>Modifiez le style du titre</a:t>
            </a:r>
          </a:p>
        </p:txBody>
      </p:sp>
      <p:sp>
        <p:nvSpPr>
          <p:cNvPr id="35" name="Espace réservé du texte 19">
            <a:extLst>
              <a:ext uri="{FF2B5EF4-FFF2-40B4-BE49-F238E27FC236}">
                <a16:creationId xmlns:a16="http://schemas.microsoft.com/office/drawing/2014/main" id="{534E1116-2420-77E5-63F9-42F03F97168A}"/>
              </a:ext>
            </a:extLst>
          </p:cNvPr>
          <p:cNvSpPr>
            <a:spLocks noGrp="1"/>
          </p:cNvSpPr>
          <p:nvPr>
            <p:ph type="body" sz="quarter" idx="13" hasCustomPrompt="1"/>
          </p:nvPr>
        </p:nvSpPr>
        <p:spPr>
          <a:xfrm>
            <a:off x="1209187" y="2441184"/>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2" name="Espace réservé du texte 22">
            <a:extLst>
              <a:ext uri="{FF2B5EF4-FFF2-40B4-BE49-F238E27FC236}">
                <a16:creationId xmlns:a16="http://schemas.microsoft.com/office/drawing/2014/main" id="{4F9C8CCD-EBA5-5A84-4676-57223226ED16}"/>
              </a:ext>
            </a:extLst>
          </p:cNvPr>
          <p:cNvSpPr>
            <a:spLocks noGrp="1"/>
          </p:cNvSpPr>
          <p:nvPr>
            <p:ph type="body" sz="quarter" idx="14"/>
          </p:nvPr>
        </p:nvSpPr>
        <p:spPr>
          <a:xfrm>
            <a:off x="1175974" y="1713778"/>
            <a:ext cx="10049522" cy="329706"/>
          </a:xfrm>
          <a:solidFill>
            <a:schemeClr val="bg1"/>
          </a:solidFill>
        </p:spPr>
        <p:txBody>
          <a:bodyPr wrap="square">
            <a:spAutoFit/>
          </a:bodyPr>
          <a:lstStyle>
            <a:lvl1pPr marL="0" indent="0">
              <a:buNone/>
              <a:defRPr sz="1698" b="0">
                <a:solidFill>
                  <a:schemeClr val="tx2"/>
                </a:solidFill>
              </a:defRPr>
            </a:lvl1pPr>
          </a:lstStyle>
          <a:p>
            <a:pPr lvl="0"/>
            <a:r>
              <a:rPr lang="fr-FR" dirty="0"/>
              <a:t>Cliquez pour modifier les styles du texte du masque</a:t>
            </a:r>
          </a:p>
        </p:txBody>
      </p:sp>
      <p:sp>
        <p:nvSpPr>
          <p:cNvPr id="13" name="Espace réservé du texte 22">
            <a:extLst>
              <a:ext uri="{FF2B5EF4-FFF2-40B4-BE49-F238E27FC236}">
                <a16:creationId xmlns:a16="http://schemas.microsoft.com/office/drawing/2014/main" id="{041BC0F1-1CA0-EBF0-14B1-428104BCDFE9}"/>
              </a:ext>
            </a:extLst>
          </p:cNvPr>
          <p:cNvSpPr>
            <a:spLocks noGrp="1"/>
          </p:cNvSpPr>
          <p:nvPr>
            <p:ph type="body" sz="quarter" idx="17"/>
          </p:nvPr>
        </p:nvSpPr>
        <p:spPr>
          <a:xfrm>
            <a:off x="1209189" y="2777234"/>
            <a:ext cx="1940861"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6" name="Espace réservé du texte 22">
            <a:extLst>
              <a:ext uri="{FF2B5EF4-FFF2-40B4-BE49-F238E27FC236}">
                <a16:creationId xmlns:a16="http://schemas.microsoft.com/office/drawing/2014/main" id="{075369D2-A9C4-8FA7-6E04-51E38F2DF877}"/>
              </a:ext>
            </a:extLst>
          </p:cNvPr>
          <p:cNvSpPr>
            <a:spLocks noGrp="1"/>
          </p:cNvSpPr>
          <p:nvPr>
            <p:ph type="body" sz="quarter" idx="18"/>
          </p:nvPr>
        </p:nvSpPr>
        <p:spPr>
          <a:xfrm>
            <a:off x="1139871" y="615848"/>
            <a:ext cx="4956129" cy="261867"/>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7" name="Espace réservé du texte 19">
            <a:extLst>
              <a:ext uri="{FF2B5EF4-FFF2-40B4-BE49-F238E27FC236}">
                <a16:creationId xmlns:a16="http://schemas.microsoft.com/office/drawing/2014/main" id="{CFDE0749-4277-ADB9-BA0C-4E9B0E04B0AD}"/>
              </a:ext>
            </a:extLst>
          </p:cNvPr>
          <p:cNvSpPr>
            <a:spLocks noGrp="1"/>
          </p:cNvSpPr>
          <p:nvPr>
            <p:ph type="body" sz="quarter" idx="19" hasCustomPrompt="1"/>
          </p:nvPr>
        </p:nvSpPr>
        <p:spPr>
          <a:xfrm>
            <a:off x="4501511" y="2441184"/>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8" name="Espace réservé du texte 22">
            <a:extLst>
              <a:ext uri="{FF2B5EF4-FFF2-40B4-BE49-F238E27FC236}">
                <a16:creationId xmlns:a16="http://schemas.microsoft.com/office/drawing/2014/main" id="{D95CB6EA-7B62-D9B5-F6DC-AF9E9F7EDE21}"/>
              </a:ext>
            </a:extLst>
          </p:cNvPr>
          <p:cNvSpPr>
            <a:spLocks noGrp="1"/>
          </p:cNvSpPr>
          <p:nvPr>
            <p:ph type="body" sz="quarter" idx="20"/>
          </p:nvPr>
        </p:nvSpPr>
        <p:spPr>
          <a:xfrm>
            <a:off x="4501512" y="2777234"/>
            <a:ext cx="1940861"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9" name="Espace réservé du texte 19">
            <a:extLst>
              <a:ext uri="{FF2B5EF4-FFF2-40B4-BE49-F238E27FC236}">
                <a16:creationId xmlns:a16="http://schemas.microsoft.com/office/drawing/2014/main" id="{11BC62D6-65CB-00F0-7BB6-5700ACA35812}"/>
              </a:ext>
            </a:extLst>
          </p:cNvPr>
          <p:cNvSpPr>
            <a:spLocks noGrp="1"/>
          </p:cNvSpPr>
          <p:nvPr>
            <p:ph type="body" sz="quarter" idx="21" hasCustomPrompt="1"/>
          </p:nvPr>
        </p:nvSpPr>
        <p:spPr>
          <a:xfrm>
            <a:off x="7748043" y="2441184"/>
            <a:ext cx="1940862" cy="278987"/>
          </a:xfrm>
          <a:solidFill>
            <a:schemeClr val="bg1"/>
          </a:solidFill>
        </p:spPr>
        <p:txBody>
          <a:bodyPr wrap="square" anchor="b" anchorCtr="0">
            <a:spAutoFit/>
          </a:bodyPr>
          <a:lstStyle>
            <a:lvl1pPr marL="0" indent="0">
              <a:lnSpc>
                <a:spcPct val="100000"/>
              </a:lnSpc>
              <a:buNone/>
              <a:defRPr sz="1200" b="1">
                <a:solidFill>
                  <a:schemeClr val="tx1"/>
                </a:solidFill>
                <a:latin typeface="+mj-lt"/>
                <a:cs typeface="Poppins Light" panose="00000400000000000000" pitchFamily="2" charset="0"/>
              </a:defRPr>
            </a:lvl1pPr>
          </a:lstStyle>
          <a:p>
            <a:pPr lvl="0"/>
            <a:r>
              <a:rPr lang="fr-FR" dirty="0"/>
              <a:t>Titre</a:t>
            </a:r>
          </a:p>
        </p:txBody>
      </p:sp>
      <p:sp>
        <p:nvSpPr>
          <p:cNvPr id="10" name="Espace réservé du texte 22">
            <a:extLst>
              <a:ext uri="{FF2B5EF4-FFF2-40B4-BE49-F238E27FC236}">
                <a16:creationId xmlns:a16="http://schemas.microsoft.com/office/drawing/2014/main" id="{125798D1-F6A8-57F0-C815-B6172BB5179F}"/>
              </a:ext>
            </a:extLst>
          </p:cNvPr>
          <p:cNvSpPr>
            <a:spLocks noGrp="1"/>
          </p:cNvSpPr>
          <p:nvPr>
            <p:ph type="body" sz="quarter" idx="22"/>
          </p:nvPr>
        </p:nvSpPr>
        <p:spPr>
          <a:xfrm>
            <a:off x="7748044" y="2777234"/>
            <a:ext cx="1940861" cy="600164"/>
          </a:xfrm>
          <a:solidFill>
            <a:schemeClr val="bg1"/>
          </a:solidFill>
        </p:spPr>
        <p:txBody>
          <a:bodyPr wrap="square">
            <a:spAutoFit/>
          </a:bodyPr>
          <a:lstStyle>
            <a:lvl1pPr marL="0" indent="0">
              <a:lnSpc>
                <a:spcPct val="100000"/>
              </a:lnSpc>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Tree>
    <p:extLst>
      <p:ext uri="{BB962C8B-B14F-4D97-AF65-F5344CB8AC3E}">
        <p14:creationId xmlns:p14="http://schemas.microsoft.com/office/powerpoint/2010/main" val="127272126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9_Diapositive de titre">
    <p:bg>
      <p:bgPr>
        <a:solidFill>
          <a:schemeClr val="bg1"/>
        </a:solidFill>
        <a:effectLst/>
      </p:bgPr>
    </p:bg>
    <p:spTree>
      <p:nvGrpSpPr>
        <p:cNvPr id="1" name=""/>
        <p:cNvGrpSpPr/>
        <p:nvPr/>
      </p:nvGrpSpPr>
      <p:grpSpPr>
        <a:xfrm>
          <a:off x="0" y="0"/>
          <a:ext cx="0" cy="0"/>
          <a:chOff x="0" y="0"/>
          <a:chExt cx="0" cy="0"/>
        </a:xfrm>
      </p:grpSpPr>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6" name="Rectangle 5">
            <a:extLst>
              <a:ext uri="{FF2B5EF4-FFF2-40B4-BE49-F238E27FC236}">
                <a16:creationId xmlns:a16="http://schemas.microsoft.com/office/drawing/2014/main" id="{09AFAE95-F26B-16B5-CBEB-7824958CBC7B}"/>
              </a:ext>
            </a:extLst>
          </p:cNvPr>
          <p:cNvSpPr/>
          <p:nvPr userDrawn="1"/>
        </p:nvSpPr>
        <p:spPr>
          <a:xfrm>
            <a:off x="1336268" y="791309"/>
            <a:ext cx="3419613" cy="519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8" name="Titre 17">
            <a:extLst>
              <a:ext uri="{FF2B5EF4-FFF2-40B4-BE49-F238E27FC236}">
                <a16:creationId xmlns:a16="http://schemas.microsoft.com/office/drawing/2014/main" id="{9BF63F1F-3A67-261C-3E83-C3BDAD5FAB9E}"/>
              </a:ext>
            </a:extLst>
          </p:cNvPr>
          <p:cNvSpPr>
            <a:spLocks noGrp="1"/>
          </p:cNvSpPr>
          <p:nvPr>
            <p:ph type="title"/>
          </p:nvPr>
        </p:nvSpPr>
        <p:spPr>
          <a:xfrm>
            <a:off x="1139871" y="989481"/>
            <a:ext cx="10049522" cy="702628"/>
          </a:xfrm>
        </p:spPr>
        <p:txBody>
          <a:bodyPr anchor="b" anchorCtr="0">
            <a:spAutoFit/>
          </a:bodyPr>
          <a:lstStyle>
            <a:lvl1pPr>
              <a:defRPr sz="4400"/>
            </a:lvl1pPr>
          </a:lstStyle>
          <a:p>
            <a:r>
              <a:rPr lang="fr-FR" dirty="0"/>
              <a:t>Modifiez le style du titre</a:t>
            </a: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8"/>
            <a:ext cx="4956129" cy="261867"/>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7" name="Espace réservé du texte 22">
            <a:extLst>
              <a:ext uri="{FF2B5EF4-FFF2-40B4-BE49-F238E27FC236}">
                <a16:creationId xmlns:a16="http://schemas.microsoft.com/office/drawing/2014/main" id="{D22D6187-0201-EBF3-0C6B-308AA0C2DA58}"/>
              </a:ext>
            </a:extLst>
          </p:cNvPr>
          <p:cNvSpPr>
            <a:spLocks noGrp="1"/>
          </p:cNvSpPr>
          <p:nvPr>
            <p:ph type="body" sz="quarter" idx="16"/>
          </p:nvPr>
        </p:nvSpPr>
        <p:spPr>
          <a:xfrm>
            <a:off x="1176463" y="1947499"/>
            <a:ext cx="2948389" cy="999697"/>
          </a:xfrm>
          <a:solidFill>
            <a:schemeClr val="bg1"/>
          </a:solidFill>
        </p:spPr>
        <p:txBody>
          <a:bodyPr wrap="square">
            <a:spAutoFit/>
          </a:bodyPr>
          <a:lstStyle>
            <a:lvl1pPr marL="0" indent="0">
              <a:lnSpc>
                <a:spcPts val="2426"/>
              </a:lnSpc>
              <a:spcBef>
                <a:spcPts val="0"/>
              </a:spcBef>
              <a:spcAft>
                <a:spcPts val="364"/>
              </a:spcAft>
              <a:buNone/>
              <a:defRPr sz="1698">
                <a:solidFill>
                  <a:schemeClr val="tx1"/>
                </a:solidFill>
              </a:defRPr>
            </a:lvl1pPr>
          </a:lstStyle>
          <a:p>
            <a:pPr lvl="0"/>
            <a:r>
              <a:rPr lang="fr-FR" dirty="0"/>
              <a:t>Cliquez pour modifier les styles du texte du masque</a:t>
            </a:r>
          </a:p>
        </p:txBody>
      </p:sp>
    </p:spTree>
    <p:extLst>
      <p:ext uri="{BB962C8B-B14F-4D97-AF65-F5344CB8AC3E}">
        <p14:creationId xmlns:p14="http://schemas.microsoft.com/office/powerpoint/2010/main" val="96240863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0_Diapositive de titre">
    <p:bg>
      <p:bgPr>
        <a:solidFill>
          <a:schemeClr val="bg1"/>
        </a:solidFill>
        <a:effectLst/>
      </p:bgPr>
    </p:bg>
    <p:spTree>
      <p:nvGrpSpPr>
        <p:cNvPr id="1" name=""/>
        <p:cNvGrpSpPr/>
        <p:nvPr/>
      </p:nvGrpSpPr>
      <p:grpSpPr>
        <a:xfrm>
          <a:off x="0" y="0"/>
          <a:ext cx="0" cy="0"/>
          <a:chOff x="0" y="0"/>
          <a:chExt cx="0" cy="0"/>
        </a:xfrm>
      </p:grpSpPr>
      <p:sp>
        <p:nvSpPr>
          <p:cNvPr id="21" name="Espace réservé pour une image  20">
            <a:extLst>
              <a:ext uri="{FF2B5EF4-FFF2-40B4-BE49-F238E27FC236}">
                <a16:creationId xmlns:a16="http://schemas.microsoft.com/office/drawing/2014/main" id="{94CF1C75-8D85-32E2-1BB5-6EBA54B9FDF8}"/>
              </a:ext>
            </a:extLst>
          </p:cNvPr>
          <p:cNvSpPr>
            <a:spLocks noGrp="1"/>
          </p:cNvSpPr>
          <p:nvPr>
            <p:ph type="pic" sz="quarter" idx="17"/>
          </p:nvPr>
        </p:nvSpPr>
        <p:spPr>
          <a:xfrm>
            <a:off x="4890664" y="0"/>
            <a:ext cx="3314960" cy="3429000"/>
          </a:xfrm>
          <a:solidFill>
            <a:schemeClr val="bg1">
              <a:lumMod val="95000"/>
            </a:schemeClr>
          </a:solidFill>
        </p:spPr>
        <p:txBody>
          <a:bodyPr/>
          <a:lstStyle/>
          <a:p>
            <a:endParaRPr lang="fr-FR"/>
          </a:p>
        </p:txBody>
      </p:sp>
      <p:sp>
        <p:nvSpPr>
          <p:cNvPr id="22" name="Espace réservé pour une image  20">
            <a:extLst>
              <a:ext uri="{FF2B5EF4-FFF2-40B4-BE49-F238E27FC236}">
                <a16:creationId xmlns:a16="http://schemas.microsoft.com/office/drawing/2014/main" id="{20E9468E-2C02-F317-F843-E5955FE81326}"/>
              </a:ext>
            </a:extLst>
          </p:cNvPr>
          <p:cNvSpPr>
            <a:spLocks noGrp="1"/>
          </p:cNvSpPr>
          <p:nvPr>
            <p:ph type="pic" sz="quarter" idx="18"/>
          </p:nvPr>
        </p:nvSpPr>
        <p:spPr>
          <a:xfrm>
            <a:off x="8206109" y="0"/>
            <a:ext cx="3191347" cy="3429000"/>
          </a:xfrm>
          <a:solidFill>
            <a:schemeClr val="bg1">
              <a:lumMod val="95000"/>
            </a:schemeClr>
          </a:solidFill>
        </p:spPr>
        <p:txBody>
          <a:bodyPr/>
          <a:lstStyle/>
          <a:p>
            <a:endParaRPr lang="fr-FR"/>
          </a:p>
        </p:txBody>
      </p:sp>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6" name="Rectangle 5">
            <a:extLst>
              <a:ext uri="{FF2B5EF4-FFF2-40B4-BE49-F238E27FC236}">
                <a16:creationId xmlns:a16="http://schemas.microsoft.com/office/drawing/2014/main" id="{09AFAE95-F26B-16B5-CBEB-7824958CBC7B}"/>
              </a:ext>
            </a:extLst>
          </p:cNvPr>
          <p:cNvSpPr/>
          <p:nvPr userDrawn="1"/>
        </p:nvSpPr>
        <p:spPr>
          <a:xfrm>
            <a:off x="1336268" y="791309"/>
            <a:ext cx="3419613" cy="519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7"/>
            <a:ext cx="2284521" cy="429861"/>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7" name="Espace réservé du texte 22">
            <a:extLst>
              <a:ext uri="{FF2B5EF4-FFF2-40B4-BE49-F238E27FC236}">
                <a16:creationId xmlns:a16="http://schemas.microsoft.com/office/drawing/2014/main" id="{D22D6187-0201-EBF3-0C6B-308AA0C2DA58}"/>
              </a:ext>
            </a:extLst>
          </p:cNvPr>
          <p:cNvSpPr>
            <a:spLocks noGrp="1"/>
          </p:cNvSpPr>
          <p:nvPr>
            <p:ph type="body" sz="quarter" idx="16"/>
          </p:nvPr>
        </p:nvSpPr>
        <p:spPr>
          <a:xfrm>
            <a:off x="1665307" y="2277577"/>
            <a:ext cx="2932687" cy="465640"/>
          </a:xfrm>
          <a:solidFill>
            <a:schemeClr val="bg1"/>
          </a:solidFill>
        </p:spPr>
        <p:txBody>
          <a:bodyPr wrap="square">
            <a:spAutoFit/>
          </a:bodyPr>
          <a:lstStyle>
            <a:lvl1pPr marL="0" indent="0">
              <a:lnSpc>
                <a:spcPct val="100000"/>
              </a:lnSpc>
              <a:spcBef>
                <a:spcPts val="0"/>
              </a:spcBef>
              <a:spcAft>
                <a:spcPts val="364"/>
              </a:spcAft>
              <a:buNone/>
              <a:defRPr sz="1200">
                <a:solidFill>
                  <a:schemeClr val="tx1"/>
                </a:solidFill>
              </a:defRPr>
            </a:lvl1pPr>
          </a:lstStyle>
          <a:p>
            <a:pPr lvl="0"/>
            <a:r>
              <a:rPr lang="fr-FR" dirty="0"/>
              <a:t>Cliquez pour modifier les styles du texte du masque</a:t>
            </a:r>
          </a:p>
        </p:txBody>
      </p:sp>
      <p:sp>
        <p:nvSpPr>
          <p:cNvPr id="28" name="Espace réservé pour une image  20">
            <a:extLst>
              <a:ext uri="{FF2B5EF4-FFF2-40B4-BE49-F238E27FC236}">
                <a16:creationId xmlns:a16="http://schemas.microsoft.com/office/drawing/2014/main" id="{F85DABDF-A732-49E6-C06B-7F625A618540}"/>
              </a:ext>
            </a:extLst>
          </p:cNvPr>
          <p:cNvSpPr>
            <a:spLocks noGrp="1"/>
          </p:cNvSpPr>
          <p:nvPr>
            <p:ph type="pic" sz="quarter" idx="19"/>
          </p:nvPr>
        </p:nvSpPr>
        <p:spPr>
          <a:xfrm>
            <a:off x="4890664" y="3429000"/>
            <a:ext cx="3314960" cy="3429000"/>
          </a:xfrm>
          <a:solidFill>
            <a:schemeClr val="bg1">
              <a:lumMod val="95000"/>
            </a:schemeClr>
          </a:solidFill>
        </p:spPr>
        <p:txBody>
          <a:bodyPr/>
          <a:lstStyle/>
          <a:p>
            <a:endParaRPr lang="fr-FR"/>
          </a:p>
        </p:txBody>
      </p:sp>
      <p:sp>
        <p:nvSpPr>
          <p:cNvPr id="29" name="Espace réservé pour une image  20">
            <a:extLst>
              <a:ext uri="{FF2B5EF4-FFF2-40B4-BE49-F238E27FC236}">
                <a16:creationId xmlns:a16="http://schemas.microsoft.com/office/drawing/2014/main" id="{8F7F9E6C-E6BA-35E0-183A-289C95F8BE5D}"/>
              </a:ext>
            </a:extLst>
          </p:cNvPr>
          <p:cNvSpPr>
            <a:spLocks noGrp="1"/>
          </p:cNvSpPr>
          <p:nvPr>
            <p:ph type="pic" sz="quarter" idx="20"/>
          </p:nvPr>
        </p:nvSpPr>
        <p:spPr>
          <a:xfrm>
            <a:off x="8206109" y="3429000"/>
            <a:ext cx="3191347" cy="3429000"/>
          </a:xfrm>
          <a:solidFill>
            <a:schemeClr val="bg1">
              <a:lumMod val="95000"/>
            </a:schemeClr>
          </a:solidFill>
        </p:spPr>
        <p:txBody>
          <a:bodyPr/>
          <a:lstStyle/>
          <a:p>
            <a:endParaRPr lang="fr-FR"/>
          </a:p>
        </p:txBody>
      </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Tree>
    <p:extLst>
      <p:ext uri="{BB962C8B-B14F-4D97-AF65-F5344CB8AC3E}">
        <p14:creationId xmlns:p14="http://schemas.microsoft.com/office/powerpoint/2010/main" val="347190617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7_Diapositive de titre">
    <p:bg>
      <p:bgPr>
        <a:solidFill>
          <a:schemeClr val="bg1"/>
        </a:solidFill>
        <a:effectLst/>
      </p:bgPr>
    </p:bg>
    <p:spTree>
      <p:nvGrpSpPr>
        <p:cNvPr id="1" name=""/>
        <p:cNvGrpSpPr/>
        <p:nvPr/>
      </p:nvGrpSpPr>
      <p:grpSpPr>
        <a:xfrm>
          <a:off x="0" y="0"/>
          <a:ext cx="0" cy="0"/>
          <a:chOff x="0" y="0"/>
          <a:chExt cx="0" cy="0"/>
        </a:xfrm>
      </p:grpSpPr>
      <p:sp>
        <p:nvSpPr>
          <p:cNvPr id="21" name="Espace réservé pour une image  20">
            <a:extLst>
              <a:ext uri="{FF2B5EF4-FFF2-40B4-BE49-F238E27FC236}">
                <a16:creationId xmlns:a16="http://schemas.microsoft.com/office/drawing/2014/main" id="{94CF1C75-8D85-32E2-1BB5-6EBA54B9FDF8}"/>
              </a:ext>
            </a:extLst>
          </p:cNvPr>
          <p:cNvSpPr>
            <a:spLocks noGrp="1"/>
          </p:cNvSpPr>
          <p:nvPr>
            <p:ph type="pic" sz="quarter" idx="17"/>
          </p:nvPr>
        </p:nvSpPr>
        <p:spPr>
          <a:xfrm>
            <a:off x="4890663" y="0"/>
            <a:ext cx="3311788" cy="3429000"/>
          </a:xfrm>
          <a:solidFill>
            <a:schemeClr val="bg1">
              <a:lumMod val="95000"/>
            </a:schemeClr>
          </a:solidFill>
        </p:spPr>
        <p:txBody>
          <a:bodyPr/>
          <a:lstStyle/>
          <a:p>
            <a:endParaRPr lang="fr-FR"/>
          </a:p>
        </p:txBody>
      </p:sp>
      <p:sp>
        <p:nvSpPr>
          <p:cNvPr id="22" name="Espace réservé pour une image  20">
            <a:extLst>
              <a:ext uri="{FF2B5EF4-FFF2-40B4-BE49-F238E27FC236}">
                <a16:creationId xmlns:a16="http://schemas.microsoft.com/office/drawing/2014/main" id="{20E9468E-2C02-F317-F843-E5955FE81326}"/>
              </a:ext>
            </a:extLst>
          </p:cNvPr>
          <p:cNvSpPr>
            <a:spLocks noGrp="1"/>
          </p:cNvSpPr>
          <p:nvPr>
            <p:ph type="pic" sz="quarter" idx="18"/>
          </p:nvPr>
        </p:nvSpPr>
        <p:spPr>
          <a:xfrm>
            <a:off x="8206109" y="0"/>
            <a:ext cx="3191347" cy="6858000"/>
          </a:xfrm>
          <a:solidFill>
            <a:schemeClr val="bg1">
              <a:lumMod val="95000"/>
            </a:schemeClr>
          </a:solidFill>
        </p:spPr>
        <p:txBody>
          <a:bodyPr/>
          <a:lstStyle/>
          <a:p>
            <a:endParaRPr lang="fr-FR"/>
          </a:p>
        </p:txBody>
      </p:sp>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6" name="Rectangle 5">
            <a:extLst>
              <a:ext uri="{FF2B5EF4-FFF2-40B4-BE49-F238E27FC236}">
                <a16:creationId xmlns:a16="http://schemas.microsoft.com/office/drawing/2014/main" id="{09AFAE95-F26B-16B5-CBEB-7824958CBC7B}"/>
              </a:ext>
            </a:extLst>
          </p:cNvPr>
          <p:cNvSpPr/>
          <p:nvPr userDrawn="1"/>
        </p:nvSpPr>
        <p:spPr>
          <a:xfrm>
            <a:off x="1336268" y="791309"/>
            <a:ext cx="3419613" cy="519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7"/>
            <a:ext cx="2284521" cy="429861"/>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7" name="Espace réservé du texte 22">
            <a:extLst>
              <a:ext uri="{FF2B5EF4-FFF2-40B4-BE49-F238E27FC236}">
                <a16:creationId xmlns:a16="http://schemas.microsoft.com/office/drawing/2014/main" id="{D22D6187-0201-EBF3-0C6B-308AA0C2DA58}"/>
              </a:ext>
            </a:extLst>
          </p:cNvPr>
          <p:cNvSpPr>
            <a:spLocks noGrp="1"/>
          </p:cNvSpPr>
          <p:nvPr>
            <p:ph type="body" sz="quarter" idx="16"/>
          </p:nvPr>
        </p:nvSpPr>
        <p:spPr>
          <a:xfrm>
            <a:off x="1665307" y="2277577"/>
            <a:ext cx="2932687" cy="465640"/>
          </a:xfrm>
          <a:solidFill>
            <a:schemeClr val="bg1"/>
          </a:solidFill>
        </p:spPr>
        <p:txBody>
          <a:bodyPr wrap="square">
            <a:spAutoFit/>
          </a:bodyPr>
          <a:lstStyle>
            <a:lvl1pPr marL="0" indent="0">
              <a:lnSpc>
                <a:spcPct val="100000"/>
              </a:lnSpc>
              <a:spcBef>
                <a:spcPts val="0"/>
              </a:spcBef>
              <a:spcAft>
                <a:spcPts val="364"/>
              </a:spcAft>
              <a:buNone/>
              <a:defRPr sz="1200">
                <a:solidFill>
                  <a:schemeClr val="tx1"/>
                </a:solidFill>
              </a:defRPr>
            </a:lvl1pPr>
          </a:lstStyle>
          <a:p>
            <a:pPr lvl="0"/>
            <a:r>
              <a:rPr lang="fr-FR" dirty="0"/>
              <a:t>Cliquez pour modifier les styles du texte du masque</a:t>
            </a:r>
          </a:p>
        </p:txBody>
      </p:sp>
      <p:sp>
        <p:nvSpPr>
          <p:cNvPr id="28" name="Espace réservé pour une image  20">
            <a:extLst>
              <a:ext uri="{FF2B5EF4-FFF2-40B4-BE49-F238E27FC236}">
                <a16:creationId xmlns:a16="http://schemas.microsoft.com/office/drawing/2014/main" id="{F85DABDF-A732-49E6-C06B-7F625A618540}"/>
              </a:ext>
            </a:extLst>
          </p:cNvPr>
          <p:cNvSpPr>
            <a:spLocks noGrp="1"/>
          </p:cNvSpPr>
          <p:nvPr>
            <p:ph type="pic" sz="quarter" idx="19"/>
          </p:nvPr>
        </p:nvSpPr>
        <p:spPr>
          <a:xfrm>
            <a:off x="4890663" y="3429000"/>
            <a:ext cx="3311788" cy="3429000"/>
          </a:xfrm>
          <a:solidFill>
            <a:schemeClr val="bg1">
              <a:lumMod val="95000"/>
            </a:schemeClr>
          </a:solidFill>
        </p:spPr>
        <p:txBody>
          <a:bodyPr/>
          <a:lstStyle/>
          <a:p>
            <a:endParaRPr lang="fr-FR"/>
          </a:p>
        </p:txBody>
      </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Tree>
    <p:extLst>
      <p:ext uri="{BB962C8B-B14F-4D97-AF65-F5344CB8AC3E}">
        <p14:creationId xmlns:p14="http://schemas.microsoft.com/office/powerpoint/2010/main" val="138894470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6_Diapositive de titre">
    <p:bg>
      <p:bgPr>
        <a:solidFill>
          <a:schemeClr val="bg1"/>
        </a:solidFill>
        <a:effectLst/>
      </p:bgPr>
    </p:bg>
    <p:spTree>
      <p:nvGrpSpPr>
        <p:cNvPr id="1" name=""/>
        <p:cNvGrpSpPr/>
        <p:nvPr/>
      </p:nvGrpSpPr>
      <p:grpSpPr>
        <a:xfrm>
          <a:off x="0" y="0"/>
          <a:ext cx="0" cy="0"/>
          <a:chOff x="0" y="0"/>
          <a:chExt cx="0" cy="0"/>
        </a:xfrm>
      </p:grpSpPr>
      <p:sp>
        <p:nvSpPr>
          <p:cNvPr id="8" name="Espace réservé pour une image  20">
            <a:extLst>
              <a:ext uri="{FF2B5EF4-FFF2-40B4-BE49-F238E27FC236}">
                <a16:creationId xmlns:a16="http://schemas.microsoft.com/office/drawing/2014/main" id="{6690DAB7-E07B-C9EC-16EA-C60C5944D2C2}"/>
              </a:ext>
            </a:extLst>
          </p:cNvPr>
          <p:cNvSpPr>
            <a:spLocks noGrp="1"/>
          </p:cNvSpPr>
          <p:nvPr>
            <p:ph type="pic" sz="quarter" idx="18"/>
          </p:nvPr>
        </p:nvSpPr>
        <p:spPr>
          <a:xfrm>
            <a:off x="4890179" y="0"/>
            <a:ext cx="6507278" cy="6857614"/>
          </a:xfrm>
          <a:solidFill>
            <a:schemeClr val="bg1">
              <a:lumMod val="95000"/>
            </a:schemeClr>
          </a:solidFill>
        </p:spPr>
        <p:txBody>
          <a:bodyPr/>
          <a:lstStyle/>
          <a:p>
            <a:endParaRPr lang="fr-FR"/>
          </a:p>
        </p:txBody>
      </p:sp>
      <p:grpSp>
        <p:nvGrpSpPr>
          <p:cNvPr id="31" name="Groupe 30">
            <a:extLst>
              <a:ext uri="{FF2B5EF4-FFF2-40B4-BE49-F238E27FC236}">
                <a16:creationId xmlns:a16="http://schemas.microsoft.com/office/drawing/2014/main" id="{827CAA92-B279-4FA9-49D3-5AF239C45106}"/>
              </a:ext>
            </a:extLst>
          </p:cNvPr>
          <p:cNvGrpSpPr/>
          <p:nvPr userDrawn="1"/>
        </p:nvGrpSpPr>
        <p:grpSpPr>
          <a:xfrm>
            <a:off x="-5799949" y="-3157286"/>
            <a:ext cx="10452531" cy="10015286"/>
            <a:chOff x="28727400" y="4676600"/>
            <a:chExt cx="17235788" cy="16515949"/>
          </a:xfrm>
        </p:grpSpPr>
        <p:sp>
          <p:nvSpPr>
            <p:cNvPr id="32" name="Forme libre : forme 31">
              <a:extLst>
                <a:ext uri="{FF2B5EF4-FFF2-40B4-BE49-F238E27FC236}">
                  <a16:creationId xmlns:a16="http://schemas.microsoft.com/office/drawing/2014/main" id="{8A7A9460-D225-2D91-C6E3-6E03D2893D9E}"/>
                </a:ext>
              </a:extLst>
            </p:cNvPr>
            <p:cNvSpPr/>
            <p:nvPr userDrawn="1"/>
          </p:nvSpPr>
          <p:spPr>
            <a:xfrm>
              <a:off x="30563347" y="6685623"/>
              <a:ext cx="13936684" cy="13201999"/>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solidFill>
                <a:schemeClr val="tx1"/>
              </a:solidFill>
              <a:prstDash val="solid"/>
              <a:miter/>
            </a:ln>
          </p:spPr>
          <p:txBody>
            <a:bodyPr rtlCol="0" anchor="ctr"/>
            <a:lstStyle/>
            <a:p>
              <a:endParaRPr lang="fr-FR" sz="1092"/>
            </a:p>
          </p:txBody>
        </p:sp>
        <p:sp>
          <p:nvSpPr>
            <p:cNvPr id="33" name="Rectangle 32">
              <a:extLst>
                <a:ext uri="{FF2B5EF4-FFF2-40B4-BE49-F238E27FC236}">
                  <a16:creationId xmlns:a16="http://schemas.microsoft.com/office/drawing/2014/main" id="{93F7263C-DB87-2F40-CE15-1696AE8EB254}"/>
                </a:ext>
              </a:extLst>
            </p:cNvPr>
            <p:cNvSpPr/>
            <p:nvPr userDrawn="1"/>
          </p:nvSpPr>
          <p:spPr>
            <a:xfrm>
              <a:off x="29548595" y="9858200"/>
              <a:ext cx="8717625" cy="1133434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34" name="Rectangle 33">
              <a:extLst>
                <a:ext uri="{FF2B5EF4-FFF2-40B4-BE49-F238E27FC236}">
                  <a16:creationId xmlns:a16="http://schemas.microsoft.com/office/drawing/2014/main" id="{47D93600-A2A4-1464-509D-B7C4B1A0E7C5}"/>
                </a:ext>
              </a:extLst>
            </p:cNvPr>
            <p:cNvSpPr/>
            <p:nvPr userDrawn="1"/>
          </p:nvSpPr>
          <p:spPr>
            <a:xfrm>
              <a:off x="28727400" y="4676600"/>
              <a:ext cx="17235788" cy="5206599"/>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6" name="Rectangle 5">
            <a:extLst>
              <a:ext uri="{FF2B5EF4-FFF2-40B4-BE49-F238E27FC236}">
                <a16:creationId xmlns:a16="http://schemas.microsoft.com/office/drawing/2014/main" id="{09AFAE95-F26B-16B5-CBEB-7824958CBC7B}"/>
              </a:ext>
            </a:extLst>
          </p:cNvPr>
          <p:cNvSpPr/>
          <p:nvPr userDrawn="1"/>
        </p:nvSpPr>
        <p:spPr>
          <a:xfrm>
            <a:off x="1336268" y="791309"/>
            <a:ext cx="3419613" cy="519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23" name="Espace réservé du texte 22">
            <a:extLst>
              <a:ext uri="{FF2B5EF4-FFF2-40B4-BE49-F238E27FC236}">
                <a16:creationId xmlns:a16="http://schemas.microsoft.com/office/drawing/2014/main" id="{EAF76098-3B31-08F7-225C-6A2E4FFBDAAD}"/>
              </a:ext>
            </a:extLst>
          </p:cNvPr>
          <p:cNvSpPr>
            <a:spLocks noGrp="1"/>
          </p:cNvSpPr>
          <p:nvPr>
            <p:ph type="body" sz="quarter" idx="14"/>
          </p:nvPr>
        </p:nvSpPr>
        <p:spPr>
          <a:xfrm>
            <a:off x="1139871" y="615847"/>
            <a:ext cx="2284521" cy="429861"/>
          </a:xfrm>
          <a:solidFill>
            <a:schemeClr val="bg1"/>
          </a:solidFill>
        </p:spPr>
        <p:txBody>
          <a:bodyPr wrap="square">
            <a:spAutoFit/>
          </a:bodyPr>
          <a:lstStyle>
            <a:lvl1pPr marL="0" indent="0">
              <a:buNone/>
              <a:defRPr sz="1200" b="0">
                <a:solidFill>
                  <a:schemeClr val="tx2"/>
                </a:solidFill>
              </a:defRPr>
            </a:lvl1pPr>
          </a:lstStyle>
          <a:p>
            <a:pPr lvl="0"/>
            <a:r>
              <a:rPr lang="fr-FR" dirty="0"/>
              <a:t>Cliquez pour modifier les styles du texte du masque</a:t>
            </a:r>
          </a:p>
        </p:txBody>
      </p:sp>
      <p:sp>
        <p:nvSpPr>
          <p:cNvPr id="7" name="Espace réservé du texte 22">
            <a:extLst>
              <a:ext uri="{FF2B5EF4-FFF2-40B4-BE49-F238E27FC236}">
                <a16:creationId xmlns:a16="http://schemas.microsoft.com/office/drawing/2014/main" id="{D22D6187-0201-EBF3-0C6B-308AA0C2DA58}"/>
              </a:ext>
            </a:extLst>
          </p:cNvPr>
          <p:cNvSpPr>
            <a:spLocks noGrp="1"/>
          </p:cNvSpPr>
          <p:nvPr>
            <p:ph type="body" sz="quarter" idx="16"/>
          </p:nvPr>
        </p:nvSpPr>
        <p:spPr>
          <a:xfrm>
            <a:off x="1665307" y="2277577"/>
            <a:ext cx="2932687" cy="465640"/>
          </a:xfrm>
          <a:solidFill>
            <a:schemeClr val="bg1"/>
          </a:solidFill>
        </p:spPr>
        <p:txBody>
          <a:bodyPr wrap="square">
            <a:spAutoFit/>
          </a:bodyPr>
          <a:lstStyle>
            <a:lvl1pPr marL="0" indent="0">
              <a:lnSpc>
                <a:spcPct val="100000"/>
              </a:lnSpc>
              <a:spcBef>
                <a:spcPts val="0"/>
              </a:spcBef>
              <a:spcAft>
                <a:spcPts val="364"/>
              </a:spcAft>
              <a:buNone/>
              <a:defRPr sz="1200">
                <a:solidFill>
                  <a:schemeClr val="tx1"/>
                </a:solidFill>
              </a:defRPr>
            </a:lvl1pPr>
          </a:lstStyle>
          <a:p>
            <a:pPr lvl="0"/>
            <a:r>
              <a:rPr lang="fr-FR" dirty="0"/>
              <a:t>Cliquez pour modifier les styles du texte du masque</a:t>
            </a:r>
          </a:p>
        </p:txBody>
      </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vert="horz" lIns="91440" tIns="45720" rIns="91440" bIns="45720" rtlCol="0" anchor="ctr"/>
          <a:lstStyle>
            <a:lvl1pPr>
              <a:defRPr lang="fr-FR" smtClean="0">
                <a:solidFill>
                  <a:schemeClr val="bg1"/>
                </a:solidFill>
                <a:latin typeface="+mn-lt"/>
              </a:defRPr>
            </a:lvl1pPr>
          </a:lstStyle>
          <a:p>
            <a:pPr algn="r"/>
            <a:r>
              <a:rPr lang="fr-FR" dirty="0"/>
              <a:t>TITRE DE LA PRÉSENTATION OU DE LA PARTIE</a:t>
            </a:r>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Tree>
    <p:extLst>
      <p:ext uri="{BB962C8B-B14F-4D97-AF65-F5344CB8AC3E}">
        <p14:creationId xmlns:p14="http://schemas.microsoft.com/office/powerpoint/2010/main" val="12313316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2_Chapter 02">
    <p:spTree>
      <p:nvGrpSpPr>
        <p:cNvPr id="1" name=""/>
        <p:cNvGrpSpPr/>
        <p:nvPr/>
      </p:nvGrpSpPr>
      <p:grpSpPr>
        <a:xfrm>
          <a:off x="0" y="0"/>
          <a:ext cx="0" cy="0"/>
          <a:chOff x="0" y="0"/>
          <a:chExt cx="0" cy="0"/>
        </a:xfrm>
      </p:grpSpPr>
      <p:sp>
        <p:nvSpPr>
          <p:cNvPr id="11" name="bk object 17"/>
          <p:cNvSpPr/>
          <p:nvPr userDrawn="1"/>
        </p:nvSpPr>
        <p:spPr>
          <a:xfrm>
            <a:off x="260350" y="260350"/>
            <a:ext cx="11758083" cy="6424083"/>
          </a:xfrm>
          <a:custGeom>
            <a:avLst/>
            <a:gdLst/>
            <a:ahLst/>
            <a:cxnLst/>
            <a:rect l="l" t="t" r="r" b="b"/>
            <a:pathLst>
              <a:path w="14109700" h="7708900">
                <a:moveTo>
                  <a:pt x="0" y="7708900"/>
                </a:moveTo>
                <a:lnTo>
                  <a:pt x="14109700" y="7708900"/>
                </a:lnTo>
                <a:lnTo>
                  <a:pt x="14109700" y="0"/>
                </a:lnTo>
                <a:lnTo>
                  <a:pt x="0" y="0"/>
                </a:lnTo>
                <a:lnTo>
                  <a:pt x="0" y="7708900"/>
                </a:lnTo>
                <a:close/>
              </a:path>
            </a:pathLst>
          </a:custGeom>
          <a:solidFill>
            <a:schemeClr val="bg1">
              <a:alpha val="94999"/>
            </a:schemeClr>
          </a:solidFill>
        </p:spPr>
        <p:txBody>
          <a:bodyPr wrap="square" lIns="0" tIns="0" rIns="0" bIns="0" rtlCol="0"/>
          <a:lstStyle/>
          <a:p>
            <a:endParaRPr/>
          </a:p>
        </p:txBody>
      </p:sp>
      <p:sp>
        <p:nvSpPr>
          <p:cNvPr id="12" name="Espace réservé du texte 11"/>
          <p:cNvSpPr>
            <a:spLocks noGrp="1"/>
          </p:cNvSpPr>
          <p:nvPr>
            <p:ph type="body" sz="quarter" idx="38" hasCustomPrompt="1"/>
          </p:nvPr>
        </p:nvSpPr>
        <p:spPr>
          <a:xfrm>
            <a:off x="2407572" y="2678012"/>
            <a:ext cx="7376855" cy="815244"/>
          </a:xfrm>
          <a:prstGeom prst="rect">
            <a:avLst/>
          </a:prstGeom>
        </p:spPr>
        <p:txBody>
          <a:bodyPr/>
          <a:lstStyle>
            <a:lvl1pPr marL="0" indent="0" algn="ctr">
              <a:buNone/>
              <a:defRPr sz="5400" baseline="0">
                <a:solidFill>
                  <a:schemeClr val="tx1"/>
                </a:solidFill>
                <a:latin typeface="+mj-lt"/>
              </a:defRPr>
            </a:lvl1pPr>
          </a:lstStyle>
          <a:p>
            <a:pPr lvl="0"/>
            <a:r>
              <a:rPr lang="fr-FR" dirty="0"/>
              <a:t>Titre de la partie 1</a:t>
            </a:r>
          </a:p>
        </p:txBody>
      </p:sp>
      <p:sp>
        <p:nvSpPr>
          <p:cNvPr id="15" name="Espace réservé du texte 11"/>
          <p:cNvSpPr>
            <a:spLocks noGrp="1"/>
          </p:cNvSpPr>
          <p:nvPr>
            <p:ph type="body" sz="quarter" idx="39" hasCustomPrompt="1"/>
          </p:nvPr>
        </p:nvSpPr>
        <p:spPr>
          <a:xfrm>
            <a:off x="2407570" y="3636293"/>
            <a:ext cx="7376855" cy="815244"/>
          </a:xfrm>
          <a:prstGeom prst="rect">
            <a:avLst/>
          </a:prstGeom>
        </p:spPr>
        <p:txBody>
          <a:bodyPr/>
          <a:lstStyle>
            <a:lvl1pPr marL="0" indent="0" algn="ctr">
              <a:buNone/>
              <a:defRPr sz="3600" baseline="0">
                <a:solidFill>
                  <a:schemeClr val="tx1"/>
                </a:solidFill>
                <a:latin typeface="+mj-lt"/>
              </a:defRPr>
            </a:lvl1pPr>
          </a:lstStyle>
          <a:p>
            <a:pPr lvl="0"/>
            <a:r>
              <a:rPr lang="fr-FR" dirty="0"/>
              <a:t>Sous-titre de la partie</a:t>
            </a:r>
          </a:p>
        </p:txBody>
      </p:sp>
      <p:pic>
        <p:nvPicPr>
          <p:cNvPr id="9" name="Image 8">
            <a:extLst>
              <a:ext uri="{FF2B5EF4-FFF2-40B4-BE49-F238E27FC236}">
                <a16:creationId xmlns:a16="http://schemas.microsoft.com/office/drawing/2014/main" id="{FEA2AF23-9837-B940-8ACF-A964AC1B56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8619" y="5914818"/>
            <a:ext cx="1575576" cy="764059"/>
          </a:xfrm>
          <a:prstGeom prst="rect">
            <a:avLst/>
          </a:prstGeom>
        </p:spPr>
      </p:pic>
    </p:spTree>
    <p:extLst>
      <p:ext uri="{BB962C8B-B14F-4D97-AF65-F5344CB8AC3E}">
        <p14:creationId xmlns:p14="http://schemas.microsoft.com/office/powerpoint/2010/main" val="21249343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3_Diapositive de titre">
    <p:bg>
      <p:bgPr>
        <a:solidFill>
          <a:schemeClr val="bg1"/>
        </a:solidFill>
        <a:effectLst/>
      </p:bgPr>
    </p:bg>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83283FAA-FE9E-2C10-3747-B2BB8669B32C}"/>
              </a:ext>
            </a:extLst>
          </p:cNvPr>
          <p:cNvGrpSpPr/>
          <p:nvPr userDrawn="1"/>
        </p:nvGrpSpPr>
        <p:grpSpPr>
          <a:xfrm>
            <a:off x="0" y="0"/>
            <a:ext cx="4225610" cy="5621943"/>
            <a:chOff x="0" y="0"/>
            <a:chExt cx="6967855" cy="9271000"/>
          </a:xfrm>
        </p:grpSpPr>
        <p:sp>
          <p:nvSpPr>
            <p:cNvPr id="7" name="object 4">
              <a:extLst>
                <a:ext uri="{FF2B5EF4-FFF2-40B4-BE49-F238E27FC236}">
                  <a16:creationId xmlns:a16="http://schemas.microsoft.com/office/drawing/2014/main" id="{F80267D9-9F16-2B50-5B4E-A4D7A431A4E1}"/>
                </a:ext>
              </a:extLst>
            </p:cNvPr>
            <p:cNvSpPr/>
            <p:nvPr userDrawn="1"/>
          </p:nvSpPr>
          <p:spPr>
            <a:xfrm>
              <a:off x="6935362" y="0"/>
              <a:ext cx="32384" cy="755015"/>
            </a:xfrm>
            <a:custGeom>
              <a:avLst/>
              <a:gdLst/>
              <a:ahLst/>
              <a:cxnLst/>
              <a:rect l="l" t="t" r="r" b="b"/>
              <a:pathLst>
                <a:path w="32384" h="755015">
                  <a:moveTo>
                    <a:pt x="32359" y="754956"/>
                  </a:moveTo>
                  <a:lnTo>
                    <a:pt x="32131" y="691311"/>
                  </a:lnTo>
                  <a:lnTo>
                    <a:pt x="31447" y="627775"/>
                  </a:lnTo>
                  <a:lnTo>
                    <a:pt x="30309" y="564348"/>
                  </a:lnTo>
                  <a:lnTo>
                    <a:pt x="28719" y="501033"/>
                  </a:lnTo>
                  <a:lnTo>
                    <a:pt x="26677" y="437831"/>
                  </a:lnTo>
                  <a:lnTo>
                    <a:pt x="24187" y="374743"/>
                  </a:lnTo>
                  <a:lnTo>
                    <a:pt x="21248" y="311772"/>
                  </a:lnTo>
                  <a:lnTo>
                    <a:pt x="17863" y="248918"/>
                  </a:lnTo>
                  <a:lnTo>
                    <a:pt x="14034" y="186183"/>
                  </a:lnTo>
                  <a:lnTo>
                    <a:pt x="9761" y="123569"/>
                  </a:lnTo>
                  <a:lnTo>
                    <a:pt x="5047" y="61078"/>
                  </a:lnTo>
                  <a:lnTo>
                    <a:pt x="0" y="0"/>
                  </a:lnTo>
                </a:path>
              </a:pathLst>
            </a:custGeom>
            <a:ln w="7853">
              <a:solidFill>
                <a:schemeClr val="tx1"/>
              </a:solidFill>
            </a:ln>
          </p:spPr>
          <p:txBody>
            <a:bodyPr wrap="square" lIns="0" tIns="0" rIns="0" bIns="0" rtlCol="0"/>
            <a:lstStyle/>
            <a:p>
              <a:endParaRPr sz="1092"/>
            </a:p>
          </p:txBody>
        </p:sp>
        <p:sp>
          <p:nvSpPr>
            <p:cNvPr id="9" name="object 6">
              <a:extLst>
                <a:ext uri="{FF2B5EF4-FFF2-40B4-BE49-F238E27FC236}">
                  <a16:creationId xmlns:a16="http://schemas.microsoft.com/office/drawing/2014/main" id="{54FE4294-F1CB-D641-2E73-1CD7B939E61F}"/>
                </a:ext>
              </a:extLst>
            </p:cNvPr>
            <p:cNvSpPr/>
            <p:nvPr/>
          </p:nvSpPr>
          <p:spPr>
            <a:xfrm>
              <a:off x="0" y="0"/>
              <a:ext cx="6967855" cy="9271000"/>
            </a:xfrm>
            <a:custGeom>
              <a:avLst/>
              <a:gdLst/>
              <a:ahLst/>
              <a:cxnLst/>
              <a:rect l="l" t="t" r="r" b="b"/>
              <a:pathLst>
                <a:path w="6967855" h="9271000">
                  <a:moveTo>
                    <a:pt x="1980420" y="0"/>
                  </a:moveTo>
                  <a:lnTo>
                    <a:pt x="1992645" y="61005"/>
                  </a:lnTo>
                  <a:lnTo>
                    <a:pt x="2001511" y="109294"/>
                  </a:lnTo>
                  <a:lnTo>
                    <a:pt x="2009748" y="157796"/>
                  </a:lnTo>
                  <a:lnTo>
                    <a:pt x="2017350" y="206508"/>
                  </a:lnTo>
                  <a:lnTo>
                    <a:pt x="2024314" y="255426"/>
                  </a:lnTo>
                  <a:lnTo>
                    <a:pt x="2030636" y="304545"/>
                  </a:lnTo>
                  <a:lnTo>
                    <a:pt x="2036310" y="353860"/>
                  </a:lnTo>
                  <a:lnTo>
                    <a:pt x="2041333" y="403368"/>
                  </a:lnTo>
                  <a:lnTo>
                    <a:pt x="2045700" y="453064"/>
                  </a:lnTo>
                  <a:lnTo>
                    <a:pt x="2049408" y="502944"/>
                  </a:lnTo>
                  <a:lnTo>
                    <a:pt x="2052450" y="553004"/>
                  </a:lnTo>
                  <a:lnTo>
                    <a:pt x="2054825" y="603240"/>
                  </a:lnTo>
                  <a:lnTo>
                    <a:pt x="2056526" y="653646"/>
                  </a:lnTo>
                  <a:lnTo>
                    <a:pt x="2057550" y="704220"/>
                  </a:lnTo>
                  <a:lnTo>
                    <a:pt x="2057892" y="754956"/>
                  </a:lnTo>
                  <a:lnTo>
                    <a:pt x="2057550" y="805692"/>
                  </a:lnTo>
                  <a:lnTo>
                    <a:pt x="2056526" y="856265"/>
                  </a:lnTo>
                  <a:lnTo>
                    <a:pt x="2054825" y="906672"/>
                  </a:lnTo>
                  <a:lnTo>
                    <a:pt x="2052450" y="956907"/>
                  </a:lnTo>
                  <a:lnTo>
                    <a:pt x="2049408" y="1006967"/>
                  </a:lnTo>
                  <a:lnTo>
                    <a:pt x="2045700" y="1056847"/>
                  </a:lnTo>
                  <a:lnTo>
                    <a:pt x="2041333" y="1106543"/>
                  </a:lnTo>
                  <a:lnTo>
                    <a:pt x="2036310" y="1156051"/>
                  </a:lnTo>
                  <a:lnTo>
                    <a:pt x="2030636" y="1205367"/>
                  </a:lnTo>
                  <a:lnTo>
                    <a:pt x="2024314" y="1254485"/>
                  </a:lnTo>
                  <a:lnTo>
                    <a:pt x="2017350" y="1303403"/>
                  </a:lnTo>
                  <a:lnTo>
                    <a:pt x="2009748" y="1352115"/>
                  </a:lnTo>
                  <a:lnTo>
                    <a:pt x="2001511" y="1400618"/>
                  </a:lnTo>
                  <a:lnTo>
                    <a:pt x="1992645" y="1448907"/>
                  </a:lnTo>
                  <a:lnTo>
                    <a:pt x="1983153" y="1496977"/>
                  </a:lnTo>
                  <a:lnTo>
                    <a:pt x="1973040" y="1544826"/>
                  </a:lnTo>
                  <a:lnTo>
                    <a:pt x="1962311" y="1592447"/>
                  </a:lnTo>
                  <a:lnTo>
                    <a:pt x="1950969" y="1639838"/>
                  </a:lnTo>
                  <a:lnTo>
                    <a:pt x="1939019" y="1686994"/>
                  </a:lnTo>
                  <a:lnTo>
                    <a:pt x="1926465" y="1733910"/>
                  </a:lnTo>
                  <a:lnTo>
                    <a:pt x="1913311" y="1780582"/>
                  </a:lnTo>
                  <a:lnTo>
                    <a:pt x="1899563" y="1827007"/>
                  </a:lnTo>
                  <a:lnTo>
                    <a:pt x="1885223" y="1873179"/>
                  </a:lnTo>
                  <a:lnTo>
                    <a:pt x="1870297" y="1919094"/>
                  </a:lnTo>
                  <a:lnTo>
                    <a:pt x="1854789" y="1964749"/>
                  </a:lnTo>
                  <a:lnTo>
                    <a:pt x="1838703" y="2010139"/>
                  </a:lnTo>
                  <a:lnTo>
                    <a:pt x="1822044" y="2055260"/>
                  </a:lnTo>
                  <a:lnTo>
                    <a:pt x="1804815" y="2100106"/>
                  </a:lnTo>
                  <a:lnTo>
                    <a:pt x="1787021" y="2144676"/>
                  </a:lnTo>
                  <a:lnTo>
                    <a:pt x="1768667" y="2188963"/>
                  </a:lnTo>
                  <a:lnTo>
                    <a:pt x="1749757" y="2232963"/>
                  </a:lnTo>
                  <a:lnTo>
                    <a:pt x="1730295" y="2276673"/>
                  </a:lnTo>
                  <a:lnTo>
                    <a:pt x="1710285" y="2320088"/>
                  </a:lnTo>
                  <a:lnTo>
                    <a:pt x="1689732" y="2363204"/>
                  </a:lnTo>
                  <a:lnTo>
                    <a:pt x="1668640" y="2406017"/>
                  </a:lnTo>
                  <a:lnTo>
                    <a:pt x="1647013" y="2448521"/>
                  </a:lnTo>
                  <a:lnTo>
                    <a:pt x="1624856" y="2490714"/>
                  </a:lnTo>
                  <a:lnTo>
                    <a:pt x="1602173" y="2532591"/>
                  </a:lnTo>
                  <a:lnTo>
                    <a:pt x="1578969" y="2574147"/>
                  </a:lnTo>
                  <a:lnTo>
                    <a:pt x="1555247" y="2615378"/>
                  </a:lnTo>
                  <a:lnTo>
                    <a:pt x="1531012" y="2656280"/>
                  </a:lnTo>
                  <a:lnTo>
                    <a:pt x="1506269" y="2696849"/>
                  </a:lnTo>
                  <a:lnTo>
                    <a:pt x="1481021" y="2737081"/>
                  </a:lnTo>
                  <a:lnTo>
                    <a:pt x="1455273" y="2776970"/>
                  </a:lnTo>
                  <a:lnTo>
                    <a:pt x="1429029" y="2816514"/>
                  </a:lnTo>
                  <a:lnTo>
                    <a:pt x="1402295" y="2855707"/>
                  </a:lnTo>
                  <a:lnTo>
                    <a:pt x="1375073" y="2894545"/>
                  </a:lnTo>
                  <a:lnTo>
                    <a:pt x="1347368" y="2933025"/>
                  </a:lnTo>
                  <a:lnTo>
                    <a:pt x="1319185" y="2971141"/>
                  </a:lnTo>
                  <a:lnTo>
                    <a:pt x="1290528" y="3008890"/>
                  </a:lnTo>
                  <a:lnTo>
                    <a:pt x="1261401" y="3046267"/>
                  </a:lnTo>
                  <a:lnTo>
                    <a:pt x="1231809" y="3083268"/>
                  </a:lnTo>
                  <a:lnTo>
                    <a:pt x="1201756" y="3119890"/>
                  </a:lnTo>
                  <a:lnTo>
                    <a:pt x="1171246" y="3156126"/>
                  </a:lnTo>
                  <a:lnTo>
                    <a:pt x="1140283" y="3191974"/>
                  </a:lnTo>
                  <a:lnTo>
                    <a:pt x="1108872" y="3227429"/>
                  </a:lnTo>
                  <a:lnTo>
                    <a:pt x="1077018" y="3262486"/>
                  </a:lnTo>
                  <a:lnTo>
                    <a:pt x="1044724" y="3297142"/>
                  </a:lnTo>
                  <a:lnTo>
                    <a:pt x="1011995" y="3331392"/>
                  </a:lnTo>
                  <a:lnTo>
                    <a:pt x="978835" y="3365232"/>
                  </a:lnTo>
                  <a:lnTo>
                    <a:pt x="945249" y="3398658"/>
                  </a:lnTo>
                  <a:lnTo>
                    <a:pt x="911240" y="3431665"/>
                  </a:lnTo>
                  <a:lnTo>
                    <a:pt x="876814" y="3464249"/>
                  </a:lnTo>
                  <a:lnTo>
                    <a:pt x="841974" y="3496406"/>
                  </a:lnTo>
                  <a:lnTo>
                    <a:pt x="806725" y="3528132"/>
                  </a:lnTo>
                  <a:lnTo>
                    <a:pt x="771071" y="3559422"/>
                  </a:lnTo>
                  <a:lnTo>
                    <a:pt x="735017" y="3590272"/>
                  </a:lnTo>
                  <a:lnTo>
                    <a:pt x="698566" y="3620677"/>
                  </a:lnTo>
                  <a:lnTo>
                    <a:pt x="661723" y="3650635"/>
                  </a:lnTo>
                  <a:lnTo>
                    <a:pt x="624493" y="3680139"/>
                  </a:lnTo>
                  <a:lnTo>
                    <a:pt x="586880" y="3709187"/>
                  </a:lnTo>
                  <a:lnTo>
                    <a:pt x="548887" y="3737773"/>
                  </a:lnTo>
                  <a:lnTo>
                    <a:pt x="510520" y="3765894"/>
                  </a:lnTo>
                  <a:lnTo>
                    <a:pt x="471783" y="3793544"/>
                  </a:lnTo>
                  <a:lnTo>
                    <a:pt x="432680" y="3820721"/>
                  </a:lnTo>
                  <a:lnTo>
                    <a:pt x="393215" y="3847420"/>
                  </a:lnTo>
                  <a:lnTo>
                    <a:pt x="353393" y="3873635"/>
                  </a:lnTo>
                  <a:lnTo>
                    <a:pt x="313218" y="3899364"/>
                  </a:lnTo>
                  <a:lnTo>
                    <a:pt x="272694" y="3924602"/>
                  </a:lnTo>
                  <a:lnTo>
                    <a:pt x="231826" y="3949344"/>
                  </a:lnTo>
                  <a:lnTo>
                    <a:pt x="190618" y="3973587"/>
                  </a:lnTo>
                  <a:lnTo>
                    <a:pt x="149074" y="3997326"/>
                  </a:lnTo>
                  <a:lnTo>
                    <a:pt x="107199" y="4020556"/>
                  </a:lnTo>
                  <a:lnTo>
                    <a:pt x="64997" y="4043275"/>
                  </a:lnTo>
                  <a:lnTo>
                    <a:pt x="22472" y="4065476"/>
                  </a:lnTo>
                  <a:lnTo>
                    <a:pt x="0" y="4076848"/>
                  </a:lnTo>
                </a:path>
                <a:path w="6967855" h="9271000">
                  <a:moveTo>
                    <a:pt x="0" y="9270789"/>
                  </a:moveTo>
                  <a:lnTo>
                    <a:pt x="73562" y="9255733"/>
                  </a:lnTo>
                  <a:lnTo>
                    <a:pt x="133447" y="9242952"/>
                  </a:lnTo>
                  <a:lnTo>
                    <a:pt x="193179" y="9229760"/>
                  </a:lnTo>
                  <a:lnTo>
                    <a:pt x="252755" y="9216159"/>
                  </a:lnTo>
                  <a:lnTo>
                    <a:pt x="312176" y="9202151"/>
                  </a:lnTo>
                  <a:lnTo>
                    <a:pt x="371439" y="9187736"/>
                  </a:lnTo>
                  <a:lnTo>
                    <a:pt x="430542" y="9172918"/>
                  </a:lnTo>
                  <a:lnTo>
                    <a:pt x="489484" y="9157696"/>
                  </a:lnTo>
                  <a:lnTo>
                    <a:pt x="548264" y="9142073"/>
                  </a:lnTo>
                  <a:lnTo>
                    <a:pt x="606880" y="9126049"/>
                  </a:lnTo>
                  <a:lnTo>
                    <a:pt x="665330" y="9109628"/>
                  </a:lnTo>
                  <a:lnTo>
                    <a:pt x="723613" y="9092810"/>
                  </a:lnTo>
                  <a:lnTo>
                    <a:pt x="781728" y="9075597"/>
                  </a:lnTo>
                  <a:lnTo>
                    <a:pt x="839672" y="9057990"/>
                  </a:lnTo>
                  <a:lnTo>
                    <a:pt x="897445" y="9039991"/>
                  </a:lnTo>
                  <a:lnTo>
                    <a:pt x="955044" y="9021602"/>
                  </a:lnTo>
                  <a:lnTo>
                    <a:pt x="1012468" y="9002823"/>
                  </a:lnTo>
                  <a:lnTo>
                    <a:pt x="1069716" y="8983657"/>
                  </a:lnTo>
                  <a:lnTo>
                    <a:pt x="1126786" y="8964106"/>
                  </a:lnTo>
                  <a:lnTo>
                    <a:pt x="1183676" y="8944170"/>
                  </a:lnTo>
                  <a:lnTo>
                    <a:pt x="1240386" y="8923851"/>
                  </a:lnTo>
                  <a:lnTo>
                    <a:pt x="1296912" y="8903151"/>
                  </a:lnTo>
                  <a:lnTo>
                    <a:pt x="1353255" y="8882071"/>
                  </a:lnTo>
                  <a:lnTo>
                    <a:pt x="1409411" y="8860613"/>
                  </a:lnTo>
                  <a:lnTo>
                    <a:pt x="1465381" y="8838779"/>
                  </a:lnTo>
                  <a:lnTo>
                    <a:pt x="1521162" y="8816570"/>
                  </a:lnTo>
                  <a:lnTo>
                    <a:pt x="1576752" y="8793987"/>
                  </a:lnTo>
                  <a:lnTo>
                    <a:pt x="1632150" y="8771032"/>
                  </a:lnTo>
                  <a:lnTo>
                    <a:pt x="1687355" y="8747707"/>
                  </a:lnTo>
                  <a:lnTo>
                    <a:pt x="1742365" y="8724013"/>
                  </a:lnTo>
                  <a:lnTo>
                    <a:pt x="1797178" y="8699952"/>
                  </a:lnTo>
                  <a:lnTo>
                    <a:pt x="1851793" y="8675525"/>
                  </a:lnTo>
                  <a:lnTo>
                    <a:pt x="1906208" y="8650733"/>
                  </a:lnTo>
                  <a:lnTo>
                    <a:pt x="1960422" y="8625580"/>
                  </a:lnTo>
                  <a:lnTo>
                    <a:pt x="2014434" y="8600065"/>
                  </a:lnTo>
                  <a:lnTo>
                    <a:pt x="2068241" y="8574191"/>
                  </a:lnTo>
                  <a:lnTo>
                    <a:pt x="2121842" y="8547958"/>
                  </a:lnTo>
                  <a:lnTo>
                    <a:pt x="2175235" y="8521370"/>
                  </a:lnTo>
                  <a:lnTo>
                    <a:pt x="2228420" y="8494426"/>
                  </a:lnTo>
                  <a:lnTo>
                    <a:pt x="2281394" y="8467129"/>
                  </a:lnTo>
                  <a:lnTo>
                    <a:pt x="2334156" y="8439480"/>
                  </a:lnTo>
                  <a:lnTo>
                    <a:pt x="2386704" y="8411482"/>
                  </a:lnTo>
                  <a:lnTo>
                    <a:pt x="2439037" y="8383134"/>
                  </a:lnTo>
                  <a:lnTo>
                    <a:pt x="2491154" y="8354439"/>
                  </a:lnTo>
                  <a:lnTo>
                    <a:pt x="2543052" y="8325399"/>
                  </a:lnTo>
                  <a:lnTo>
                    <a:pt x="2594730" y="8296015"/>
                  </a:lnTo>
                  <a:lnTo>
                    <a:pt x="2646187" y="8266288"/>
                  </a:lnTo>
                  <a:lnTo>
                    <a:pt x="2697421" y="8236221"/>
                  </a:lnTo>
                  <a:lnTo>
                    <a:pt x="2748430" y="8205814"/>
                  </a:lnTo>
                  <a:lnTo>
                    <a:pt x="2799214" y="8175069"/>
                  </a:lnTo>
                  <a:lnTo>
                    <a:pt x="2849769" y="8143988"/>
                  </a:lnTo>
                  <a:lnTo>
                    <a:pt x="2900096" y="8112573"/>
                  </a:lnTo>
                  <a:lnTo>
                    <a:pt x="2950192" y="8080824"/>
                  </a:lnTo>
                  <a:lnTo>
                    <a:pt x="3000055" y="8048743"/>
                  </a:lnTo>
                  <a:lnTo>
                    <a:pt x="3049685" y="8016333"/>
                  </a:lnTo>
                  <a:lnTo>
                    <a:pt x="3099079" y="7983594"/>
                  </a:lnTo>
                  <a:lnTo>
                    <a:pt x="3148237" y="7950528"/>
                  </a:lnTo>
                  <a:lnTo>
                    <a:pt x="3197156" y="7917136"/>
                  </a:lnTo>
                  <a:lnTo>
                    <a:pt x="3245835" y="7883421"/>
                  </a:lnTo>
                  <a:lnTo>
                    <a:pt x="3294273" y="7849384"/>
                  </a:lnTo>
                  <a:lnTo>
                    <a:pt x="3342467" y="7815025"/>
                  </a:lnTo>
                  <a:lnTo>
                    <a:pt x="3390417" y="7780348"/>
                  </a:lnTo>
                  <a:lnTo>
                    <a:pt x="3438120" y="7745353"/>
                  </a:lnTo>
                  <a:lnTo>
                    <a:pt x="3485576" y="7710041"/>
                  </a:lnTo>
                  <a:lnTo>
                    <a:pt x="3532782" y="7674416"/>
                  </a:lnTo>
                  <a:lnTo>
                    <a:pt x="3579738" y="7638477"/>
                  </a:lnTo>
                  <a:lnTo>
                    <a:pt x="3626441" y="7602227"/>
                  </a:lnTo>
                  <a:lnTo>
                    <a:pt x="3672890" y="7565667"/>
                  </a:lnTo>
                  <a:lnTo>
                    <a:pt x="3719084" y="7528798"/>
                  </a:lnTo>
                  <a:lnTo>
                    <a:pt x="3765020" y="7491623"/>
                  </a:lnTo>
                  <a:lnTo>
                    <a:pt x="3810698" y="7454142"/>
                  </a:lnTo>
                  <a:lnTo>
                    <a:pt x="3856116" y="7416358"/>
                  </a:lnTo>
                  <a:lnTo>
                    <a:pt x="3901272" y="7378272"/>
                  </a:lnTo>
                  <a:lnTo>
                    <a:pt x="3946165" y="7339885"/>
                  </a:lnTo>
                  <a:lnTo>
                    <a:pt x="3990793" y="7301199"/>
                  </a:lnTo>
                  <a:lnTo>
                    <a:pt x="4035155" y="7262215"/>
                  </a:lnTo>
                  <a:lnTo>
                    <a:pt x="4079248" y="7222936"/>
                  </a:lnTo>
                  <a:lnTo>
                    <a:pt x="4123072" y="7183362"/>
                  </a:lnTo>
                  <a:lnTo>
                    <a:pt x="4166626" y="7143495"/>
                  </a:lnTo>
                  <a:lnTo>
                    <a:pt x="4209906" y="7103337"/>
                  </a:lnTo>
                  <a:lnTo>
                    <a:pt x="4252913" y="7062889"/>
                  </a:lnTo>
                  <a:lnTo>
                    <a:pt x="4295643" y="7022153"/>
                  </a:lnTo>
                  <a:lnTo>
                    <a:pt x="4338097" y="6981131"/>
                  </a:lnTo>
                  <a:lnTo>
                    <a:pt x="4380272" y="6939823"/>
                  </a:lnTo>
                  <a:lnTo>
                    <a:pt x="4422166" y="6898232"/>
                  </a:lnTo>
                  <a:lnTo>
                    <a:pt x="4463779" y="6856359"/>
                  </a:lnTo>
                  <a:lnTo>
                    <a:pt x="4505108" y="6814205"/>
                  </a:lnTo>
                  <a:lnTo>
                    <a:pt x="4546152" y="6771773"/>
                  </a:lnTo>
                  <a:lnTo>
                    <a:pt x="4586909" y="6729063"/>
                  </a:lnTo>
                  <a:lnTo>
                    <a:pt x="4627379" y="6686077"/>
                  </a:lnTo>
                  <a:lnTo>
                    <a:pt x="4667559" y="6642817"/>
                  </a:lnTo>
                  <a:lnTo>
                    <a:pt x="4707448" y="6599285"/>
                  </a:lnTo>
                  <a:lnTo>
                    <a:pt x="4747043" y="6555481"/>
                  </a:lnTo>
                  <a:lnTo>
                    <a:pt x="4786345" y="6511408"/>
                  </a:lnTo>
                  <a:lnTo>
                    <a:pt x="4825351" y="6467066"/>
                  </a:lnTo>
                  <a:lnTo>
                    <a:pt x="4864059" y="6422458"/>
                  </a:lnTo>
                  <a:lnTo>
                    <a:pt x="4902469" y="6377586"/>
                  </a:lnTo>
                  <a:lnTo>
                    <a:pt x="4940578" y="6332450"/>
                  </a:lnTo>
                  <a:lnTo>
                    <a:pt x="4978385" y="6287052"/>
                  </a:lnTo>
                  <a:lnTo>
                    <a:pt x="5015888" y="6241393"/>
                  </a:lnTo>
                  <a:lnTo>
                    <a:pt x="5053086" y="6195476"/>
                  </a:lnTo>
                  <a:lnTo>
                    <a:pt x="5089978" y="6149302"/>
                  </a:lnTo>
                  <a:lnTo>
                    <a:pt x="5126561" y="6102872"/>
                  </a:lnTo>
                  <a:lnTo>
                    <a:pt x="5162835" y="6056188"/>
                  </a:lnTo>
                  <a:lnTo>
                    <a:pt x="5198797" y="6009252"/>
                  </a:lnTo>
                  <a:lnTo>
                    <a:pt x="5234446" y="5962064"/>
                  </a:lnTo>
                  <a:lnTo>
                    <a:pt x="5269781" y="5914628"/>
                  </a:lnTo>
                  <a:lnTo>
                    <a:pt x="5304799" y="5866943"/>
                  </a:lnTo>
                  <a:lnTo>
                    <a:pt x="5339501" y="5819012"/>
                  </a:lnTo>
                  <a:lnTo>
                    <a:pt x="5373883" y="5770836"/>
                  </a:lnTo>
                  <a:lnTo>
                    <a:pt x="5407944" y="5722417"/>
                  </a:lnTo>
                  <a:lnTo>
                    <a:pt x="5441684" y="5673756"/>
                  </a:lnTo>
                  <a:lnTo>
                    <a:pt x="5475099" y="5624855"/>
                  </a:lnTo>
                  <a:lnTo>
                    <a:pt x="5508189" y="5575716"/>
                  </a:lnTo>
                  <a:lnTo>
                    <a:pt x="5540953" y="5526339"/>
                  </a:lnTo>
                  <a:lnTo>
                    <a:pt x="5573388" y="5476727"/>
                  </a:lnTo>
                  <a:lnTo>
                    <a:pt x="5605493" y="5426882"/>
                  </a:lnTo>
                  <a:lnTo>
                    <a:pt x="5637266" y="5376803"/>
                  </a:lnTo>
                  <a:lnTo>
                    <a:pt x="5668707" y="5326494"/>
                  </a:lnTo>
                  <a:lnTo>
                    <a:pt x="5699812" y="5275956"/>
                  </a:lnTo>
                  <a:lnTo>
                    <a:pt x="5730582" y="5225190"/>
                  </a:lnTo>
                  <a:lnTo>
                    <a:pt x="5761014" y="5174198"/>
                  </a:lnTo>
                  <a:lnTo>
                    <a:pt x="5791107" y="5122981"/>
                  </a:lnTo>
                  <a:lnTo>
                    <a:pt x="5820858" y="5071541"/>
                  </a:lnTo>
                  <a:lnTo>
                    <a:pt x="5850268" y="5019879"/>
                  </a:lnTo>
                  <a:lnTo>
                    <a:pt x="5879334" y="4967998"/>
                  </a:lnTo>
                  <a:lnTo>
                    <a:pt x="5908054" y="4915898"/>
                  </a:lnTo>
                  <a:lnTo>
                    <a:pt x="5936427" y="4863581"/>
                  </a:lnTo>
                  <a:lnTo>
                    <a:pt x="5964451" y="4811049"/>
                  </a:lnTo>
                  <a:lnTo>
                    <a:pt x="5992126" y="4758303"/>
                  </a:lnTo>
                  <a:lnTo>
                    <a:pt x="6019449" y="4705345"/>
                  </a:lnTo>
                  <a:lnTo>
                    <a:pt x="6046418" y="4652177"/>
                  </a:lnTo>
                  <a:lnTo>
                    <a:pt x="6073033" y="4598799"/>
                  </a:lnTo>
                  <a:lnTo>
                    <a:pt x="6099291" y="4545213"/>
                  </a:lnTo>
                  <a:lnTo>
                    <a:pt x="6125192" y="4491422"/>
                  </a:lnTo>
                  <a:lnTo>
                    <a:pt x="6150733" y="4437426"/>
                  </a:lnTo>
                  <a:lnTo>
                    <a:pt x="6175913" y="4383227"/>
                  </a:lnTo>
                  <a:lnTo>
                    <a:pt x="6200731" y="4328827"/>
                  </a:lnTo>
                  <a:lnTo>
                    <a:pt x="6225185" y="4274227"/>
                  </a:lnTo>
                  <a:lnTo>
                    <a:pt x="6249272" y="4219429"/>
                  </a:lnTo>
                  <a:lnTo>
                    <a:pt x="6272993" y="4164434"/>
                  </a:lnTo>
                  <a:lnTo>
                    <a:pt x="6296345" y="4109244"/>
                  </a:lnTo>
                  <a:lnTo>
                    <a:pt x="6319327" y="4053860"/>
                  </a:lnTo>
                  <a:lnTo>
                    <a:pt x="6341937" y="3998284"/>
                  </a:lnTo>
                  <a:lnTo>
                    <a:pt x="6364174" y="3942518"/>
                  </a:lnTo>
                  <a:lnTo>
                    <a:pt x="6386035" y="3886563"/>
                  </a:lnTo>
                  <a:lnTo>
                    <a:pt x="6407520" y="3830420"/>
                  </a:lnTo>
                  <a:lnTo>
                    <a:pt x="6428628" y="3774091"/>
                  </a:lnTo>
                  <a:lnTo>
                    <a:pt x="6449355" y="3717579"/>
                  </a:lnTo>
                  <a:lnTo>
                    <a:pt x="6469702" y="3660883"/>
                  </a:lnTo>
                  <a:lnTo>
                    <a:pt x="6489665" y="3604006"/>
                  </a:lnTo>
                  <a:lnTo>
                    <a:pt x="6509245" y="3546950"/>
                  </a:lnTo>
                  <a:lnTo>
                    <a:pt x="6528438" y="3489715"/>
                  </a:lnTo>
                  <a:lnTo>
                    <a:pt x="6547245" y="3432304"/>
                  </a:lnTo>
                  <a:lnTo>
                    <a:pt x="6565662" y="3374718"/>
                  </a:lnTo>
                  <a:lnTo>
                    <a:pt x="6583689" y="3316958"/>
                  </a:lnTo>
                  <a:lnTo>
                    <a:pt x="6601324" y="3259026"/>
                  </a:lnTo>
                  <a:lnTo>
                    <a:pt x="6618566" y="3200925"/>
                  </a:lnTo>
                  <a:lnTo>
                    <a:pt x="6635412" y="3142654"/>
                  </a:lnTo>
                  <a:lnTo>
                    <a:pt x="6651862" y="3084216"/>
                  </a:lnTo>
                  <a:lnTo>
                    <a:pt x="6667914" y="3025612"/>
                  </a:lnTo>
                  <a:lnTo>
                    <a:pt x="6683566" y="2966844"/>
                  </a:lnTo>
                  <a:lnTo>
                    <a:pt x="6698816" y="2907914"/>
                  </a:lnTo>
                  <a:lnTo>
                    <a:pt x="6713664" y="2848823"/>
                  </a:lnTo>
                  <a:lnTo>
                    <a:pt x="6728107" y="2789572"/>
                  </a:lnTo>
                  <a:lnTo>
                    <a:pt x="6742145" y="2730163"/>
                  </a:lnTo>
                  <a:lnTo>
                    <a:pt x="6755775" y="2670597"/>
                  </a:lnTo>
                  <a:lnTo>
                    <a:pt x="6768995" y="2610877"/>
                  </a:lnTo>
                  <a:lnTo>
                    <a:pt x="6781806" y="2551004"/>
                  </a:lnTo>
                  <a:lnTo>
                    <a:pt x="6794204" y="2490978"/>
                  </a:lnTo>
                  <a:lnTo>
                    <a:pt x="6806188" y="2430803"/>
                  </a:lnTo>
                  <a:lnTo>
                    <a:pt x="6817757" y="2370479"/>
                  </a:lnTo>
                  <a:lnTo>
                    <a:pt x="6828910" y="2310008"/>
                  </a:lnTo>
                  <a:lnTo>
                    <a:pt x="6839644" y="2249391"/>
                  </a:lnTo>
                  <a:lnTo>
                    <a:pt x="6849958" y="2188630"/>
                  </a:lnTo>
                  <a:lnTo>
                    <a:pt x="6859850" y="2127727"/>
                  </a:lnTo>
                  <a:lnTo>
                    <a:pt x="6869320" y="2066683"/>
                  </a:lnTo>
                  <a:lnTo>
                    <a:pt x="6878365" y="2005499"/>
                  </a:lnTo>
                  <a:lnTo>
                    <a:pt x="6886984" y="1944178"/>
                  </a:lnTo>
                  <a:lnTo>
                    <a:pt x="6895175" y="1882721"/>
                  </a:lnTo>
                  <a:lnTo>
                    <a:pt x="6902937" y="1821129"/>
                  </a:lnTo>
                  <a:lnTo>
                    <a:pt x="6910269" y="1759403"/>
                  </a:lnTo>
                  <a:lnTo>
                    <a:pt x="6917168" y="1697546"/>
                  </a:lnTo>
                  <a:lnTo>
                    <a:pt x="6923633" y="1635559"/>
                  </a:lnTo>
                  <a:lnTo>
                    <a:pt x="6929663" y="1573444"/>
                  </a:lnTo>
                  <a:lnTo>
                    <a:pt x="6935255" y="1511202"/>
                  </a:lnTo>
                  <a:lnTo>
                    <a:pt x="6940410" y="1448834"/>
                  </a:lnTo>
                  <a:lnTo>
                    <a:pt x="6945124" y="1386342"/>
                  </a:lnTo>
                  <a:lnTo>
                    <a:pt x="6949397" y="1323728"/>
                  </a:lnTo>
                  <a:lnTo>
                    <a:pt x="6953226" y="1260994"/>
                  </a:lnTo>
                  <a:lnTo>
                    <a:pt x="6956611" y="1198140"/>
                  </a:lnTo>
                  <a:lnTo>
                    <a:pt x="6959549" y="1135168"/>
                  </a:lnTo>
                  <a:lnTo>
                    <a:pt x="6962040" y="1072081"/>
                  </a:lnTo>
                  <a:lnTo>
                    <a:pt x="6964081" y="1008879"/>
                  </a:lnTo>
                  <a:lnTo>
                    <a:pt x="6965672" y="945563"/>
                  </a:lnTo>
                  <a:lnTo>
                    <a:pt x="6966809" y="882137"/>
                  </a:lnTo>
                  <a:lnTo>
                    <a:pt x="6967493" y="818600"/>
                  </a:lnTo>
                  <a:lnTo>
                    <a:pt x="6967722" y="754956"/>
                  </a:lnTo>
                </a:path>
              </a:pathLst>
            </a:custGeom>
            <a:ln w="7853">
              <a:solidFill>
                <a:schemeClr val="tx1"/>
              </a:solidFill>
            </a:ln>
          </p:spPr>
          <p:txBody>
            <a:bodyPr wrap="square" lIns="0" tIns="0" rIns="0" bIns="0" rtlCol="0"/>
            <a:lstStyle/>
            <a:p>
              <a:endParaRPr sz="1092"/>
            </a:p>
          </p:txBody>
        </p:sp>
      </p:grpSp>
      <p:sp>
        <p:nvSpPr>
          <p:cNvPr id="14" name="object 11">
            <a:extLst>
              <a:ext uri="{FF2B5EF4-FFF2-40B4-BE49-F238E27FC236}">
                <a16:creationId xmlns:a16="http://schemas.microsoft.com/office/drawing/2014/main" id="{B45671E5-6D7F-935A-2EB6-CB3A3C2FA41F}"/>
              </a:ext>
            </a:extLst>
          </p:cNvPr>
          <p:cNvSpPr/>
          <p:nvPr/>
        </p:nvSpPr>
        <p:spPr>
          <a:xfrm>
            <a:off x="11397941" y="0"/>
            <a:ext cx="794059" cy="6857615"/>
          </a:xfrm>
          <a:custGeom>
            <a:avLst/>
            <a:gdLst/>
            <a:ahLst/>
            <a:cxnLst/>
            <a:rect l="l" t="t" r="r" b="b"/>
            <a:pathLst>
              <a:path w="1309369" h="11308715">
                <a:moveTo>
                  <a:pt x="1308860" y="0"/>
                </a:moveTo>
                <a:lnTo>
                  <a:pt x="0" y="0"/>
                </a:lnTo>
                <a:lnTo>
                  <a:pt x="0" y="11308556"/>
                </a:lnTo>
                <a:lnTo>
                  <a:pt x="1308860" y="11308556"/>
                </a:lnTo>
                <a:lnTo>
                  <a:pt x="1308860" y="0"/>
                </a:lnTo>
                <a:close/>
              </a:path>
            </a:pathLst>
          </a:custGeom>
          <a:solidFill>
            <a:schemeClr val="tx1"/>
          </a:solidFill>
          <a:ln>
            <a:noFill/>
          </a:ln>
        </p:spPr>
        <p:txBody>
          <a:bodyPr wrap="square" lIns="0" tIns="0" rIns="0" bIns="0" rtlCol="0"/>
          <a:lstStyle/>
          <a:p>
            <a:endParaRPr sz="1092"/>
          </a:p>
        </p:txBody>
      </p:sp>
      <p:sp>
        <p:nvSpPr>
          <p:cNvPr id="17" name="object 14">
            <a:extLst>
              <a:ext uri="{FF2B5EF4-FFF2-40B4-BE49-F238E27FC236}">
                <a16:creationId xmlns:a16="http://schemas.microsoft.com/office/drawing/2014/main" id="{512B2B4F-390F-DE4C-2750-BBB7F73259C8}"/>
              </a:ext>
            </a:extLst>
          </p:cNvPr>
          <p:cNvSpPr/>
          <p:nvPr/>
        </p:nvSpPr>
        <p:spPr>
          <a:xfrm>
            <a:off x="11397456" y="6063824"/>
            <a:ext cx="794059" cy="0"/>
          </a:xfrm>
          <a:custGeom>
            <a:avLst/>
            <a:gdLst/>
            <a:ahLst/>
            <a:cxnLst/>
            <a:rect l="l" t="t" r="r" b="b"/>
            <a:pathLst>
              <a:path w="1309369">
                <a:moveTo>
                  <a:pt x="0" y="0"/>
                </a:moveTo>
                <a:lnTo>
                  <a:pt x="1308860" y="0"/>
                </a:lnTo>
              </a:path>
            </a:pathLst>
          </a:custGeom>
          <a:ln w="7853">
            <a:solidFill>
              <a:schemeClr val="bg1"/>
            </a:solidFill>
          </a:ln>
        </p:spPr>
        <p:txBody>
          <a:bodyPr wrap="square" lIns="0" tIns="0" rIns="0" bIns="0" rtlCol="0"/>
          <a:lstStyle/>
          <a:p>
            <a:endParaRPr sz="1092"/>
          </a:p>
        </p:txBody>
      </p:sp>
      <p:sp>
        <p:nvSpPr>
          <p:cNvPr id="25" name="Espace réservé du pied de page 24">
            <a:extLst>
              <a:ext uri="{FF2B5EF4-FFF2-40B4-BE49-F238E27FC236}">
                <a16:creationId xmlns:a16="http://schemas.microsoft.com/office/drawing/2014/main" id="{045A026C-1F27-E7EE-DD2F-0D29B719979D}"/>
              </a:ext>
            </a:extLst>
          </p:cNvPr>
          <p:cNvSpPr>
            <a:spLocks noGrp="1"/>
          </p:cNvSpPr>
          <p:nvPr>
            <p:ph type="ftr" sz="quarter" idx="11"/>
          </p:nvPr>
        </p:nvSpPr>
        <p:spPr>
          <a:xfrm rot="16200000">
            <a:off x="9743827" y="2572893"/>
            <a:ext cx="4114415" cy="364874"/>
          </a:xfrm>
        </p:spPr>
        <p:txBody>
          <a:bodyPr/>
          <a:lstStyle>
            <a:lvl1pPr algn="r">
              <a:defRPr>
                <a:solidFill>
                  <a:schemeClr val="bg1"/>
                </a:solidFill>
                <a:latin typeface="+mn-lt"/>
              </a:defRPr>
            </a:lvl1pPr>
          </a:lstStyle>
          <a:p>
            <a:r>
              <a:rPr lang="fr-FR"/>
              <a:t>TITRE DE LA PRÉSENTATION OU DE LA PARTIE</a:t>
            </a:r>
            <a:endParaRPr lang="fr-FR" dirty="0"/>
          </a:p>
        </p:txBody>
      </p:sp>
      <p:sp>
        <p:nvSpPr>
          <p:cNvPr id="26" name="Espace réservé du numéro de diapositive 25">
            <a:extLst>
              <a:ext uri="{FF2B5EF4-FFF2-40B4-BE49-F238E27FC236}">
                <a16:creationId xmlns:a16="http://schemas.microsoft.com/office/drawing/2014/main" id="{EDC23A69-EECD-4563-1EAC-5988BBADDB29}"/>
              </a:ext>
            </a:extLst>
          </p:cNvPr>
          <p:cNvSpPr>
            <a:spLocks noGrp="1"/>
          </p:cNvSpPr>
          <p:nvPr>
            <p:ph type="sldNum" sz="quarter" idx="12"/>
          </p:nvPr>
        </p:nvSpPr>
        <p:spPr>
          <a:xfrm>
            <a:off x="11543121" y="158860"/>
            <a:ext cx="359313" cy="364848"/>
          </a:xfrm>
        </p:spPr>
        <p:txBody>
          <a:bodyPr/>
          <a:lstStyle>
            <a:lvl1pPr>
              <a:defRPr sz="667" b="1">
                <a:solidFill>
                  <a:schemeClr val="bg1"/>
                </a:solidFill>
                <a:latin typeface="+mj-lt"/>
              </a:defRPr>
            </a:lvl1pPr>
          </a:lstStyle>
          <a:p>
            <a:fld id="{362060BF-C460-4FB3-AB63-4430F31C2F52}" type="slidenum">
              <a:rPr lang="fr-FR" smtClean="0"/>
              <a:pPr/>
              <a:t>‹N°›</a:t>
            </a:fld>
            <a:endParaRPr lang="fr-FR" dirty="0"/>
          </a:p>
        </p:txBody>
      </p:sp>
      <p:grpSp>
        <p:nvGrpSpPr>
          <p:cNvPr id="3" name="Graphique 21">
            <a:extLst>
              <a:ext uri="{FF2B5EF4-FFF2-40B4-BE49-F238E27FC236}">
                <a16:creationId xmlns:a16="http://schemas.microsoft.com/office/drawing/2014/main" id="{01C592DA-DCA4-459C-FD15-3FE1652368D4}"/>
              </a:ext>
            </a:extLst>
          </p:cNvPr>
          <p:cNvGrpSpPr/>
          <p:nvPr/>
        </p:nvGrpSpPr>
        <p:grpSpPr>
          <a:xfrm>
            <a:off x="11646607" y="6340088"/>
            <a:ext cx="329427" cy="214383"/>
            <a:chOff x="19204770" y="10455275"/>
            <a:chExt cx="543212" cy="353534"/>
          </a:xfrm>
        </p:grpSpPr>
        <p:sp>
          <p:nvSpPr>
            <p:cNvPr id="4" name="Forme libre : forme 3">
              <a:extLst>
                <a:ext uri="{FF2B5EF4-FFF2-40B4-BE49-F238E27FC236}">
                  <a16:creationId xmlns:a16="http://schemas.microsoft.com/office/drawing/2014/main" id="{6274DC71-EC7E-F06F-5D89-F3E683965DC9}"/>
                </a:ext>
              </a:extLst>
            </p:cNvPr>
            <p:cNvSpPr/>
            <p:nvPr/>
          </p:nvSpPr>
          <p:spPr>
            <a:xfrm>
              <a:off x="19204770" y="10455275"/>
              <a:ext cx="373208" cy="35353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bg1"/>
            </a:solidFill>
            <a:ln w="7647" cap="flat">
              <a:noFill/>
              <a:prstDash val="solid"/>
              <a:miter/>
            </a:ln>
          </p:spPr>
          <p:txBody>
            <a:bodyPr rtlCol="0" anchor="ctr"/>
            <a:lstStyle/>
            <a:p>
              <a:endParaRPr lang="fr-FR" sz="1092"/>
            </a:p>
          </p:txBody>
        </p:sp>
        <p:sp>
          <p:nvSpPr>
            <p:cNvPr id="5" name="Forme libre : forme 4">
              <a:extLst>
                <a:ext uri="{FF2B5EF4-FFF2-40B4-BE49-F238E27FC236}">
                  <a16:creationId xmlns:a16="http://schemas.microsoft.com/office/drawing/2014/main" id="{F5EBD552-C98D-0F6D-48D6-4104D622D3CA}"/>
                </a:ext>
              </a:extLst>
            </p:cNvPr>
            <p:cNvSpPr/>
            <p:nvPr/>
          </p:nvSpPr>
          <p:spPr>
            <a:xfrm>
              <a:off x="19603033" y="10663629"/>
              <a:ext cx="144948" cy="144948"/>
            </a:xfrm>
            <a:custGeom>
              <a:avLst/>
              <a:gdLst>
                <a:gd name="connsiteX0" fmla="*/ 144949 w 144948"/>
                <a:gd name="connsiteY0" fmla="*/ 72474 h 144948"/>
                <a:gd name="connsiteX1" fmla="*/ 72474 w 144948"/>
                <a:gd name="connsiteY1" fmla="*/ 144949 h 144948"/>
                <a:gd name="connsiteX2" fmla="*/ 0 w 144948"/>
                <a:gd name="connsiteY2" fmla="*/ 72474 h 144948"/>
                <a:gd name="connsiteX3" fmla="*/ 72474 w 144948"/>
                <a:gd name="connsiteY3" fmla="*/ 0 h 144948"/>
                <a:gd name="connsiteX4" fmla="*/ 144949 w 144948"/>
                <a:gd name="connsiteY4" fmla="*/ 72474 h 14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48" h="144948">
                  <a:moveTo>
                    <a:pt x="144949" y="72474"/>
                  </a:moveTo>
                  <a:cubicBezTo>
                    <a:pt x="144949" y="112501"/>
                    <a:pt x="112501" y="144949"/>
                    <a:pt x="72474" y="144949"/>
                  </a:cubicBezTo>
                  <a:cubicBezTo>
                    <a:pt x="32448" y="144949"/>
                    <a:pt x="0" y="112501"/>
                    <a:pt x="0" y="72474"/>
                  </a:cubicBezTo>
                  <a:cubicBezTo>
                    <a:pt x="0" y="32448"/>
                    <a:pt x="32448" y="0"/>
                    <a:pt x="72474" y="0"/>
                  </a:cubicBezTo>
                  <a:cubicBezTo>
                    <a:pt x="112501" y="0"/>
                    <a:pt x="144949" y="32448"/>
                    <a:pt x="144949" y="72474"/>
                  </a:cubicBezTo>
                </a:path>
              </a:pathLst>
            </a:custGeom>
            <a:solidFill>
              <a:srgbClr val="0099D9"/>
            </a:solidFill>
            <a:ln w="7647" cap="flat">
              <a:noFill/>
              <a:prstDash val="solid"/>
              <a:miter/>
            </a:ln>
          </p:spPr>
          <p:txBody>
            <a:bodyPr rtlCol="0" anchor="ctr"/>
            <a:lstStyle/>
            <a:p>
              <a:endParaRPr lang="fr-FR" sz="1092"/>
            </a:p>
          </p:txBody>
        </p:sp>
      </p:grpSp>
      <p:sp>
        <p:nvSpPr>
          <p:cNvPr id="10" name="Rectangle 9">
            <a:extLst>
              <a:ext uri="{FF2B5EF4-FFF2-40B4-BE49-F238E27FC236}">
                <a16:creationId xmlns:a16="http://schemas.microsoft.com/office/drawing/2014/main" id="{F3A19BDC-E541-989A-3707-0FCD431AEA56}"/>
              </a:ext>
            </a:extLst>
          </p:cNvPr>
          <p:cNvSpPr/>
          <p:nvPr userDrawn="1"/>
        </p:nvSpPr>
        <p:spPr>
          <a:xfrm>
            <a:off x="1336268" y="791310"/>
            <a:ext cx="3419613" cy="360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2" name="Titre 17">
            <a:extLst>
              <a:ext uri="{FF2B5EF4-FFF2-40B4-BE49-F238E27FC236}">
                <a16:creationId xmlns:a16="http://schemas.microsoft.com/office/drawing/2014/main" id="{93DB7874-F233-C334-00C9-4F57F51D1421}"/>
              </a:ext>
            </a:extLst>
          </p:cNvPr>
          <p:cNvSpPr>
            <a:spLocks noGrp="1"/>
          </p:cNvSpPr>
          <p:nvPr>
            <p:ph type="title"/>
          </p:nvPr>
        </p:nvSpPr>
        <p:spPr>
          <a:xfrm>
            <a:off x="5209392" y="1025819"/>
            <a:ext cx="5980021" cy="1349087"/>
          </a:xfrm>
        </p:spPr>
        <p:txBody>
          <a:bodyPr vert="horz" wrap="square" lIns="91440" tIns="45720" rIns="91440" bIns="45720" rtlCol="0" anchor="t" anchorCtr="0">
            <a:spAutoFit/>
          </a:bodyPr>
          <a:lstStyle>
            <a:lvl1pPr>
              <a:defRPr lang="fr-FR" sz="4400" dirty="0">
                <a:solidFill>
                  <a:schemeClr val="tx1"/>
                </a:solidFill>
              </a:defRPr>
            </a:lvl1pPr>
          </a:lstStyle>
          <a:p>
            <a:pPr lvl="0">
              <a:lnSpc>
                <a:spcPts val="4851"/>
              </a:lnSpc>
            </a:pPr>
            <a:r>
              <a:rPr lang="fr-FR" dirty="0"/>
              <a:t>Modifiez le style du titre</a:t>
            </a:r>
          </a:p>
        </p:txBody>
      </p:sp>
      <p:sp>
        <p:nvSpPr>
          <p:cNvPr id="6" name="Espace réservé pour une image  48">
            <a:extLst>
              <a:ext uri="{FF2B5EF4-FFF2-40B4-BE49-F238E27FC236}">
                <a16:creationId xmlns:a16="http://schemas.microsoft.com/office/drawing/2014/main" id="{424BDF67-7C6C-3F07-C3E2-CE4D33038E9A}"/>
              </a:ext>
            </a:extLst>
          </p:cNvPr>
          <p:cNvSpPr>
            <a:spLocks noGrp="1"/>
          </p:cNvSpPr>
          <p:nvPr>
            <p:ph type="pic" sz="quarter" idx="18"/>
          </p:nvPr>
        </p:nvSpPr>
        <p:spPr>
          <a:xfrm>
            <a:off x="1236369" y="766906"/>
            <a:ext cx="2949703" cy="2949495"/>
          </a:xfrm>
          <a:custGeom>
            <a:avLst/>
            <a:gdLst>
              <a:gd name="connsiteX0" fmla="*/ 1195388 w 2390776"/>
              <a:gd name="connsiteY0" fmla="*/ 0 h 2390776"/>
              <a:gd name="connsiteX1" fmla="*/ 2390776 w 2390776"/>
              <a:gd name="connsiteY1" fmla="*/ 1195388 h 2390776"/>
              <a:gd name="connsiteX2" fmla="*/ 1195388 w 2390776"/>
              <a:gd name="connsiteY2" fmla="*/ 2390776 h 2390776"/>
              <a:gd name="connsiteX3" fmla="*/ 0 w 2390776"/>
              <a:gd name="connsiteY3" fmla="*/ 1195388 h 2390776"/>
              <a:gd name="connsiteX4" fmla="*/ 1195388 w 2390776"/>
              <a:gd name="connsiteY4" fmla="*/ 0 h 2390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6" h="2390776">
                <a:moveTo>
                  <a:pt x="1195388" y="0"/>
                </a:moveTo>
                <a:cubicBezTo>
                  <a:pt x="1855583" y="0"/>
                  <a:pt x="2390776" y="535193"/>
                  <a:pt x="2390776" y="1195388"/>
                </a:cubicBezTo>
                <a:cubicBezTo>
                  <a:pt x="2390776" y="1855583"/>
                  <a:pt x="1855583" y="2390776"/>
                  <a:pt x="1195388" y="2390776"/>
                </a:cubicBezTo>
                <a:cubicBezTo>
                  <a:pt x="535193" y="2390776"/>
                  <a:pt x="0" y="1855583"/>
                  <a:pt x="0" y="1195388"/>
                </a:cubicBezTo>
                <a:cubicBezTo>
                  <a:pt x="0" y="535193"/>
                  <a:pt x="535193" y="0"/>
                  <a:pt x="1195388" y="0"/>
                </a:cubicBezTo>
                <a:close/>
              </a:path>
            </a:pathLst>
          </a:custGeom>
          <a:solidFill>
            <a:srgbClr val="E5E8EE"/>
          </a:solidFill>
          <a:effectLst>
            <a:outerShdw blurRad="584200" dist="215900" dir="2700000" sx="102000" sy="102000" algn="tl" rotWithShape="0">
              <a:schemeClr val="tx2">
                <a:alpha val="22000"/>
              </a:schemeClr>
            </a:outerShdw>
          </a:effectLst>
        </p:spPr>
        <p:txBody>
          <a:bodyPr vert="horz" wrap="square" lIns="91440" tIns="45720" rIns="91440" bIns="45720" rtlCol="0">
            <a:noAutofit/>
          </a:bodyPr>
          <a:lstStyle>
            <a:lvl1pPr>
              <a:defRPr lang="fr-FR"/>
            </a:lvl1pPr>
          </a:lstStyle>
          <a:p>
            <a:pPr lvl="0"/>
            <a:endParaRPr lang="fr-FR" dirty="0"/>
          </a:p>
        </p:txBody>
      </p:sp>
      <p:sp>
        <p:nvSpPr>
          <p:cNvPr id="22" name="Espace réservé du texte 22">
            <a:extLst>
              <a:ext uri="{FF2B5EF4-FFF2-40B4-BE49-F238E27FC236}">
                <a16:creationId xmlns:a16="http://schemas.microsoft.com/office/drawing/2014/main" id="{344D2BB3-027F-DE24-6905-72C2E632ED1E}"/>
              </a:ext>
            </a:extLst>
          </p:cNvPr>
          <p:cNvSpPr>
            <a:spLocks noGrp="1"/>
          </p:cNvSpPr>
          <p:nvPr>
            <p:ph type="body" sz="quarter" idx="16"/>
          </p:nvPr>
        </p:nvSpPr>
        <p:spPr>
          <a:xfrm>
            <a:off x="5209392" y="3582852"/>
            <a:ext cx="3408958" cy="428451"/>
          </a:xfrm>
          <a:solidFill>
            <a:schemeClr val="bg1"/>
          </a:solidFill>
        </p:spPr>
        <p:txBody>
          <a:bodyPr wrap="square">
            <a:spAutoFit/>
          </a:bodyPr>
          <a:lstStyle>
            <a:lvl1pPr marL="0" indent="0">
              <a:lnSpc>
                <a:spcPct val="100000"/>
              </a:lnSpc>
              <a:spcBef>
                <a:spcPts val="0"/>
              </a:spcBef>
              <a:spcAft>
                <a:spcPts val="364"/>
              </a:spcAft>
              <a:buNone/>
              <a:defRPr sz="1100">
                <a:solidFill>
                  <a:schemeClr val="tx1"/>
                </a:solidFill>
                <a:latin typeface="+mn-lt"/>
                <a:cs typeface="Poppins Light" panose="00000400000000000000" pitchFamily="2" charset="0"/>
              </a:defRPr>
            </a:lvl1pPr>
          </a:lstStyle>
          <a:p>
            <a:pPr lvl="0"/>
            <a:r>
              <a:rPr lang="fr-FR" dirty="0"/>
              <a:t>Cliquez pour modifier les styles du texte du masque</a:t>
            </a:r>
          </a:p>
        </p:txBody>
      </p:sp>
      <p:sp>
        <p:nvSpPr>
          <p:cNvPr id="23" name="Espace réservé du texte 22">
            <a:extLst>
              <a:ext uri="{FF2B5EF4-FFF2-40B4-BE49-F238E27FC236}">
                <a16:creationId xmlns:a16="http://schemas.microsoft.com/office/drawing/2014/main" id="{36EF5D99-C98F-60EF-9DCD-CB75E402935E}"/>
              </a:ext>
            </a:extLst>
          </p:cNvPr>
          <p:cNvSpPr>
            <a:spLocks noGrp="1"/>
          </p:cNvSpPr>
          <p:nvPr>
            <p:ph type="body" sz="quarter" idx="19"/>
          </p:nvPr>
        </p:nvSpPr>
        <p:spPr>
          <a:xfrm>
            <a:off x="5209392" y="2539833"/>
            <a:ext cx="3408958" cy="428451"/>
          </a:xfrm>
          <a:solidFill>
            <a:schemeClr val="bg1"/>
          </a:solidFill>
        </p:spPr>
        <p:txBody>
          <a:bodyPr wrap="square">
            <a:spAutoFit/>
          </a:bodyPr>
          <a:lstStyle>
            <a:lvl1pPr marL="0" indent="0">
              <a:lnSpc>
                <a:spcPct val="100000"/>
              </a:lnSpc>
              <a:spcBef>
                <a:spcPts val="0"/>
              </a:spcBef>
              <a:spcAft>
                <a:spcPts val="364"/>
              </a:spcAft>
              <a:buNone/>
              <a:defRPr sz="1100" b="1">
                <a:solidFill>
                  <a:schemeClr val="tx1"/>
                </a:solidFill>
                <a:latin typeface="+mj-lt"/>
                <a:cs typeface="Poppins Light" panose="00000400000000000000" pitchFamily="2" charset="0"/>
              </a:defRPr>
            </a:lvl1pPr>
          </a:lstStyle>
          <a:p>
            <a:pPr lvl="0"/>
            <a:r>
              <a:rPr lang="fr-FR" dirty="0"/>
              <a:t>Cliquez pour modifier les styles du texte du masque</a:t>
            </a:r>
          </a:p>
        </p:txBody>
      </p:sp>
    </p:spTree>
    <p:extLst>
      <p:ext uri="{BB962C8B-B14F-4D97-AF65-F5344CB8AC3E}">
        <p14:creationId xmlns:p14="http://schemas.microsoft.com/office/powerpoint/2010/main" val="352083172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4_Diapositive de titre">
    <p:bg>
      <p:bgPr>
        <a:solidFill>
          <a:schemeClr val="tx1"/>
        </a:solidFill>
        <a:effectLst/>
      </p:bgPr>
    </p:bg>
    <p:spTree>
      <p:nvGrpSpPr>
        <p:cNvPr id="1" name=""/>
        <p:cNvGrpSpPr/>
        <p:nvPr/>
      </p:nvGrpSpPr>
      <p:grpSpPr>
        <a:xfrm>
          <a:off x="0" y="0"/>
          <a:ext cx="0" cy="0"/>
          <a:chOff x="0" y="0"/>
          <a:chExt cx="0" cy="0"/>
        </a:xfrm>
      </p:grpSpPr>
      <p:grpSp>
        <p:nvGrpSpPr>
          <p:cNvPr id="52" name="Groupe 51">
            <a:extLst>
              <a:ext uri="{FF2B5EF4-FFF2-40B4-BE49-F238E27FC236}">
                <a16:creationId xmlns:a16="http://schemas.microsoft.com/office/drawing/2014/main" id="{121F503B-8919-DFB8-A5F9-D85A61811917}"/>
              </a:ext>
            </a:extLst>
          </p:cNvPr>
          <p:cNvGrpSpPr/>
          <p:nvPr userDrawn="1"/>
        </p:nvGrpSpPr>
        <p:grpSpPr>
          <a:xfrm>
            <a:off x="7075136" y="-4842186"/>
            <a:ext cx="10882746" cy="10872812"/>
            <a:chOff x="23055548" y="10545300"/>
            <a:chExt cx="13659253" cy="13647743"/>
          </a:xfrm>
        </p:grpSpPr>
        <p:sp>
          <p:nvSpPr>
            <p:cNvPr id="53" name="Forme libre : forme 52">
              <a:extLst>
                <a:ext uri="{FF2B5EF4-FFF2-40B4-BE49-F238E27FC236}">
                  <a16:creationId xmlns:a16="http://schemas.microsoft.com/office/drawing/2014/main" id="{1BEBAD6F-CB88-AC7D-BE84-794692A77629}"/>
                </a:ext>
              </a:extLst>
            </p:cNvPr>
            <p:cNvSpPr/>
            <p:nvPr userDrawn="1"/>
          </p:nvSpPr>
          <p:spPr>
            <a:xfrm rot="20564482">
              <a:off x="24146752" y="10954415"/>
              <a:ext cx="11938207" cy="1276026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tx2"/>
            </a:solidFill>
            <a:ln w="7647" cap="flat">
              <a:noFill/>
              <a:prstDash val="solid"/>
              <a:miter/>
            </a:ln>
          </p:spPr>
          <p:txBody>
            <a:bodyPr rtlCol="0" anchor="ctr"/>
            <a:lstStyle/>
            <a:p>
              <a:endParaRPr lang="fr-FR" sz="1092"/>
            </a:p>
          </p:txBody>
        </p:sp>
        <p:sp>
          <p:nvSpPr>
            <p:cNvPr id="54" name="Rectangle 53">
              <a:extLst>
                <a:ext uri="{FF2B5EF4-FFF2-40B4-BE49-F238E27FC236}">
                  <a16:creationId xmlns:a16="http://schemas.microsoft.com/office/drawing/2014/main" id="{712FAD45-0F81-287F-C189-4183DA83DAF5}"/>
                </a:ext>
              </a:extLst>
            </p:cNvPr>
            <p:cNvSpPr/>
            <p:nvPr userDrawn="1"/>
          </p:nvSpPr>
          <p:spPr>
            <a:xfrm>
              <a:off x="23055548" y="10545300"/>
              <a:ext cx="13155249" cy="6077997"/>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55" name="Rectangle 54">
              <a:extLst>
                <a:ext uri="{FF2B5EF4-FFF2-40B4-BE49-F238E27FC236}">
                  <a16:creationId xmlns:a16="http://schemas.microsoft.com/office/drawing/2014/main" id="{CCDCC818-D700-F88E-F310-64819924269B}"/>
                </a:ext>
              </a:extLst>
            </p:cNvPr>
            <p:cNvSpPr/>
            <p:nvPr userDrawn="1"/>
          </p:nvSpPr>
          <p:spPr>
            <a:xfrm>
              <a:off x="29477875" y="14647133"/>
              <a:ext cx="7236926" cy="9545910"/>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sp>
        <p:nvSpPr>
          <p:cNvPr id="3" name="Espace réservé de la date 3">
            <a:extLst>
              <a:ext uri="{FF2B5EF4-FFF2-40B4-BE49-F238E27FC236}">
                <a16:creationId xmlns:a16="http://schemas.microsoft.com/office/drawing/2014/main" id="{D544A5E9-BD93-D713-60B9-B48D962BFA77}"/>
              </a:ext>
            </a:extLst>
          </p:cNvPr>
          <p:cNvSpPr>
            <a:spLocks noGrp="1"/>
          </p:cNvSpPr>
          <p:nvPr>
            <p:ph type="dt" sz="half" idx="10"/>
          </p:nvPr>
        </p:nvSpPr>
        <p:spPr>
          <a:xfrm>
            <a:off x="1371977" y="6060916"/>
            <a:ext cx="2742815" cy="271258"/>
          </a:xfrm>
        </p:spPr>
        <p:txBody>
          <a:bodyPr/>
          <a:lstStyle>
            <a:lvl1pPr>
              <a:defRPr sz="1200">
                <a:solidFill>
                  <a:schemeClr val="tx2"/>
                </a:solidFill>
                <a:latin typeface="+mn-lt"/>
              </a:defRPr>
            </a:lvl1pPr>
          </a:lstStyle>
          <a:p>
            <a:fld id="{5055C2BB-620F-417B-B084-4A179E12BAE2}" type="datetime4">
              <a:rPr lang="fr-FR" smtClean="0"/>
              <a:pPr/>
              <a:t>24 mars 2024</a:t>
            </a:fld>
            <a:endParaRPr lang="fr-FR" dirty="0"/>
          </a:p>
        </p:txBody>
      </p:sp>
      <p:grpSp>
        <p:nvGrpSpPr>
          <p:cNvPr id="4" name="Groupe 3">
            <a:extLst>
              <a:ext uri="{FF2B5EF4-FFF2-40B4-BE49-F238E27FC236}">
                <a16:creationId xmlns:a16="http://schemas.microsoft.com/office/drawing/2014/main" id="{57C0F4E4-72E4-83F0-52EF-76D2B2A93C61}"/>
              </a:ext>
            </a:extLst>
          </p:cNvPr>
          <p:cNvGrpSpPr/>
          <p:nvPr userDrawn="1"/>
        </p:nvGrpSpPr>
        <p:grpSpPr>
          <a:xfrm>
            <a:off x="1163939" y="6162477"/>
            <a:ext cx="122197" cy="71097"/>
            <a:chOff x="1916906" y="10164763"/>
            <a:chExt cx="201498" cy="117244"/>
          </a:xfrm>
        </p:grpSpPr>
        <p:cxnSp>
          <p:nvCxnSpPr>
            <p:cNvPr id="5" name="Connecteur droit 4">
              <a:extLst>
                <a:ext uri="{FF2B5EF4-FFF2-40B4-BE49-F238E27FC236}">
                  <a16:creationId xmlns:a16="http://schemas.microsoft.com/office/drawing/2014/main" id="{E9420541-1688-9F41-A8E0-EA0485F15835}"/>
                </a:ext>
              </a:extLst>
            </p:cNvPr>
            <p:cNvCxnSpPr>
              <a:cxnSpLocks/>
            </p:cNvCxnSpPr>
            <p:nvPr userDrawn="1"/>
          </p:nvCxnSpPr>
          <p:spPr>
            <a:xfrm>
              <a:off x="1916906" y="10222174"/>
              <a:ext cx="191972" cy="0"/>
            </a:xfrm>
            <a:prstGeom prst="line">
              <a:avLst/>
            </a:prstGeom>
            <a:ln w="1651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944281F8-1AE9-5866-3CAC-83A030388003}"/>
                </a:ext>
              </a:extLst>
            </p:cNvPr>
            <p:cNvCxnSpPr/>
            <p:nvPr userDrawn="1"/>
          </p:nvCxnSpPr>
          <p:spPr>
            <a:xfrm>
              <a:off x="2055813" y="10164763"/>
              <a:ext cx="62591" cy="62591"/>
            </a:xfrm>
            <a:prstGeom prst="line">
              <a:avLst/>
            </a:prstGeom>
            <a:ln w="1651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D34A865-4423-8E26-EE0F-5D3DDC16C6A4}"/>
                </a:ext>
              </a:extLst>
            </p:cNvPr>
            <p:cNvCxnSpPr>
              <a:cxnSpLocks/>
            </p:cNvCxnSpPr>
            <p:nvPr userDrawn="1"/>
          </p:nvCxnSpPr>
          <p:spPr>
            <a:xfrm flipV="1">
              <a:off x="2051050" y="10219416"/>
              <a:ext cx="62591" cy="62591"/>
            </a:xfrm>
            <a:prstGeom prst="line">
              <a:avLst/>
            </a:prstGeom>
            <a:ln w="1651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 name="Connecteur droit 10">
            <a:extLst>
              <a:ext uri="{FF2B5EF4-FFF2-40B4-BE49-F238E27FC236}">
                <a16:creationId xmlns:a16="http://schemas.microsoft.com/office/drawing/2014/main" id="{20EA1658-DE5A-681F-FB7B-F44009AE368D}"/>
              </a:ext>
            </a:extLst>
          </p:cNvPr>
          <p:cNvCxnSpPr/>
          <p:nvPr userDrawn="1"/>
        </p:nvCxnSpPr>
        <p:spPr>
          <a:xfrm>
            <a:off x="793287" y="0"/>
            <a:ext cx="0" cy="6854631"/>
          </a:xfrm>
          <a:prstGeom prst="line">
            <a:avLst/>
          </a:prstGeom>
          <a:ln>
            <a:solidFill>
              <a:srgbClr val="53565B"/>
            </a:solidFill>
          </a:ln>
        </p:spPr>
        <p:style>
          <a:lnRef idx="1">
            <a:schemeClr val="accent1"/>
          </a:lnRef>
          <a:fillRef idx="0">
            <a:schemeClr val="accent1"/>
          </a:fillRef>
          <a:effectRef idx="0">
            <a:schemeClr val="accent1"/>
          </a:effectRef>
          <a:fontRef idx="minor">
            <a:schemeClr val="tx1"/>
          </a:fontRef>
        </p:style>
      </p:cxnSp>
      <p:grpSp>
        <p:nvGrpSpPr>
          <p:cNvPr id="12" name="Groupe 11">
            <a:extLst>
              <a:ext uri="{FF2B5EF4-FFF2-40B4-BE49-F238E27FC236}">
                <a16:creationId xmlns:a16="http://schemas.microsoft.com/office/drawing/2014/main" id="{25152FA6-2A55-C861-67EC-483F2BD818F5}"/>
              </a:ext>
            </a:extLst>
          </p:cNvPr>
          <p:cNvGrpSpPr/>
          <p:nvPr userDrawn="1"/>
        </p:nvGrpSpPr>
        <p:grpSpPr>
          <a:xfrm>
            <a:off x="10154033" y="6030625"/>
            <a:ext cx="1666786" cy="429172"/>
            <a:chOff x="16741197" y="12092322"/>
            <a:chExt cx="2748460" cy="707737"/>
          </a:xfrm>
        </p:grpSpPr>
        <p:sp>
          <p:nvSpPr>
            <p:cNvPr id="13" name="Forme libre : forme 12">
              <a:extLst>
                <a:ext uri="{FF2B5EF4-FFF2-40B4-BE49-F238E27FC236}">
                  <a16:creationId xmlns:a16="http://schemas.microsoft.com/office/drawing/2014/main" id="{7D7B5A96-DB43-E651-E691-409F8843FAB2}"/>
                </a:ext>
              </a:extLst>
            </p:cNvPr>
            <p:cNvSpPr/>
            <p:nvPr/>
          </p:nvSpPr>
          <p:spPr>
            <a:xfrm>
              <a:off x="16741197" y="12156471"/>
              <a:ext cx="306824" cy="290434"/>
            </a:xfrm>
            <a:custGeom>
              <a:avLst/>
              <a:gdLst>
                <a:gd name="connsiteX0" fmla="*/ 153937 w 306824"/>
                <a:gd name="connsiteY0" fmla="*/ 0 h 290434"/>
                <a:gd name="connsiteX1" fmla="*/ 0 w 306824"/>
                <a:gd name="connsiteY1" fmla="*/ 145742 h 290434"/>
                <a:gd name="connsiteX2" fmla="*/ 152888 w 306824"/>
                <a:gd name="connsiteY2" fmla="*/ 290434 h 290434"/>
                <a:gd name="connsiteX3" fmla="*/ 306825 w 306824"/>
                <a:gd name="connsiteY3" fmla="*/ 144693 h 290434"/>
                <a:gd name="connsiteX4" fmla="*/ 153937 w 306824"/>
                <a:gd name="connsiteY4" fmla="*/ 0 h 290434"/>
                <a:gd name="connsiteX5" fmla="*/ 153937 w 306824"/>
                <a:gd name="connsiteY5" fmla="*/ 207794 h 290434"/>
                <a:gd name="connsiteX6" fmla="*/ 94936 w 306824"/>
                <a:gd name="connsiteY6" fmla="*/ 144693 h 290434"/>
                <a:gd name="connsiteX7" fmla="*/ 152888 w 306824"/>
                <a:gd name="connsiteY7" fmla="*/ 82641 h 290434"/>
                <a:gd name="connsiteX8" fmla="*/ 211889 w 306824"/>
                <a:gd name="connsiteY8" fmla="*/ 145742 h 290434"/>
                <a:gd name="connsiteX9" fmla="*/ 153937 w 306824"/>
                <a:gd name="connsiteY9" fmla="*/ 207794 h 29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824" h="290434">
                  <a:moveTo>
                    <a:pt x="153937" y="0"/>
                  </a:moveTo>
                  <a:cubicBezTo>
                    <a:pt x="64625" y="0"/>
                    <a:pt x="0" y="66723"/>
                    <a:pt x="0" y="145742"/>
                  </a:cubicBezTo>
                  <a:cubicBezTo>
                    <a:pt x="0" y="224760"/>
                    <a:pt x="64148" y="290434"/>
                    <a:pt x="152888" y="290434"/>
                  </a:cubicBezTo>
                  <a:cubicBezTo>
                    <a:pt x="241628" y="290434"/>
                    <a:pt x="306825" y="223712"/>
                    <a:pt x="306825" y="144693"/>
                  </a:cubicBezTo>
                  <a:cubicBezTo>
                    <a:pt x="306825" y="65674"/>
                    <a:pt x="242677" y="0"/>
                    <a:pt x="153937" y="0"/>
                  </a:cubicBezTo>
                  <a:moveTo>
                    <a:pt x="153937" y="207794"/>
                  </a:moveTo>
                  <a:cubicBezTo>
                    <a:pt x="119527" y="207794"/>
                    <a:pt x="94936" y="178531"/>
                    <a:pt x="94936" y="144693"/>
                  </a:cubicBezTo>
                  <a:cubicBezTo>
                    <a:pt x="94936" y="110855"/>
                    <a:pt x="117526" y="82641"/>
                    <a:pt x="152888" y="82641"/>
                  </a:cubicBezTo>
                  <a:cubicBezTo>
                    <a:pt x="188251" y="82641"/>
                    <a:pt x="211889" y="111904"/>
                    <a:pt x="211889" y="145742"/>
                  </a:cubicBezTo>
                  <a:cubicBezTo>
                    <a:pt x="211889" y="179579"/>
                    <a:pt x="189299" y="207794"/>
                    <a:pt x="153937" y="207794"/>
                  </a:cubicBezTo>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15" name="Forme libre : forme 14">
              <a:extLst>
                <a:ext uri="{FF2B5EF4-FFF2-40B4-BE49-F238E27FC236}">
                  <a16:creationId xmlns:a16="http://schemas.microsoft.com/office/drawing/2014/main" id="{366F80CD-98AC-828E-04AD-E9BEF234FABF}"/>
                </a:ext>
              </a:extLst>
            </p:cNvPr>
            <p:cNvSpPr/>
            <p:nvPr/>
          </p:nvSpPr>
          <p:spPr>
            <a:xfrm>
              <a:off x="17978314" y="12156471"/>
              <a:ext cx="306824" cy="290434"/>
            </a:xfrm>
            <a:custGeom>
              <a:avLst/>
              <a:gdLst>
                <a:gd name="connsiteX0" fmla="*/ 153937 w 306824"/>
                <a:gd name="connsiteY0" fmla="*/ 0 h 290434"/>
                <a:gd name="connsiteX1" fmla="*/ 0 w 306824"/>
                <a:gd name="connsiteY1" fmla="*/ 145742 h 290434"/>
                <a:gd name="connsiteX2" fmla="*/ 152888 w 306824"/>
                <a:gd name="connsiteY2" fmla="*/ 290434 h 290434"/>
                <a:gd name="connsiteX3" fmla="*/ 306825 w 306824"/>
                <a:gd name="connsiteY3" fmla="*/ 144693 h 290434"/>
                <a:gd name="connsiteX4" fmla="*/ 153937 w 306824"/>
                <a:gd name="connsiteY4" fmla="*/ 0 h 290434"/>
                <a:gd name="connsiteX5" fmla="*/ 153937 w 306824"/>
                <a:gd name="connsiteY5" fmla="*/ 207794 h 290434"/>
                <a:gd name="connsiteX6" fmla="*/ 94936 w 306824"/>
                <a:gd name="connsiteY6" fmla="*/ 144693 h 290434"/>
                <a:gd name="connsiteX7" fmla="*/ 152888 w 306824"/>
                <a:gd name="connsiteY7" fmla="*/ 82641 h 290434"/>
                <a:gd name="connsiteX8" fmla="*/ 211889 w 306824"/>
                <a:gd name="connsiteY8" fmla="*/ 145742 h 290434"/>
                <a:gd name="connsiteX9" fmla="*/ 153937 w 306824"/>
                <a:gd name="connsiteY9" fmla="*/ 207794 h 29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824" h="290434">
                  <a:moveTo>
                    <a:pt x="153937" y="0"/>
                  </a:moveTo>
                  <a:cubicBezTo>
                    <a:pt x="64625" y="0"/>
                    <a:pt x="0" y="66723"/>
                    <a:pt x="0" y="145742"/>
                  </a:cubicBezTo>
                  <a:cubicBezTo>
                    <a:pt x="0" y="224760"/>
                    <a:pt x="64148" y="290434"/>
                    <a:pt x="152888" y="290434"/>
                  </a:cubicBezTo>
                  <a:cubicBezTo>
                    <a:pt x="241628" y="290434"/>
                    <a:pt x="306825" y="223712"/>
                    <a:pt x="306825" y="144693"/>
                  </a:cubicBezTo>
                  <a:cubicBezTo>
                    <a:pt x="306825" y="65674"/>
                    <a:pt x="242677" y="0"/>
                    <a:pt x="153937" y="0"/>
                  </a:cubicBezTo>
                  <a:moveTo>
                    <a:pt x="153937" y="207794"/>
                  </a:moveTo>
                  <a:cubicBezTo>
                    <a:pt x="119527" y="207794"/>
                    <a:pt x="94936" y="178531"/>
                    <a:pt x="94936" y="144693"/>
                  </a:cubicBezTo>
                  <a:cubicBezTo>
                    <a:pt x="94936" y="110855"/>
                    <a:pt x="117526" y="82641"/>
                    <a:pt x="152888" y="82641"/>
                  </a:cubicBezTo>
                  <a:cubicBezTo>
                    <a:pt x="188251" y="82641"/>
                    <a:pt x="211889" y="111904"/>
                    <a:pt x="211889" y="145742"/>
                  </a:cubicBezTo>
                  <a:cubicBezTo>
                    <a:pt x="211889" y="179579"/>
                    <a:pt x="189299" y="207794"/>
                    <a:pt x="153937" y="207794"/>
                  </a:cubicBezTo>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16" name="Forme libre : forme 15">
              <a:extLst>
                <a:ext uri="{FF2B5EF4-FFF2-40B4-BE49-F238E27FC236}">
                  <a16:creationId xmlns:a16="http://schemas.microsoft.com/office/drawing/2014/main" id="{A2BD2CE6-AB43-4240-9CAE-AF0A829D5343}"/>
                </a:ext>
              </a:extLst>
            </p:cNvPr>
            <p:cNvSpPr/>
            <p:nvPr/>
          </p:nvSpPr>
          <p:spPr>
            <a:xfrm>
              <a:off x="17068610" y="12156471"/>
              <a:ext cx="275084" cy="283762"/>
            </a:xfrm>
            <a:custGeom>
              <a:avLst/>
              <a:gdLst>
                <a:gd name="connsiteX0" fmla="*/ 0 w 275084"/>
                <a:gd name="connsiteY0" fmla="*/ 6196 h 283762"/>
                <a:gd name="connsiteX1" fmla="*/ 97509 w 275084"/>
                <a:gd name="connsiteY1" fmla="*/ 6196 h 283762"/>
                <a:gd name="connsiteX2" fmla="*/ 97509 w 275084"/>
                <a:gd name="connsiteY2" fmla="*/ 45181 h 283762"/>
                <a:gd name="connsiteX3" fmla="*/ 180625 w 275084"/>
                <a:gd name="connsiteY3" fmla="*/ 0 h 283762"/>
                <a:gd name="connsiteX4" fmla="*/ 275084 w 275084"/>
                <a:gd name="connsiteY4" fmla="*/ 102086 h 283762"/>
                <a:gd name="connsiteX5" fmla="*/ 275084 w 275084"/>
                <a:gd name="connsiteY5" fmla="*/ 283762 h 283762"/>
                <a:gd name="connsiteX6" fmla="*/ 177575 w 275084"/>
                <a:gd name="connsiteY6" fmla="*/ 283762 h 283762"/>
                <a:gd name="connsiteX7" fmla="*/ 177575 w 275084"/>
                <a:gd name="connsiteY7" fmla="*/ 133445 h 283762"/>
                <a:gd name="connsiteX8" fmla="*/ 138591 w 275084"/>
                <a:gd name="connsiteY8" fmla="*/ 86740 h 283762"/>
                <a:gd name="connsiteX9" fmla="*/ 97509 w 275084"/>
                <a:gd name="connsiteY9" fmla="*/ 133445 h 283762"/>
                <a:gd name="connsiteX10" fmla="*/ 97509 w 275084"/>
                <a:gd name="connsiteY10" fmla="*/ 283762 h 283762"/>
                <a:gd name="connsiteX11" fmla="*/ 0 w 275084"/>
                <a:gd name="connsiteY11" fmla="*/ 283762 h 283762"/>
                <a:gd name="connsiteX12" fmla="*/ 0 w 275084"/>
                <a:gd name="connsiteY12" fmla="*/ 6196 h 28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084" h="283762">
                  <a:moveTo>
                    <a:pt x="0" y="6196"/>
                  </a:moveTo>
                  <a:lnTo>
                    <a:pt x="97509" y="6196"/>
                  </a:lnTo>
                  <a:lnTo>
                    <a:pt x="97509" y="45181"/>
                  </a:lnTo>
                  <a:cubicBezTo>
                    <a:pt x="115429" y="22114"/>
                    <a:pt x="141164" y="0"/>
                    <a:pt x="180625" y="0"/>
                  </a:cubicBezTo>
                  <a:cubicBezTo>
                    <a:pt x="239627" y="0"/>
                    <a:pt x="275084" y="38985"/>
                    <a:pt x="275084" y="102086"/>
                  </a:cubicBezTo>
                  <a:lnTo>
                    <a:pt x="275084" y="283762"/>
                  </a:lnTo>
                  <a:lnTo>
                    <a:pt x="177575" y="283762"/>
                  </a:lnTo>
                  <a:lnTo>
                    <a:pt x="177575" y="133445"/>
                  </a:lnTo>
                  <a:cubicBezTo>
                    <a:pt x="177575" y="103134"/>
                    <a:pt x="161657" y="86740"/>
                    <a:pt x="138591" y="86740"/>
                  </a:cubicBezTo>
                  <a:cubicBezTo>
                    <a:pt x="115524" y="86740"/>
                    <a:pt x="97509" y="103134"/>
                    <a:pt x="97509" y="133445"/>
                  </a:cubicBezTo>
                  <a:lnTo>
                    <a:pt x="97509" y="283762"/>
                  </a:lnTo>
                  <a:lnTo>
                    <a:pt x="0" y="283762"/>
                  </a:lnTo>
                  <a:lnTo>
                    <a:pt x="0" y="6196"/>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18" name="Forme libre : forme 17">
              <a:extLst>
                <a:ext uri="{FF2B5EF4-FFF2-40B4-BE49-F238E27FC236}">
                  <a16:creationId xmlns:a16="http://schemas.microsoft.com/office/drawing/2014/main" id="{AFCEB5EE-F2F9-A38A-0F15-0DFFDC6E3A0B}"/>
                </a:ext>
              </a:extLst>
            </p:cNvPr>
            <p:cNvSpPr/>
            <p:nvPr/>
          </p:nvSpPr>
          <p:spPr>
            <a:xfrm>
              <a:off x="17362090" y="12156567"/>
              <a:ext cx="280136" cy="290434"/>
            </a:xfrm>
            <a:custGeom>
              <a:avLst/>
              <a:gdLst>
                <a:gd name="connsiteX0" fmla="*/ 280136 w 280136"/>
                <a:gd name="connsiteY0" fmla="*/ 151842 h 290434"/>
                <a:gd name="connsiteX1" fmla="*/ 140116 w 280136"/>
                <a:gd name="connsiteY1" fmla="*/ 0 h 290434"/>
                <a:gd name="connsiteX2" fmla="*/ 0 w 280136"/>
                <a:gd name="connsiteY2" fmla="*/ 145742 h 290434"/>
                <a:gd name="connsiteX3" fmla="*/ 148790 w 280136"/>
                <a:gd name="connsiteY3" fmla="*/ 290434 h 290434"/>
                <a:gd name="connsiteX4" fmla="*/ 269365 w 280136"/>
                <a:gd name="connsiteY4" fmla="*/ 234006 h 290434"/>
                <a:gd name="connsiteX5" fmla="*/ 215511 w 280136"/>
                <a:gd name="connsiteY5" fmla="*/ 189302 h 290434"/>
                <a:gd name="connsiteX6" fmla="*/ 153937 w 280136"/>
                <a:gd name="connsiteY6" fmla="*/ 217516 h 290434"/>
                <a:gd name="connsiteX7" fmla="*/ 93887 w 280136"/>
                <a:gd name="connsiteY7" fmla="*/ 171859 h 290434"/>
                <a:gd name="connsiteX8" fmla="*/ 279660 w 280136"/>
                <a:gd name="connsiteY8" fmla="*/ 171859 h 290434"/>
                <a:gd name="connsiteX9" fmla="*/ 280136 w 280136"/>
                <a:gd name="connsiteY9" fmla="*/ 151842 h 290434"/>
                <a:gd name="connsiteX10" fmla="*/ 92362 w 280136"/>
                <a:gd name="connsiteY10" fmla="*/ 122103 h 290434"/>
                <a:gd name="connsiteX11" fmla="*/ 140592 w 280136"/>
                <a:gd name="connsiteY11" fmla="*/ 71870 h 290434"/>
                <a:gd name="connsiteX12" fmla="*/ 188823 w 280136"/>
                <a:gd name="connsiteY12" fmla="*/ 122103 h 290434"/>
                <a:gd name="connsiteX13" fmla="*/ 92362 w 280136"/>
                <a:gd name="connsiteY13" fmla="*/ 122103 h 29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136" h="290434">
                  <a:moveTo>
                    <a:pt x="280136" y="151842"/>
                  </a:moveTo>
                  <a:cubicBezTo>
                    <a:pt x="280136" y="70249"/>
                    <a:pt x="236005" y="0"/>
                    <a:pt x="140116" y="0"/>
                  </a:cubicBezTo>
                  <a:cubicBezTo>
                    <a:pt x="58048" y="0"/>
                    <a:pt x="0" y="64626"/>
                    <a:pt x="0" y="145742"/>
                  </a:cubicBezTo>
                  <a:cubicBezTo>
                    <a:pt x="0" y="231909"/>
                    <a:pt x="61575" y="290434"/>
                    <a:pt x="148790" y="290434"/>
                  </a:cubicBezTo>
                  <a:cubicBezTo>
                    <a:pt x="204169" y="290434"/>
                    <a:pt x="242677" y="267844"/>
                    <a:pt x="269365" y="234006"/>
                  </a:cubicBezTo>
                  <a:lnTo>
                    <a:pt x="215511" y="189302"/>
                  </a:lnTo>
                  <a:cubicBezTo>
                    <a:pt x="195495" y="208842"/>
                    <a:pt x="177003" y="217516"/>
                    <a:pt x="153937" y="217516"/>
                  </a:cubicBezTo>
                  <a:cubicBezTo>
                    <a:pt x="123626" y="217516"/>
                    <a:pt x="101608" y="202170"/>
                    <a:pt x="93887" y="171859"/>
                  </a:cubicBezTo>
                  <a:lnTo>
                    <a:pt x="279660" y="171859"/>
                  </a:lnTo>
                  <a:cubicBezTo>
                    <a:pt x="280136" y="165186"/>
                    <a:pt x="280136" y="158037"/>
                    <a:pt x="280136" y="151842"/>
                  </a:cubicBezTo>
                  <a:moveTo>
                    <a:pt x="92362" y="122103"/>
                  </a:moveTo>
                  <a:cubicBezTo>
                    <a:pt x="97509" y="91791"/>
                    <a:pt x="114952" y="71870"/>
                    <a:pt x="140592" y="71870"/>
                  </a:cubicBezTo>
                  <a:cubicBezTo>
                    <a:pt x="166233" y="71870"/>
                    <a:pt x="185201" y="91315"/>
                    <a:pt x="188823" y="122103"/>
                  </a:cubicBezTo>
                  <a:lnTo>
                    <a:pt x="92362" y="122103"/>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19" name="Forme libre : forme 18">
              <a:extLst>
                <a:ext uri="{FF2B5EF4-FFF2-40B4-BE49-F238E27FC236}">
                  <a16:creationId xmlns:a16="http://schemas.microsoft.com/office/drawing/2014/main" id="{112D8CF8-B5A0-E638-2E42-DB4D9DE726CD}"/>
                </a:ext>
              </a:extLst>
            </p:cNvPr>
            <p:cNvSpPr/>
            <p:nvPr/>
          </p:nvSpPr>
          <p:spPr>
            <a:xfrm>
              <a:off x="17663196" y="12156376"/>
              <a:ext cx="304727" cy="365926"/>
            </a:xfrm>
            <a:custGeom>
              <a:avLst/>
              <a:gdLst>
                <a:gd name="connsiteX0" fmla="*/ 181674 w 304727"/>
                <a:gd name="connsiteY0" fmla="*/ 95 h 365926"/>
                <a:gd name="connsiteX1" fmla="*/ 97509 w 304727"/>
                <a:gd name="connsiteY1" fmla="*/ 43179 h 365926"/>
                <a:gd name="connsiteX2" fmla="*/ 97509 w 304727"/>
                <a:gd name="connsiteY2" fmla="*/ 6196 h 365926"/>
                <a:gd name="connsiteX3" fmla="*/ 0 w 304727"/>
                <a:gd name="connsiteY3" fmla="*/ 6196 h 365926"/>
                <a:gd name="connsiteX4" fmla="*/ 0 w 304727"/>
                <a:gd name="connsiteY4" fmla="*/ 365926 h 365926"/>
                <a:gd name="connsiteX5" fmla="*/ 97509 w 304727"/>
                <a:gd name="connsiteY5" fmla="*/ 365926 h 365926"/>
                <a:gd name="connsiteX6" fmla="*/ 97509 w 304727"/>
                <a:gd name="connsiteY6" fmla="*/ 249924 h 365926"/>
                <a:gd name="connsiteX7" fmla="*/ 182150 w 304727"/>
                <a:gd name="connsiteY7" fmla="*/ 289958 h 365926"/>
                <a:gd name="connsiteX8" fmla="*/ 304728 w 304727"/>
                <a:gd name="connsiteY8" fmla="*/ 144216 h 365926"/>
                <a:gd name="connsiteX9" fmla="*/ 181579 w 304727"/>
                <a:gd name="connsiteY9" fmla="*/ 0 h 365926"/>
                <a:gd name="connsiteX10" fmla="*/ 151840 w 304727"/>
                <a:gd name="connsiteY10" fmla="*/ 208365 h 365926"/>
                <a:gd name="connsiteX11" fmla="*/ 95412 w 304727"/>
                <a:gd name="connsiteY11" fmla="*/ 144693 h 365926"/>
                <a:gd name="connsiteX12" fmla="*/ 151840 w 304727"/>
                <a:gd name="connsiteY12" fmla="*/ 81592 h 365926"/>
                <a:gd name="connsiteX13" fmla="*/ 208839 w 304727"/>
                <a:gd name="connsiteY13" fmla="*/ 144693 h 365926"/>
                <a:gd name="connsiteX14" fmla="*/ 151840 w 304727"/>
                <a:gd name="connsiteY14" fmla="*/ 208365 h 36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727" h="365926">
                  <a:moveTo>
                    <a:pt x="181674" y="95"/>
                  </a:moveTo>
                  <a:cubicBezTo>
                    <a:pt x="140116" y="95"/>
                    <a:pt x="116477" y="20112"/>
                    <a:pt x="97509" y="43179"/>
                  </a:cubicBezTo>
                  <a:lnTo>
                    <a:pt x="97509" y="6196"/>
                  </a:lnTo>
                  <a:lnTo>
                    <a:pt x="0" y="6196"/>
                  </a:lnTo>
                  <a:lnTo>
                    <a:pt x="0" y="365926"/>
                  </a:lnTo>
                  <a:lnTo>
                    <a:pt x="97509" y="365926"/>
                  </a:lnTo>
                  <a:lnTo>
                    <a:pt x="97509" y="249924"/>
                  </a:lnTo>
                  <a:cubicBezTo>
                    <a:pt x="115429" y="270990"/>
                    <a:pt x="140116" y="289958"/>
                    <a:pt x="182150" y="289958"/>
                  </a:cubicBezTo>
                  <a:cubicBezTo>
                    <a:pt x="247824" y="289958"/>
                    <a:pt x="304728" y="234578"/>
                    <a:pt x="304728" y="144216"/>
                  </a:cubicBezTo>
                  <a:cubicBezTo>
                    <a:pt x="304728" y="53855"/>
                    <a:pt x="247729" y="0"/>
                    <a:pt x="181579" y="0"/>
                  </a:cubicBezTo>
                  <a:moveTo>
                    <a:pt x="151840" y="208365"/>
                  </a:moveTo>
                  <a:cubicBezTo>
                    <a:pt x="120576" y="208365"/>
                    <a:pt x="95412" y="181677"/>
                    <a:pt x="95412" y="144693"/>
                  </a:cubicBezTo>
                  <a:cubicBezTo>
                    <a:pt x="95412" y="107710"/>
                    <a:pt x="120576" y="81592"/>
                    <a:pt x="151840" y="81592"/>
                  </a:cubicBezTo>
                  <a:cubicBezTo>
                    <a:pt x="183104" y="81592"/>
                    <a:pt x="208839" y="108281"/>
                    <a:pt x="208839" y="144693"/>
                  </a:cubicBezTo>
                  <a:cubicBezTo>
                    <a:pt x="208839" y="181105"/>
                    <a:pt x="183676" y="208365"/>
                    <a:pt x="151840" y="208365"/>
                  </a:cubicBezTo>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20" name="Forme libre : forme 19">
              <a:extLst>
                <a:ext uri="{FF2B5EF4-FFF2-40B4-BE49-F238E27FC236}">
                  <a16:creationId xmlns:a16="http://schemas.microsoft.com/office/drawing/2014/main" id="{F134DBA4-1E94-2917-9D7C-E3B87769B48B}"/>
                </a:ext>
              </a:extLst>
            </p:cNvPr>
            <p:cNvSpPr/>
            <p:nvPr/>
          </p:nvSpPr>
          <p:spPr>
            <a:xfrm>
              <a:off x="18307729" y="12162667"/>
              <a:ext cx="97509" cy="277566"/>
            </a:xfrm>
            <a:custGeom>
              <a:avLst/>
              <a:gdLst>
                <a:gd name="connsiteX0" fmla="*/ 0 w 97509"/>
                <a:gd name="connsiteY0" fmla="*/ 0 h 277566"/>
                <a:gd name="connsiteX1" fmla="*/ 97509 w 97509"/>
                <a:gd name="connsiteY1" fmla="*/ 0 h 277566"/>
                <a:gd name="connsiteX2" fmla="*/ 97509 w 97509"/>
                <a:gd name="connsiteY2" fmla="*/ 277567 h 277566"/>
                <a:gd name="connsiteX3" fmla="*/ 0 w 97509"/>
                <a:gd name="connsiteY3" fmla="*/ 277567 h 277566"/>
              </a:gdLst>
              <a:ahLst/>
              <a:cxnLst>
                <a:cxn ang="0">
                  <a:pos x="connsiteX0" y="connsiteY0"/>
                </a:cxn>
                <a:cxn ang="0">
                  <a:pos x="connsiteX1" y="connsiteY1"/>
                </a:cxn>
                <a:cxn ang="0">
                  <a:pos x="connsiteX2" y="connsiteY2"/>
                </a:cxn>
                <a:cxn ang="0">
                  <a:pos x="connsiteX3" y="connsiteY3"/>
                </a:cxn>
              </a:cxnLst>
              <a:rect l="l" t="t" r="r" b="b"/>
              <a:pathLst>
                <a:path w="97509" h="277566">
                  <a:moveTo>
                    <a:pt x="0" y="0"/>
                  </a:moveTo>
                  <a:lnTo>
                    <a:pt x="97509" y="0"/>
                  </a:lnTo>
                  <a:lnTo>
                    <a:pt x="97509" y="277567"/>
                  </a:lnTo>
                  <a:lnTo>
                    <a:pt x="0" y="277567"/>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21" name="Forme libre : forme 20">
              <a:extLst>
                <a:ext uri="{FF2B5EF4-FFF2-40B4-BE49-F238E27FC236}">
                  <a16:creationId xmlns:a16="http://schemas.microsoft.com/office/drawing/2014/main" id="{AB6B16D0-E9BC-5358-DAAB-13115773DC82}"/>
                </a:ext>
              </a:extLst>
            </p:cNvPr>
            <p:cNvSpPr/>
            <p:nvPr/>
          </p:nvSpPr>
          <p:spPr>
            <a:xfrm>
              <a:off x="18439075" y="12156471"/>
              <a:ext cx="275084" cy="283762"/>
            </a:xfrm>
            <a:custGeom>
              <a:avLst/>
              <a:gdLst>
                <a:gd name="connsiteX0" fmla="*/ 0 w 275084"/>
                <a:gd name="connsiteY0" fmla="*/ 6196 h 283762"/>
                <a:gd name="connsiteX1" fmla="*/ 97509 w 275084"/>
                <a:gd name="connsiteY1" fmla="*/ 6196 h 283762"/>
                <a:gd name="connsiteX2" fmla="*/ 97509 w 275084"/>
                <a:gd name="connsiteY2" fmla="*/ 45181 h 283762"/>
                <a:gd name="connsiteX3" fmla="*/ 180625 w 275084"/>
                <a:gd name="connsiteY3" fmla="*/ 0 h 283762"/>
                <a:gd name="connsiteX4" fmla="*/ 275084 w 275084"/>
                <a:gd name="connsiteY4" fmla="*/ 102086 h 283762"/>
                <a:gd name="connsiteX5" fmla="*/ 275084 w 275084"/>
                <a:gd name="connsiteY5" fmla="*/ 283762 h 283762"/>
                <a:gd name="connsiteX6" fmla="*/ 177575 w 275084"/>
                <a:gd name="connsiteY6" fmla="*/ 283762 h 283762"/>
                <a:gd name="connsiteX7" fmla="*/ 177575 w 275084"/>
                <a:gd name="connsiteY7" fmla="*/ 133445 h 283762"/>
                <a:gd name="connsiteX8" fmla="*/ 138591 w 275084"/>
                <a:gd name="connsiteY8" fmla="*/ 86740 h 283762"/>
                <a:gd name="connsiteX9" fmla="*/ 97509 w 275084"/>
                <a:gd name="connsiteY9" fmla="*/ 133445 h 283762"/>
                <a:gd name="connsiteX10" fmla="*/ 97509 w 275084"/>
                <a:gd name="connsiteY10" fmla="*/ 283762 h 283762"/>
                <a:gd name="connsiteX11" fmla="*/ 0 w 275084"/>
                <a:gd name="connsiteY11" fmla="*/ 283762 h 283762"/>
                <a:gd name="connsiteX12" fmla="*/ 0 w 275084"/>
                <a:gd name="connsiteY12" fmla="*/ 6196 h 28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084" h="283762">
                  <a:moveTo>
                    <a:pt x="0" y="6196"/>
                  </a:moveTo>
                  <a:lnTo>
                    <a:pt x="97509" y="6196"/>
                  </a:lnTo>
                  <a:lnTo>
                    <a:pt x="97509" y="45181"/>
                  </a:lnTo>
                  <a:cubicBezTo>
                    <a:pt x="115429" y="22114"/>
                    <a:pt x="141164" y="0"/>
                    <a:pt x="180625" y="0"/>
                  </a:cubicBezTo>
                  <a:cubicBezTo>
                    <a:pt x="239627" y="0"/>
                    <a:pt x="275084" y="38985"/>
                    <a:pt x="275084" y="102086"/>
                  </a:cubicBezTo>
                  <a:lnTo>
                    <a:pt x="275084" y="283762"/>
                  </a:lnTo>
                  <a:lnTo>
                    <a:pt x="177575" y="283762"/>
                  </a:lnTo>
                  <a:lnTo>
                    <a:pt x="177575" y="133445"/>
                  </a:lnTo>
                  <a:cubicBezTo>
                    <a:pt x="177575" y="103134"/>
                    <a:pt x="161657" y="86740"/>
                    <a:pt x="138591" y="86740"/>
                  </a:cubicBezTo>
                  <a:cubicBezTo>
                    <a:pt x="115524" y="86740"/>
                    <a:pt x="97509" y="103134"/>
                    <a:pt x="97509" y="133445"/>
                  </a:cubicBezTo>
                  <a:lnTo>
                    <a:pt x="97509" y="283762"/>
                  </a:lnTo>
                  <a:lnTo>
                    <a:pt x="0" y="283762"/>
                  </a:lnTo>
                  <a:lnTo>
                    <a:pt x="0" y="6196"/>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23" name="Forme libre : forme 22">
              <a:extLst>
                <a:ext uri="{FF2B5EF4-FFF2-40B4-BE49-F238E27FC236}">
                  <a16:creationId xmlns:a16="http://schemas.microsoft.com/office/drawing/2014/main" id="{E76ACDBD-9431-1E36-FBFD-2A4DB7F1C3E2}"/>
                </a:ext>
              </a:extLst>
            </p:cNvPr>
            <p:cNvSpPr/>
            <p:nvPr/>
          </p:nvSpPr>
          <p:spPr>
            <a:xfrm>
              <a:off x="18730268" y="12092322"/>
              <a:ext cx="194923" cy="347911"/>
            </a:xfrm>
            <a:custGeom>
              <a:avLst/>
              <a:gdLst>
                <a:gd name="connsiteX0" fmla="*/ 32789 w 194923"/>
                <a:gd name="connsiteY0" fmla="*/ 347911 h 347911"/>
                <a:gd name="connsiteX1" fmla="*/ 32789 w 194923"/>
                <a:gd name="connsiteY1" fmla="*/ 148887 h 347911"/>
                <a:gd name="connsiteX2" fmla="*/ 0 w 194923"/>
                <a:gd name="connsiteY2" fmla="*/ 148887 h 347911"/>
                <a:gd name="connsiteX3" fmla="*/ 0 w 194923"/>
                <a:gd name="connsiteY3" fmla="*/ 70345 h 347911"/>
                <a:gd name="connsiteX4" fmla="*/ 32789 w 194923"/>
                <a:gd name="connsiteY4" fmla="*/ 70345 h 347911"/>
                <a:gd name="connsiteX5" fmla="*/ 32789 w 194923"/>
                <a:gd name="connsiteY5" fmla="*/ 0 h 347911"/>
                <a:gd name="connsiteX6" fmla="*/ 130298 w 194923"/>
                <a:gd name="connsiteY6" fmla="*/ 0 h 347911"/>
                <a:gd name="connsiteX7" fmla="*/ 130298 w 194923"/>
                <a:gd name="connsiteY7" fmla="*/ 70345 h 347911"/>
                <a:gd name="connsiteX8" fmla="*/ 194923 w 194923"/>
                <a:gd name="connsiteY8" fmla="*/ 70345 h 347911"/>
                <a:gd name="connsiteX9" fmla="*/ 194923 w 194923"/>
                <a:gd name="connsiteY9" fmla="*/ 148887 h 347911"/>
                <a:gd name="connsiteX10" fmla="*/ 130298 w 194923"/>
                <a:gd name="connsiteY10" fmla="*/ 148887 h 347911"/>
                <a:gd name="connsiteX11" fmla="*/ 130298 w 194923"/>
                <a:gd name="connsiteY11" fmla="*/ 347911 h 347911"/>
                <a:gd name="connsiteX12" fmla="*/ 32789 w 194923"/>
                <a:gd name="connsiteY12" fmla="*/ 347911 h 34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923" h="347911">
                  <a:moveTo>
                    <a:pt x="32789" y="347911"/>
                  </a:moveTo>
                  <a:lnTo>
                    <a:pt x="32789" y="148887"/>
                  </a:lnTo>
                  <a:lnTo>
                    <a:pt x="0" y="148887"/>
                  </a:lnTo>
                  <a:lnTo>
                    <a:pt x="0" y="70345"/>
                  </a:lnTo>
                  <a:lnTo>
                    <a:pt x="32789" y="70345"/>
                  </a:lnTo>
                  <a:lnTo>
                    <a:pt x="32789" y="0"/>
                  </a:lnTo>
                  <a:lnTo>
                    <a:pt x="130298" y="0"/>
                  </a:lnTo>
                  <a:lnTo>
                    <a:pt x="130298" y="70345"/>
                  </a:lnTo>
                  <a:lnTo>
                    <a:pt x="194923" y="70345"/>
                  </a:lnTo>
                  <a:lnTo>
                    <a:pt x="194923" y="148887"/>
                  </a:lnTo>
                  <a:lnTo>
                    <a:pt x="130298" y="148887"/>
                  </a:lnTo>
                  <a:lnTo>
                    <a:pt x="130298" y="347911"/>
                  </a:lnTo>
                  <a:lnTo>
                    <a:pt x="32789" y="347911"/>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24" name="Forme libre : forme 23">
              <a:extLst>
                <a:ext uri="{FF2B5EF4-FFF2-40B4-BE49-F238E27FC236}">
                  <a16:creationId xmlns:a16="http://schemas.microsoft.com/office/drawing/2014/main" id="{1032B615-7303-3156-2973-87DBE79F6E52}"/>
                </a:ext>
              </a:extLst>
            </p:cNvPr>
            <p:cNvSpPr/>
            <p:nvPr/>
          </p:nvSpPr>
          <p:spPr>
            <a:xfrm>
              <a:off x="18903173" y="12327758"/>
              <a:ext cx="119146" cy="119147"/>
            </a:xfrm>
            <a:custGeom>
              <a:avLst/>
              <a:gdLst>
                <a:gd name="connsiteX0" fmla="*/ 119146 w 119146"/>
                <a:gd name="connsiteY0" fmla="*/ 59574 h 119147"/>
                <a:gd name="connsiteX1" fmla="*/ 59573 w 119146"/>
                <a:gd name="connsiteY1" fmla="*/ 119148 h 119147"/>
                <a:gd name="connsiteX2" fmla="*/ 0 w 119146"/>
                <a:gd name="connsiteY2" fmla="*/ 59574 h 119147"/>
                <a:gd name="connsiteX3" fmla="*/ 59573 w 119146"/>
                <a:gd name="connsiteY3" fmla="*/ 0 h 119147"/>
                <a:gd name="connsiteX4" fmla="*/ 119146 w 119146"/>
                <a:gd name="connsiteY4" fmla="*/ 59574 h 11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6" h="119147">
                  <a:moveTo>
                    <a:pt x="119146" y="59574"/>
                  </a:moveTo>
                  <a:cubicBezTo>
                    <a:pt x="119146" y="92459"/>
                    <a:pt x="92457" y="119148"/>
                    <a:pt x="59573" y="119148"/>
                  </a:cubicBezTo>
                  <a:cubicBezTo>
                    <a:pt x="26689" y="119148"/>
                    <a:pt x="0" y="92459"/>
                    <a:pt x="0" y="59574"/>
                  </a:cubicBezTo>
                  <a:cubicBezTo>
                    <a:pt x="0" y="26689"/>
                    <a:pt x="26689" y="0"/>
                    <a:pt x="59573" y="0"/>
                  </a:cubicBezTo>
                  <a:cubicBezTo>
                    <a:pt x="92457" y="0"/>
                    <a:pt x="119146" y="26689"/>
                    <a:pt x="119146" y="59574"/>
                  </a:cubicBezTo>
                </a:path>
              </a:pathLst>
            </a:custGeom>
            <a:solidFill>
              <a:srgbClr val="00A2DF"/>
            </a:solidFill>
            <a:ln w="9525" cap="flat">
              <a:noFill/>
              <a:prstDash val="solid"/>
              <a:miter/>
            </a:ln>
          </p:spPr>
          <p:txBody>
            <a:bodyPr rtlCol="0" anchor="ctr"/>
            <a:lstStyle/>
            <a:p>
              <a:endParaRPr lang="fr-FR" sz="1092"/>
            </a:p>
          </p:txBody>
        </p:sp>
        <p:sp>
          <p:nvSpPr>
            <p:cNvPr id="27" name="Forme libre : forme 26">
              <a:extLst>
                <a:ext uri="{FF2B5EF4-FFF2-40B4-BE49-F238E27FC236}">
                  <a16:creationId xmlns:a16="http://schemas.microsoft.com/office/drawing/2014/main" id="{D0AD15AE-49DB-9725-DE25-C6492EE9E98F}"/>
                </a:ext>
              </a:extLst>
            </p:cNvPr>
            <p:cNvSpPr/>
            <p:nvPr/>
          </p:nvSpPr>
          <p:spPr>
            <a:xfrm>
              <a:off x="17661767" y="12603990"/>
              <a:ext cx="110662" cy="146122"/>
            </a:xfrm>
            <a:custGeom>
              <a:avLst/>
              <a:gdLst>
                <a:gd name="connsiteX0" fmla="*/ 87024 w 110662"/>
                <a:gd name="connsiteY0" fmla="*/ 42226 h 146122"/>
                <a:gd name="connsiteX1" fmla="*/ 104372 w 110662"/>
                <a:gd name="connsiteY1" fmla="*/ 61385 h 146122"/>
                <a:gd name="connsiteX2" fmla="*/ 110663 w 110662"/>
                <a:gd name="connsiteY2" fmla="*/ 90743 h 146122"/>
                <a:gd name="connsiteX3" fmla="*/ 104372 w 110662"/>
                <a:gd name="connsiteY3" fmla="*/ 120291 h 146122"/>
                <a:gd name="connsiteX4" fmla="*/ 87024 w 110662"/>
                <a:gd name="connsiteY4" fmla="*/ 139451 h 146122"/>
                <a:gd name="connsiteX5" fmla="*/ 61861 w 110662"/>
                <a:gd name="connsiteY5" fmla="*/ 146123 h 146122"/>
                <a:gd name="connsiteX6" fmla="*/ 36792 w 110662"/>
                <a:gd name="connsiteY6" fmla="*/ 138879 h 146122"/>
                <a:gd name="connsiteX7" fmla="*/ 22304 w 110662"/>
                <a:gd name="connsiteY7" fmla="*/ 119720 h 146122"/>
                <a:gd name="connsiteX8" fmla="*/ 22304 w 110662"/>
                <a:gd name="connsiteY8" fmla="*/ 144788 h 146122"/>
                <a:gd name="connsiteX9" fmla="*/ 0 w 110662"/>
                <a:gd name="connsiteY9" fmla="*/ 144788 h 146122"/>
                <a:gd name="connsiteX10" fmla="*/ 0 w 110662"/>
                <a:gd name="connsiteY10" fmla="*/ 0 h 146122"/>
                <a:gd name="connsiteX11" fmla="*/ 22304 w 110662"/>
                <a:gd name="connsiteY11" fmla="*/ 0 h 146122"/>
                <a:gd name="connsiteX12" fmla="*/ 22304 w 110662"/>
                <a:gd name="connsiteY12" fmla="*/ 62052 h 146122"/>
                <a:gd name="connsiteX13" fmla="*/ 36792 w 110662"/>
                <a:gd name="connsiteY13" fmla="*/ 42893 h 146122"/>
                <a:gd name="connsiteX14" fmla="*/ 61861 w 110662"/>
                <a:gd name="connsiteY14" fmla="*/ 35649 h 146122"/>
                <a:gd name="connsiteX15" fmla="*/ 87024 w 110662"/>
                <a:gd name="connsiteY15" fmla="*/ 42321 h 146122"/>
                <a:gd name="connsiteX16" fmla="*/ 38222 w 110662"/>
                <a:gd name="connsiteY16" fmla="*/ 59574 h 146122"/>
                <a:gd name="connsiteX17" fmla="*/ 26498 w 110662"/>
                <a:gd name="connsiteY17" fmla="*/ 72061 h 146122"/>
                <a:gd name="connsiteX18" fmla="*/ 22209 w 110662"/>
                <a:gd name="connsiteY18" fmla="*/ 90743 h 146122"/>
                <a:gd name="connsiteX19" fmla="*/ 26498 w 110662"/>
                <a:gd name="connsiteY19" fmla="*/ 109520 h 146122"/>
                <a:gd name="connsiteX20" fmla="*/ 38222 w 110662"/>
                <a:gd name="connsiteY20" fmla="*/ 121912 h 146122"/>
                <a:gd name="connsiteX21" fmla="*/ 55093 w 110662"/>
                <a:gd name="connsiteY21" fmla="*/ 126297 h 146122"/>
                <a:gd name="connsiteX22" fmla="*/ 78922 w 110662"/>
                <a:gd name="connsiteY22" fmla="*/ 116765 h 146122"/>
                <a:gd name="connsiteX23" fmla="*/ 87882 w 110662"/>
                <a:gd name="connsiteY23" fmla="*/ 90648 h 146122"/>
                <a:gd name="connsiteX24" fmla="*/ 78922 w 110662"/>
                <a:gd name="connsiteY24" fmla="*/ 64626 h 146122"/>
                <a:gd name="connsiteX25" fmla="*/ 55093 w 110662"/>
                <a:gd name="connsiteY25" fmla="*/ 54998 h 146122"/>
                <a:gd name="connsiteX26" fmla="*/ 38222 w 110662"/>
                <a:gd name="connsiteY26" fmla="*/ 59383 h 1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662" h="146122">
                  <a:moveTo>
                    <a:pt x="87024" y="42226"/>
                  </a:moveTo>
                  <a:cubicBezTo>
                    <a:pt x="94364" y="46610"/>
                    <a:pt x="100178" y="53092"/>
                    <a:pt x="104372" y="61385"/>
                  </a:cubicBezTo>
                  <a:cubicBezTo>
                    <a:pt x="108566" y="69678"/>
                    <a:pt x="110663" y="79495"/>
                    <a:pt x="110663" y="90743"/>
                  </a:cubicBezTo>
                  <a:cubicBezTo>
                    <a:pt x="110663" y="101990"/>
                    <a:pt x="108566" y="111903"/>
                    <a:pt x="104372" y="120291"/>
                  </a:cubicBezTo>
                  <a:cubicBezTo>
                    <a:pt x="100178" y="128680"/>
                    <a:pt x="94459" y="135066"/>
                    <a:pt x="87024" y="139451"/>
                  </a:cubicBezTo>
                  <a:cubicBezTo>
                    <a:pt x="79685" y="143930"/>
                    <a:pt x="71297" y="146123"/>
                    <a:pt x="61861" y="146123"/>
                  </a:cubicBezTo>
                  <a:cubicBezTo>
                    <a:pt x="52424" y="146123"/>
                    <a:pt x="43750" y="143740"/>
                    <a:pt x="36792" y="138879"/>
                  </a:cubicBezTo>
                  <a:cubicBezTo>
                    <a:pt x="29834" y="134017"/>
                    <a:pt x="25068" y="127631"/>
                    <a:pt x="22304" y="119720"/>
                  </a:cubicBezTo>
                  <a:lnTo>
                    <a:pt x="22304" y="144788"/>
                  </a:lnTo>
                  <a:lnTo>
                    <a:pt x="0" y="144788"/>
                  </a:lnTo>
                  <a:lnTo>
                    <a:pt x="0" y="0"/>
                  </a:lnTo>
                  <a:lnTo>
                    <a:pt x="22304" y="0"/>
                  </a:lnTo>
                  <a:lnTo>
                    <a:pt x="22304" y="62052"/>
                  </a:lnTo>
                  <a:cubicBezTo>
                    <a:pt x="25068" y="54141"/>
                    <a:pt x="29834" y="47659"/>
                    <a:pt x="36792" y="42893"/>
                  </a:cubicBezTo>
                  <a:cubicBezTo>
                    <a:pt x="43750" y="38032"/>
                    <a:pt x="52043" y="35649"/>
                    <a:pt x="61861" y="35649"/>
                  </a:cubicBezTo>
                  <a:cubicBezTo>
                    <a:pt x="71678" y="35649"/>
                    <a:pt x="79685" y="37841"/>
                    <a:pt x="87024" y="42321"/>
                  </a:cubicBezTo>
                  <a:close/>
                  <a:moveTo>
                    <a:pt x="38222" y="59574"/>
                  </a:moveTo>
                  <a:cubicBezTo>
                    <a:pt x="33266" y="62529"/>
                    <a:pt x="29358" y="66723"/>
                    <a:pt x="26498" y="72061"/>
                  </a:cubicBezTo>
                  <a:cubicBezTo>
                    <a:pt x="23639" y="77494"/>
                    <a:pt x="22209" y="83689"/>
                    <a:pt x="22209" y="90743"/>
                  </a:cubicBezTo>
                  <a:cubicBezTo>
                    <a:pt x="22209" y="97797"/>
                    <a:pt x="23639" y="104183"/>
                    <a:pt x="26498" y="109520"/>
                  </a:cubicBezTo>
                  <a:cubicBezTo>
                    <a:pt x="29358" y="114858"/>
                    <a:pt x="33266" y="119052"/>
                    <a:pt x="38222" y="121912"/>
                  </a:cubicBezTo>
                  <a:cubicBezTo>
                    <a:pt x="43179" y="124867"/>
                    <a:pt x="48802" y="126297"/>
                    <a:pt x="55093" y="126297"/>
                  </a:cubicBezTo>
                  <a:cubicBezTo>
                    <a:pt x="65006" y="126297"/>
                    <a:pt x="73013" y="123151"/>
                    <a:pt x="78922" y="116765"/>
                  </a:cubicBezTo>
                  <a:cubicBezTo>
                    <a:pt x="84832" y="110378"/>
                    <a:pt x="87882" y="101704"/>
                    <a:pt x="87882" y="90648"/>
                  </a:cubicBezTo>
                  <a:cubicBezTo>
                    <a:pt x="87882" y="79591"/>
                    <a:pt x="84927" y="71012"/>
                    <a:pt x="78922" y="64626"/>
                  </a:cubicBezTo>
                  <a:cubicBezTo>
                    <a:pt x="72917" y="58239"/>
                    <a:pt x="65006" y="54998"/>
                    <a:pt x="55093" y="54998"/>
                  </a:cubicBezTo>
                  <a:cubicBezTo>
                    <a:pt x="48802" y="54998"/>
                    <a:pt x="43179" y="56428"/>
                    <a:pt x="38222" y="59383"/>
                  </a:cubicBezTo>
                  <a:close/>
                </a:path>
              </a:pathLst>
            </a:custGeom>
            <a:solidFill>
              <a:schemeClr val="bg1"/>
            </a:solidFill>
            <a:ln w="9525" cap="flat">
              <a:noFill/>
              <a:prstDash val="solid"/>
              <a:miter/>
            </a:ln>
          </p:spPr>
          <p:txBody>
            <a:bodyPr rtlCol="0" anchor="ctr"/>
            <a:lstStyle/>
            <a:p>
              <a:endParaRPr lang="fr-FR" sz="1092"/>
            </a:p>
          </p:txBody>
        </p:sp>
        <p:sp>
          <p:nvSpPr>
            <p:cNvPr id="28" name="Forme libre : forme 27">
              <a:extLst>
                <a:ext uri="{FF2B5EF4-FFF2-40B4-BE49-F238E27FC236}">
                  <a16:creationId xmlns:a16="http://schemas.microsoft.com/office/drawing/2014/main" id="{BAF68842-274D-D87A-E852-7A0D4F3E427F}"/>
                </a:ext>
              </a:extLst>
            </p:cNvPr>
            <p:cNvSpPr/>
            <p:nvPr/>
          </p:nvSpPr>
          <p:spPr>
            <a:xfrm>
              <a:off x="17783391" y="12639639"/>
              <a:ext cx="105706" cy="110569"/>
            </a:xfrm>
            <a:custGeom>
              <a:avLst/>
              <a:gdLst>
                <a:gd name="connsiteX0" fmla="*/ 105039 w 105706"/>
                <a:gd name="connsiteY0" fmla="*/ 59669 h 110569"/>
                <a:gd name="connsiteX1" fmla="*/ 22018 w 105706"/>
                <a:gd name="connsiteY1" fmla="*/ 59669 h 110569"/>
                <a:gd name="connsiteX2" fmla="*/ 31169 w 105706"/>
                <a:gd name="connsiteY2" fmla="*/ 84357 h 110569"/>
                <a:gd name="connsiteX3" fmla="*/ 52520 w 105706"/>
                <a:gd name="connsiteY3" fmla="*/ 92363 h 110569"/>
                <a:gd name="connsiteX4" fmla="*/ 71392 w 105706"/>
                <a:gd name="connsiteY4" fmla="*/ 86644 h 110569"/>
                <a:gd name="connsiteX5" fmla="*/ 80924 w 105706"/>
                <a:gd name="connsiteY5" fmla="*/ 71584 h 110569"/>
                <a:gd name="connsiteX6" fmla="*/ 104753 w 105706"/>
                <a:gd name="connsiteY6" fmla="*/ 71584 h 110569"/>
                <a:gd name="connsiteX7" fmla="*/ 95698 w 105706"/>
                <a:gd name="connsiteY7" fmla="*/ 91791 h 110569"/>
                <a:gd name="connsiteX8" fmla="*/ 77874 w 105706"/>
                <a:gd name="connsiteY8" fmla="*/ 105613 h 110569"/>
                <a:gd name="connsiteX9" fmla="*/ 53377 w 105706"/>
                <a:gd name="connsiteY9" fmla="*/ 110569 h 110569"/>
                <a:gd name="connsiteX10" fmla="*/ 25736 w 105706"/>
                <a:gd name="connsiteY10" fmla="*/ 103897 h 110569"/>
                <a:gd name="connsiteX11" fmla="*/ 6863 w 105706"/>
                <a:gd name="connsiteY11" fmla="*/ 84738 h 110569"/>
                <a:gd name="connsiteX12" fmla="*/ 0 w 105706"/>
                <a:gd name="connsiteY12" fmla="*/ 55189 h 110569"/>
                <a:gd name="connsiteX13" fmla="*/ 6863 w 105706"/>
                <a:gd name="connsiteY13" fmla="*/ 25831 h 110569"/>
                <a:gd name="connsiteX14" fmla="*/ 25736 w 105706"/>
                <a:gd name="connsiteY14" fmla="*/ 6672 h 110569"/>
                <a:gd name="connsiteX15" fmla="*/ 53377 w 105706"/>
                <a:gd name="connsiteY15" fmla="*/ 0 h 110569"/>
                <a:gd name="connsiteX16" fmla="*/ 81115 w 105706"/>
                <a:gd name="connsiteY16" fmla="*/ 6577 h 110569"/>
                <a:gd name="connsiteX17" fmla="*/ 99320 w 105706"/>
                <a:gd name="connsiteY17" fmla="*/ 24592 h 110569"/>
                <a:gd name="connsiteX18" fmla="*/ 105706 w 105706"/>
                <a:gd name="connsiteY18" fmla="*/ 50137 h 110569"/>
                <a:gd name="connsiteX19" fmla="*/ 104944 w 105706"/>
                <a:gd name="connsiteY19" fmla="*/ 59765 h 110569"/>
                <a:gd name="connsiteX20" fmla="*/ 79685 w 105706"/>
                <a:gd name="connsiteY20" fmla="*/ 31741 h 110569"/>
                <a:gd name="connsiteX21" fmla="*/ 68724 w 105706"/>
                <a:gd name="connsiteY21" fmla="*/ 21161 h 110569"/>
                <a:gd name="connsiteX22" fmla="*/ 53568 w 105706"/>
                <a:gd name="connsiteY22" fmla="*/ 17729 h 110569"/>
                <a:gd name="connsiteX23" fmla="*/ 31645 w 105706"/>
                <a:gd name="connsiteY23" fmla="*/ 25736 h 110569"/>
                <a:gd name="connsiteX24" fmla="*/ 22018 w 105706"/>
                <a:gd name="connsiteY24" fmla="*/ 49375 h 110569"/>
                <a:gd name="connsiteX25" fmla="*/ 83307 w 105706"/>
                <a:gd name="connsiteY25" fmla="*/ 49375 h 110569"/>
                <a:gd name="connsiteX26" fmla="*/ 79685 w 105706"/>
                <a:gd name="connsiteY26" fmla="*/ 31646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5706" h="110569">
                  <a:moveTo>
                    <a:pt x="105039" y="59669"/>
                  </a:moveTo>
                  <a:lnTo>
                    <a:pt x="22018" y="59669"/>
                  </a:lnTo>
                  <a:cubicBezTo>
                    <a:pt x="22400" y="70726"/>
                    <a:pt x="25450" y="79019"/>
                    <a:pt x="31169" y="84357"/>
                  </a:cubicBezTo>
                  <a:cubicBezTo>
                    <a:pt x="36888" y="89694"/>
                    <a:pt x="44036" y="92363"/>
                    <a:pt x="52520" y="92363"/>
                  </a:cubicBezTo>
                  <a:cubicBezTo>
                    <a:pt x="59954" y="92363"/>
                    <a:pt x="66245" y="90457"/>
                    <a:pt x="71392" y="86644"/>
                  </a:cubicBezTo>
                  <a:cubicBezTo>
                    <a:pt x="76539" y="82832"/>
                    <a:pt x="79685" y="77875"/>
                    <a:pt x="80924" y="71584"/>
                  </a:cubicBezTo>
                  <a:lnTo>
                    <a:pt x="104753" y="71584"/>
                  </a:lnTo>
                  <a:cubicBezTo>
                    <a:pt x="103323" y="79114"/>
                    <a:pt x="100273" y="85882"/>
                    <a:pt x="95698" y="91791"/>
                  </a:cubicBezTo>
                  <a:cubicBezTo>
                    <a:pt x="91123" y="97701"/>
                    <a:pt x="85213" y="102276"/>
                    <a:pt x="77874" y="105613"/>
                  </a:cubicBezTo>
                  <a:cubicBezTo>
                    <a:pt x="70535" y="108949"/>
                    <a:pt x="62433" y="110569"/>
                    <a:pt x="53377" y="110569"/>
                  </a:cubicBezTo>
                  <a:cubicBezTo>
                    <a:pt x="42988" y="110569"/>
                    <a:pt x="33742" y="108377"/>
                    <a:pt x="25736" y="103897"/>
                  </a:cubicBezTo>
                  <a:cubicBezTo>
                    <a:pt x="17729" y="99512"/>
                    <a:pt x="11438" y="93031"/>
                    <a:pt x="6863" y="84738"/>
                  </a:cubicBezTo>
                  <a:cubicBezTo>
                    <a:pt x="2288" y="76350"/>
                    <a:pt x="0" y="66532"/>
                    <a:pt x="0" y="55189"/>
                  </a:cubicBezTo>
                  <a:cubicBezTo>
                    <a:pt x="0" y="43846"/>
                    <a:pt x="2288" y="34219"/>
                    <a:pt x="6863" y="25831"/>
                  </a:cubicBezTo>
                  <a:cubicBezTo>
                    <a:pt x="11438" y="17443"/>
                    <a:pt x="17729" y="11057"/>
                    <a:pt x="25736" y="6672"/>
                  </a:cubicBezTo>
                  <a:cubicBezTo>
                    <a:pt x="33742" y="2192"/>
                    <a:pt x="42988" y="0"/>
                    <a:pt x="53377" y="0"/>
                  </a:cubicBezTo>
                  <a:cubicBezTo>
                    <a:pt x="63767" y="0"/>
                    <a:pt x="73203" y="2192"/>
                    <a:pt x="81115" y="6577"/>
                  </a:cubicBezTo>
                  <a:cubicBezTo>
                    <a:pt x="89026" y="10962"/>
                    <a:pt x="95031" y="16967"/>
                    <a:pt x="99320" y="24592"/>
                  </a:cubicBezTo>
                  <a:cubicBezTo>
                    <a:pt x="103609" y="32218"/>
                    <a:pt x="105706" y="40701"/>
                    <a:pt x="105706" y="50137"/>
                  </a:cubicBezTo>
                  <a:cubicBezTo>
                    <a:pt x="105706" y="53760"/>
                    <a:pt x="105420" y="57000"/>
                    <a:pt x="104944" y="59765"/>
                  </a:cubicBezTo>
                  <a:close/>
                  <a:moveTo>
                    <a:pt x="79685" y="31741"/>
                  </a:moveTo>
                  <a:cubicBezTo>
                    <a:pt x="77016" y="26975"/>
                    <a:pt x="73394" y="23448"/>
                    <a:pt x="68724" y="21161"/>
                  </a:cubicBezTo>
                  <a:cubicBezTo>
                    <a:pt x="64053" y="18873"/>
                    <a:pt x="59001" y="17729"/>
                    <a:pt x="53568" y="17729"/>
                  </a:cubicBezTo>
                  <a:cubicBezTo>
                    <a:pt x="44799" y="17729"/>
                    <a:pt x="37555" y="20398"/>
                    <a:pt x="31645" y="25736"/>
                  </a:cubicBezTo>
                  <a:cubicBezTo>
                    <a:pt x="25736" y="31074"/>
                    <a:pt x="22590" y="38985"/>
                    <a:pt x="22018" y="49375"/>
                  </a:cubicBezTo>
                  <a:lnTo>
                    <a:pt x="83307" y="49375"/>
                  </a:lnTo>
                  <a:cubicBezTo>
                    <a:pt x="83593" y="42321"/>
                    <a:pt x="82354" y="36412"/>
                    <a:pt x="79685" y="31646"/>
                  </a:cubicBezTo>
                  <a:close/>
                </a:path>
              </a:pathLst>
            </a:custGeom>
            <a:solidFill>
              <a:schemeClr val="bg1"/>
            </a:solidFill>
            <a:ln w="9525" cap="flat">
              <a:noFill/>
              <a:prstDash val="solid"/>
              <a:miter/>
            </a:ln>
          </p:spPr>
          <p:txBody>
            <a:bodyPr rtlCol="0" anchor="ctr"/>
            <a:lstStyle/>
            <a:p>
              <a:endParaRPr lang="fr-FR" sz="1092"/>
            </a:p>
          </p:txBody>
        </p:sp>
        <p:sp>
          <p:nvSpPr>
            <p:cNvPr id="29" name="Forme libre : forme 28">
              <a:extLst>
                <a:ext uri="{FF2B5EF4-FFF2-40B4-BE49-F238E27FC236}">
                  <a16:creationId xmlns:a16="http://schemas.microsoft.com/office/drawing/2014/main" id="{47595710-286F-21BC-70A2-5CF344C56EC5}"/>
                </a:ext>
              </a:extLst>
            </p:cNvPr>
            <p:cNvSpPr/>
            <p:nvPr/>
          </p:nvSpPr>
          <p:spPr>
            <a:xfrm>
              <a:off x="17888811" y="12640878"/>
              <a:ext cx="112187" cy="159181"/>
            </a:xfrm>
            <a:custGeom>
              <a:avLst/>
              <a:gdLst>
                <a:gd name="connsiteX0" fmla="*/ 25068 w 112187"/>
                <a:gd name="connsiteY0" fmla="*/ 95 h 159181"/>
                <a:gd name="connsiteX1" fmla="*/ 57381 w 112187"/>
                <a:gd name="connsiteY1" fmla="*/ 79400 h 159181"/>
                <a:gd name="connsiteX2" fmla="*/ 87310 w 112187"/>
                <a:gd name="connsiteY2" fmla="*/ 95 h 159181"/>
                <a:gd name="connsiteX3" fmla="*/ 112188 w 112187"/>
                <a:gd name="connsiteY3" fmla="*/ 95 h 159181"/>
                <a:gd name="connsiteX4" fmla="*/ 46991 w 112187"/>
                <a:gd name="connsiteY4" fmla="*/ 159181 h 159181"/>
                <a:gd name="connsiteX5" fmla="*/ 22114 w 112187"/>
                <a:gd name="connsiteY5" fmla="*/ 159181 h 159181"/>
                <a:gd name="connsiteX6" fmla="*/ 45371 w 112187"/>
                <a:gd name="connsiteY6" fmla="*/ 105326 h 159181"/>
                <a:gd name="connsiteX7" fmla="*/ 0 w 112187"/>
                <a:gd name="connsiteY7" fmla="*/ 0 h 159181"/>
                <a:gd name="connsiteX8" fmla="*/ 25068 w 112187"/>
                <a:gd name="connsiteY8" fmla="*/ 0 h 1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7" h="159181">
                  <a:moveTo>
                    <a:pt x="25068" y="95"/>
                  </a:moveTo>
                  <a:lnTo>
                    <a:pt x="57381" y="79400"/>
                  </a:lnTo>
                  <a:lnTo>
                    <a:pt x="87310" y="95"/>
                  </a:lnTo>
                  <a:lnTo>
                    <a:pt x="112188" y="95"/>
                  </a:lnTo>
                  <a:lnTo>
                    <a:pt x="46991" y="159181"/>
                  </a:lnTo>
                  <a:lnTo>
                    <a:pt x="22114" y="159181"/>
                  </a:lnTo>
                  <a:lnTo>
                    <a:pt x="45371" y="105326"/>
                  </a:lnTo>
                  <a:lnTo>
                    <a:pt x="0" y="0"/>
                  </a:lnTo>
                  <a:lnTo>
                    <a:pt x="25068" y="0"/>
                  </a:lnTo>
                  <a:close/>
                </a:path>
              </a:pathLst>
            </a:custGeom>
            <a:solidFill>
              <a:schemeClr val="bg1"/>
            </a:solidFill>
            <a:ln w="9525" cap="flat">
              <a:noFill/>
              <a:prstDash val="solid"/>
              <a:miter/>
            </a:ln>
          </p:spPr>
          <p:txBody>
            <a:bodyPr rtlCol="0" anchor="ctr"/>
            <a:lstStyle/>
            <a:p>
              <a:endParaRPr lang="fr-FR" sz="1092"/>
            </a:p>
          </p:txBody>
        </p:sp>
        <p:sp>
          <p:nvSpPr>
            <p:cNvPr id="30" name="Forme libre : forme 29">
              <a:extLst>
                <a:ext uri="{FF2B5EF4-FFF2-40B4-BE49-F238E27FC236}">
                  <a16:creationId xmlns:a16="http://schemas.microsoft.com/office/drawing/2014/main" id="{8DAC9493-DFB9-D2D6-25C9-EE335AC7174D}"/>
                </a:ext>
              </a:extLst>
            </p:cNvPr>
            <p:cNvSpPr/>
            <p:nvPr/>
          </p:nvSpPr>
          <p:spPr>
            <a:xfrm>
              <a:off x="17999379" y="12639544"/>
              <a:ext cx="109614" cy="110569"/>
            </a:xfrm>
            <a:custGeom>
              <a:avLst/>
              <a:gdLst>
                <a:gd name="connsiteX0" fmla="*/ 83021 w 109614"/>
                <a:gd name="connsiteY0" fmla="*/ 6672 h 110569"/>
                <a:gd name="connsiteX1" fmla="*/ 102561 w 109614"/>
                <a:gd name="connsiteY1" fmla="*/ 25831 h 110569"/>
                <a:gd name="connsiteX2" fmla="*/ 109614 w 109614"/>
                <a:gd name="connsiteY2" fmla="*/ 55189 h 110569"/>
                <a:gd name="connsiteX3" fmla="*/ 102561 w 109614"/>
                <a:gd name="connsiteY3" fmla="*/ 84738 h 110569"/>
                <a:gd name="connsiteX4" fmla="*/ 83021 w 109614"/>
                <a:gd name="connsiteY4" fmla="*/ 103897 h 110569"/>
                <a:gd name="connsiteX5" fmla="*/ 54807 w 109614"/>
                <a:gd name="connsiteY5" fmla="*/ 110569 h 110569"/>
                <a:gd name="connsiteX6" fmla="*/ 26689 w 109614"/>
                <a:gd name="connsiteY6" fmla="*/ 103897 h 110569"/>
                <a:gd name="connsiteX7" fmla="*/ 7149 w 109614"/>
                <a:gd name="connsiteY7" fmla="*/ 84643 h 110569"/>
                <a:gd name="connsiteX8" fmla="*/ 0 w 109614"/>
                <a:gd name="connsiteY8" fmla="*/ 55189 h 110569"/>
                <a:gd name="connsiteX9" fmla="*/ 7149 w 109614"/>
                <a:gd name="connsiteY9" fmla="*/ 25831 h 110569"/>
                <a:gd name="connsiteX10" fmla="*/ 26689 w 109614"/>
                <a:gd name="connsiteY10" fmla="*/ 6672 h 110569"/>
                <a:gd name="connsiteX11" fmla="*/ 54807 w 109614"/>
                <a:gd name="connsiteY11" fmla="*/ 0 h 110569"/>
                <a:gd name="connsiteX12" fmla="*/ 83021 w 109614"/>
                <a:gd name="connsiteY12" fmla="*/ 6672 h 110569"/>
                <a:gd name="connsiteX13" fmla="*/ 38985 w 109614"/>
                <a:gd name="connsiteY13" fmla="*/ 23353 h 110569"/>
                <a:gd name="connsiteX14" fmla="*/ 27356 w 109614"/>
                <a:gd name="connsiteY14" fmla="*/ 35363 h 110569"/>
                <a:gd name="connsiteX15" fmla="*/ 22971 w 109614"/>
                <a:gd name="connsiteY15" fmla="*/ 55189 h 110569"/>
                <a:gd name="connsiteX16" fmla="*/ 27356 w 109614"/>
                <a:gd name="connsiteY16" fmla="*/ 75111 h 110569"/>
                <a:gd name="connsiteX17" fmla="*/ 38985 w 109614"/>
                <a:gd name="connsiteY17" fmla="*/ 87026 h 110569"/>
                <a:gd name="connsiteX18" fmla="*/ 54807 w 109614"/>
                <a:gd name="connsiteY18" fmla="*/ 90934 h 110569"/>
                <a:gd name="connsiteX19" fmla="*/ 70630 w 109614"/>
                <a:gd name="connsiteY19" fmla="*/ 87026 h 110569"/>
                <a:gd name="connsiteX20" fmla="*/ 82258 w 109614"/>
                <a:gd name="connsiteY20" fmla="*/ 75111 h 110569"/>
                <a:gd name="connsiteX21" fmla="*/ 86643 w 109614"/>
                <a:gd name="connsiteY21" fmla="*/ 55189 h 110569"/>
                <a:gd name="connsiteX22" fmla="*/ 82258 w 109614"/>
                <a:gd name="connsiteY22" fmla="*/ 35363 h 110569"/>
                <a:gd name="connsiteX23" fmla="*/ 70630 w 109614"/>
                <a:gd name="connsiteY23" fmla="*/ 23353 h 110569"/>
                <a:gd name="connsiteX24" fmla="*/ 54807 w 109614"/>
                <a:gd name="connsiteY24" fmla="*/ 19445 h 110569"/>
                <a:gd name="connsiteX25" fmla="*/ 38985 w 109614"/>
                <a:gd name="connsiteY25" fmla="*/ 23353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614" h="110569">
                  <a:moveTo>
                    <a:pt x="83021" y="6672"/>
                  </a:moveTo>
                  <a:cubicBezTo>
                    <a:pt x="91409" y="11057"/>
                    <a:pt x="97890" y="17539"/>
                    <a:pt x="102561" y="25831"/>
                  </a:cubicBezTo>
                  <a:cubicBezTo>
                    <a:pt x="107231" y="34219"/>
                    <a:pt x="109614" y="43942"/>
                    <a:pt x="109614" y="55189"/>
                  </a:cubicBezTo>
                  <a:cubicBezTo>
                    <a:pt x="109614" y="66437"/>
                    <a:pt x="107231" y="76350"/>
                    <a:pt x="102561" y="84738"/>
                  </a:cubicBezTo>
                  <a:cubicBezTo>
                    <a:pt x="97890" y="93126"/>
                    <a:pt x="91314" y="99512"/>
                    <a:pt x="83021" y="103897"/>
                  </a:cubicBezTo>
                  <a:cubicBezTo>
                    <a:pt x="74633" y="108377"/>
                    <a:pt x="65292" y="110569"/>
                    <a:pt x="54807" y="110569"/>
                  </a:cubicBezTo>
                  <a:cubicBezTo>
                    <a:pt x="44322" y="110569"/>
                    <a:pt x="34981" y="108377"/>
                    <a:pt x="26689" y="103897"/>
                  </a:cubicBezTo>
                  <a:cubicBezTo>
                    <a:pt x="18396" y="99512"/>
                    <a:pt x="11915" y="93031"/>
                    <a:pt x="7149" y="84643"/>
                  </a:cubicBezTo>
                  <a:cubicBezTo>
                    <a:pt x="2383" y="76255"/>
                    <a:pt x="0" y="66437"/>
                    <a:pt x="0" y="55189"/>
                  </a:cubicBezTo>
                  <a:cubicBezTo>
                    <a:pt x="0" y="43942"/>
                    <a:pt x="2383" y="34219"/>
                    <a:pt x="7149" y="25831"/>
                  </a:cubicBezTo>
                  <a:cubicBezTo>
                    <a:pt x="11915" y="17443"/>
                    <a:pt x="18396" y="11057"/>
                    <a:pt x="26689" y="6672"/>
                  </a:cubicBezTo>
                  <a:cubicBezTo>
                    <a:pt x="34981" y="2192"/>
                    <a:pt x="44322" y="0"/>
                    <a:pt x="54807" y="0"/>
                  </a:cubicBezTo>
                  <a:cubicBezTo>
                    <a:pt x="65292" y="0"/>
                    <a:pt x="74633" y="2192"/>
                    <a:pt x="83021" y="6672"/>
                  </a:cubicBezTo>
                  <a:close/>
                  <a:moveTo>
                    <a:pt x="38985" y="23353"/>
                  </a:moveTo>
                  <a:cubicBezTo>
                    <a:pt x="34123" y="25927"/>
                    <a:pt x="30311" y="29930"/>
                    <a:pt x="27356" y="35363"/>
                  </a:cubicBezTo>
                  <a:cubicBezTo>
                    <a:pt x="24401" y="40796"/>
                    <a:pt x="22971" y="47373"/>
                    <a:pt x="22971" y="55189"/>
                  </a:cubicBezTo>
                  <a:cubicBezTo>
                    <a:pt x="22971" y="63005"/>
                    <a:pt x="24401" y="69773"/>
                    <a:pt x="27356" y="75111"/>
                  </a:cubicBezTo>
                  <a:cubicBezTo>
                    <a:pt x="30311" y="80449"/>
                    <a:pt x="34123" y="84452"/>
                    <a:pt x="38985" y="87026"/>
                  </a:cubicBezTo>
                  <a:cubicBezTo>
                    <a:pt x="43846" y="89599"/>
                    <a:pt x="49088" y="90934"/>
                    <a:pt x="54807" y="90934"/>
                  </a:cubicBezTo>
                  <a:cubicBezTo>
                    <a:pt x="60526" y="90934"/>
                    <a:pt x="65864" y="89599"/>
                    <a:pt x="70630" y="87026"/>
                  </a:cubicBezTo>
                  <a:cubicBezTo>
                    <a:pt x="75491" y="84452"/>
                    <a:pt x="79304" y="80449"/>
                    <a:pt x="82258" y="75111"/>
                  </a:cubicBezTo>
                  <a:cubicBezTo>
                    <a:pt x="85213" y="69773"/>
                    <a:pt x="86643" y="63101"/>
                    <a:pt x="86643" y="55189"/>
                  </a:cubicBezTo>
                  <a:cubicBezTo>
                    <a:pt x="86643" y="47278"/>
                    <a:pt x="85213" y="40701"/>
                    <a:pt x="82258" y="35363"/>
                  </a:cubicBezTo>
                  <a:cubicBezTo>
                    <a:pt x="79304" y="29930"/>
                    <a:pt x="75491" y="25927"/>
                    <a:pt x="70630" y="23353"/>
                  </a:cubicBezTo>
                  <a:cubicBezTo>
                    <a:pt x="65769" y="20780"/>
                    <a:pt x="60526" y="19445"/>
                    <a:pt x="54807" y="19445"/>
                  </a:cubicBezTo>
                  <a:cubicBezTo>
                    <a:pt x="49088" y="19445"/>
                    <a:pt x="43750" y="20780"/>
                    <a:pt x="38985" y="23353"/>
                  </a:cubicBezTo>
                  <a:close/>
                </a:path>
              </a:pathLst>
            </a:custGeom>
            <a:solidFill>
              <a:schemeClr val="bg1"/>
            </a:solidFill>
            <a:ln w="9525" cap="flat">
              <a:noFill/>
              <a:prstDash val="solid"/>
              <a:miter/>
            </a:ln>
          </p:spPr>
          <p:txBody>
            <a:bodyPr rtlCol="0" anchor="ctr"/>
            <a:lstStyle/>
            <a:p>
              <a:endParaRPr lang="fr-FR" sz="1092"/>
            </a:p>
          </p:txBody>
        </p:sp>
        <p:sp>
          <p:nvSpPr>
            <p:cNvPr id="31" name="Forme libre : forme 30">
              <a:extLst>
                <a:ext uri="{FF2B5EF4-FFF2-40B4-BE49-F238E27FC236}">
                  <a16:creationId xmlns:a16="http://schemas.microsoft.com/office/drawing/2014/main" id="{5280D506-D6C4-8E8C-8A6B-3053B405553D}"/>
                </a:ext>
              </a:extLst>
            </p:cNvPr>
            <p:cNvSpPr/>
            <p:nvPr/>
          </p:nvSpPr>
          <p:spPr>
            <a:xfrm>
              <a:off x="18125674" y="12639163"/>
              <a:ext cx="101703" cy="109615"/>
            </a:xfrm>
            <a:custGeom>
              <a:avLst/>
              <a:gdLst>
                <a:gd name="connsiteX0" fmla="*/ 90360 w 101703"/>
                <a:gd name="connsiteY0" fmla="*/ 12105 h 109615"/>
                <a:gd name="connsiteX1" fmla="*/ 101703 w 101703"/>
                <a:gd name="connsiteY1" fmla="*/ 46706 h 109615"/>
                <a:gd name="connsiteX2" fmla="*/ 101703 w 101703"/>
                <a:gd name="connsiteY2" fmla="*/ 109520 h 109615"/>
                <a:gd name="connsiteX3" fmla="*/ 79399 w 101703"/>
                <a:gd name="connsiteY3" fmla="*/ 109520 h 109615"/>
                <a:gd name="connsiteX4" fmla="*/ 79399 w 101703"/>
                <a:gd name="connsiteY4" fmla="*/ 49089 h 109615"/>
                <a:gd name="connsiteX5" fmla="*/ 71964 w 101703"/>
                <a:gd name="connsiteY5" fmla="*/ 26689 h 109615"/>
                <a:gd name="connsiteX6" fmla="*/ 51662 w 101703"/>
                <a:gd name="connsiteY6" fmla="*/ 18778 h 109615"/>
                <a:gd name="connsiteX7" fmla="*/ 30311 w 101703"/>
                <a:gd name="connsiteY7" fmla="*/ 27261 h 109615"/>
                <a:gd name="connsiteX8" fmla="*/ 22304 w 101703"/>
                <a:gd name="connsiteY8" fmla="*/ 52234 h 109615"/>
                <a:gd name="connsiteX9" fmla="*/ 22304 w 101703"/>
                <a:gd name="connsiteY9" fmla="*/ 109616 h 109615"/>
                <a:gd name="connsiteX10" fmla="*/ 0 w 101703"/>
                <a:gd name="connsiteY10" fmla="*/ 109616 h 109615"/>
                <a:gd name="connsiteX11" fmla="*/ 0 w 101703"/>
                <a:gd name="connsiteY11" fmla="*/ 1811 h 109615"/>
                <a:gd name="connsiteX12" fmla="*/ 22304 w 101703"/>
                <a:gd name="connsiteY12" fmla="*/ 1811 h 109615"/>
                <a:gd name="connsiteX13" fmla="*/ 22304 w 101703"/>
                <a:gd name="connsiteY13" fmla="*/ 25450 h 109615"/>
                <a:gd name="connsiteX14" fmla="*/ 36792 w 101703"/>
                <a:gd name="connsiteY14" fmla="*/ 6672 h 109615"/>
                <a:gd name="connsiteX15" fmla="*/ 60240 w 101703"/>
                <a:gd name="connsiteY15" fmla="*/ 0 h 109615"/>
                <a:gd name="connsiteX16" fmla="*/ 90360 w 101703"/>
                <a:gd name="connsiteY16" fmla="*/ 12105 h 10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03" h="109615">
                  <a:moveTo>
                    <a:pt x="90360" y="12105"/>
                  </a:moveTo>
                  <a:cubicBezTo>
                    <a:pt x="97890" y="20207"/>
                    <a:pt x="101703" y="31741"/>
                    <a:pt x="101703" y="46706"/>
                  </a:cubicBezTo>
                  <a:lnTo>
                    <a:pt x="101703" y="109520"/>
                  </a:lnTo>
                  <a:lnTo>
                    <a:pt x="79399" y="109520"/>
                  </a:lnTo>
                  <a:lnTo>
                    <a:pt x="79399" y="49089"/>
                  </a:lnTo>
                  <a:cubicBezTo>
                    <a:pt x="79399" y="39462"/>
                    <a:pt x="76921" y="31932"/>
                    <a:pt x="71964" y="26689"/>
                  </a:cubicBezTo>
                  <a:cubicBezTo>
                    <a:pt x="67008" y="21447"/>
                    <a:pt x="60240" y="18778"/>
                    <a:pt x="51662" y="18778"/>
                  </a:cubicBezTo>
                  <a:cubicBezTo>
                    <a:pt x="43083" y="18778"/>
                    <a:pt x="35649" y="21637"/>
                    <a:pt x="30311" y="27261"/>
                  </a:cubicBezTo>
                  <a:cubicBezTo>
                    <a:pt x="24973" y="32885"/>
                    <a:pt x="22304" y="41273"/>
                    <a:pt x="22304" y="52234"/>
                  </a:cubicBezTo>
                  <a:lnTo>
                    <a:pt x="22304" y="109616"/>
                  </a:lnTo>
                  <a:lnTo>
                    <a:pt x="0" y="109616"/>
                  </a:lnTo>
                  <a:lnTo>
                    <a:pt x="0" y="1811"/>
                  </a:lnTo>
                  <a:lnTo>
                    <a:pt x="22304" y="1811"/>
                  </a:lnTo>
                  <a:lnTo>
                    <a:pt x="22304" y="25450"/>
                  </a:lnTo>
                  <a:cubicBezTo>
                    <a:pt x="25164" y="17348"/>
                    <a:pt x="30025" y="11057"/>
                    <a:pt x="36792" y="6672"/>
                  </a:cubicBezTo>
                  <a:cubicBezTo>
                    <a:pt x="43560" y="2192"/>
                    <a:pt x="51376" y="0"/>
                    <a:pt x="60240" y="0"/>
                  </a:cubicBezTo>
                  <a:cubicBezTo>
                    <a:pt x="72727" y="0"/>
                    <a:pt x="82830" y="4003"/>
                    <a:pt x="90360" y="12105"/>
                  </a:cubicBezTo>
                  <a:close/>
                </a:path>
              </a:pathLst>
            </a:custGeom>
            <a:solidFill>
              <a:schemeClr val="bg1"/>
            </a:solidFill>
            <a:ln w="9525" cap="flat">
              <a:noFill/>
              <a:prstDash val="solid"/>
              <a:miter/>
            </a:ln>
          </p:spPr>
          <p:txBody>
            <a:bodyPr rtlCol="0" anchor="ctr"/>
            <a:lstStyle/>
            <a:p>
              <a:endParaRPr lang="fr-FR" sz="1092"/>
            </a:p>
          </p:txBody>
        </p:sp>
        <p:sp>
          <p:nvSpPr>
            <p:cNvPr id="33" name="Forme libre : forme 32">
              <a:extLst>
                <a:ext uri="{FF2B5EF4-FFF2-40B4-BE49-F238E27FC236}">
                  <a16:creationId xmlns:a16="http://schemas.microsoft.com/office/drawing/2014/main" id="{BD23B42B-69F7-FD7B-D8CA-9A3E9E04155F}"/>
                </a:ext>
              </a:extLst>
            </p:cNvPr>
            <p:cNvSpPr/>
            <p:nvPr/>
          </p:nvSpPr>
          <p:spPr>
            <a:xfrm>
              <a:off x="18242913" y="12603895"/>
              <a:ext cx="110853" cy="146122"/>
            </a:xfrm>
            <a:custGeom>
              <a:avLst/>
              <a:gdLst>
                <a:gd name="connsiteX0" fmla="*/ 73871 w 110853"/>
                <a:gd name="connsiteY0" fmla="*/ 42893 h 146122"/>
                <a:gd name="connsiteX1" fmla="*/ 88359 w 110853"/>
                <a:gd name="connsiteY1" fmla="*/ 62052 h 146122"/>
                <a:gd name="connsiteX2" fmla="*/ 88359 w 110853"/>
                <a:gd name="connsiteY2" fmla="*/ 0 h 146122"/>
                <a:gd name="connsiteX3" fmla="*/ 110853 w 110853"/>
                <a:gd name="connsiteY3" fmla="*/ 0 h 146122"/>
                <a:gd name="connsiteX4" fmla="*/ 110853 w 110853"/>
                <a:gd name="connsiteY4" fmla="*/ 144788 h 146122"/>
                <a:gd name="connsiteX5" fmla="*/ 88359 w 110853"/>
                <a:gd name="connsiteY5" fmla="*/ 144788 h 146122"/>
                <a:gd name="connsiteX6" fmla="*/ 88359 w 110853"/>
                <a:gd name="connsiteY6" fmla="*/ 119720 h 146122"/>
                <a:gd name="connsiteX7" fmla="*/ 73871 w 110853"/>
                <a:gd name="connsiteY7" fmla="*/ 138879 h 146122"/>
                <a:gd name="connsiteX8" fmla="*/ 48802 w 110853"/>
                <a:gd name="connsiteY8" fmla="*/ 146123 h 146122"/>
                <a:gd name="connsiteX9" fmla="*/ 23639 w 110853"/>
                <a:gd name="connsiteY9" fmla="*/ 139451 h 146122"/>
                <a:gd name="connsiteX10" fmla="*/ 6291 w 110853"/>
                <a:gd name="connsiteY10" fmla="*/ 120291 h 146122"/>
                <a:gd name="connsiteX11" fmla="*/ 0 w 110853"/>
                <a:gd name="connsiteY11" fmla="*/ 90743 h 146122"/>
                <a:gd name="connsiteX12" fmla="*/ 6291 w 110853"/>
                <a:gd name="connsiteY12" fmla="*/ 61385 h 146122"/>
                <a:gd name="connsiteX13" fmla="*/ 23639 w 110853"/>
                <a:gd name="connsiteY13" fmla="*/ 42226 h 146122"/>
                <a:gd name="connsiteX14" fmla="*/ 48802 w 110853"/>
                <a:gd name="connsiteY14" fmla="*/ 35554 h 146122"/>
                <a:gd name="connsiteX15" fmla="*/ 73871 w 110853"/>
                <a:gd name="connsiteY15" fmla="*/ 42798 h 146122"/>
                <a:gd name="connsiteX16" fmla="*/ 31931 w 110853"/>
                <a:gd name="connsiteY16" fmla="*/ 64721 h 146122"/>
                <a:gd name="connsiteX17" fmla="*/ 23067 w 110853"/>
                <a:gd name="connsiteY17" fmla="*/ 90838 h 146122"/>
                <a:gd name="connsiteX18" fmla="*/ 31931 w 110853"/>
                <a:gd name="connsiteY18" fmla="*/ 116956 h 146122"/>
                <a:gd name="connsiteX19" fmla="*/ 55760 w 110853"/>
                <a:gd name="connsiteY19" fmla="*/ 126487 h 146122"/>
                <a:gd name="connsiteX20" fmla="*/ 72631 w 110853"/>
                <a:gd name="connsiteY20" fmla="*/ 122103 h 146122"/>
                <a:gd name="connsiteX21" fmla="*/ 84355 w 110853"/>
                <a:gd name="connsiteY21" fmla="*/ 109711 h 146122"/>
                <a:gd name="connsiteX22" fmla="*/ 88645 w 110853"/>
                <a:gd name="connsiteY22" fmla="*/ 90934 h 146122"/>
                <a:gd name="connsiteX23" fmla="*/ 84355 w 110853"/>
                <a:gd name="connsiteY23" fmla="*/ 72251 h 146122"/>
                <a:gd name="connsiteX24" fmla="*/ 72631 w 110853"/>
                <a:gd name="connsiteY24" fmla="*/ 59765 h 146122"/>
                <a:gd name="connsiteX25" fmla="*/ 55760 w 110853"/>
                <a:gd name="connsiteY25" fmla="*/ 55380 h 146122"/>
                <a:gd name="connsiteX26" fmla="*/ 31931 w 110853"/>
                <a:gd name="connsiteY26" fmla="*/ 64912 h 1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853" h="146122">
                  <a:moveTo>
                    <a:pt x="73871" y="42893"/>
                  </a:moveTo>
                  <a:cubicBezTo>
                    <a:pt x="80829" y="47754"/>
                    <a:pt x="85594" y="54141"/>
                    <a:pt x="88359" y="62052"/>
                  </a:cubicBezTo>
                  <a:lnTo>
                    <a:pt x="88359" y="0"/>
                  </a:lnTo>
                  <a:lnTo>
                    <a:pt x="110853" y="0"/>
                  </a:lnTo>
                  <a:lnTo>
                    <a:pt x="110853" y="144788"/>
                  </a:lnTo>
                  <a:lnTo>
                    <a:pt x="88359" y="144788"/>
                  </a:lnTo>
                  <a:lnTo>
                    <a:pt x="88359" y="119720"/>
                  </a:lnTo>
                  <a:cubicBezTo>
                    <a:pt x="85594" y="127631"/>
                    <a:pt x="80829" y="134113"/>
                    <a:pt x="73871" y="138879"/>
                  </a:cubicBezTo>
                  <a:cubicBezTo>
                    <a:pt x="66912" y="143740"/>
                    <a:pt x="58620" y="146123"/>
                    <a:pt x="48802" y="146123"/>
                  </a:cubicBezTo>
                  <a:cubicBezTo>
                    <a:pt x="38985" y="146123"/>
                    <a:pt x="30978" y="143930"/>
                    <a:pt x="23639" y="139451"/>
                  </a:cubicBezTo>
                  <a:cubicBezTo>
                    <a:pt x="16299" y="135066"/>
                    <a:pt x="10485" y="128584"/>
                    <a:pt x="6291" y="120291"/>
                  </a:cubicBezTo>
                  <a:cubicBezTo>
                    <a:pt x="2097" y="111903"/>
                    <a:pt x="0" y="102086"/>
                    <a:pt x="0" y="90743"/>
                  </a:cubicBezTo>
                  <a:cubicBezTo>
                    <a:pt x="0" y="79400"/>
                    <a:pt x="2097" y="69773"/>
                    <a:pt x="6291" y="61385"/>
                  </a:cubicBezTo>
                  <a:cubicBezTo>
                    <a:pt x="10485" y="52997"/>
                    <a:pt x="16204" y="46611"/>
                    <a:pt x="23639" y="42226"/>
                  </a:cubicBezTo>
                  <a:cubicBezTo>
                    <a:pt x="30978" y="37746"/>
                    <a:pt x="39366" y="35554"/>
                    <a:pt x="48802" y="35554"/>
                  </a:cubicBezTo>
                  <a:cubicBezTo>
                    <a:pt x="58239" y="35554"/>
                    <a:pt x="66912" y="37937"/>
                    <a:pt x="73871" y="42798"/>
                  </a:cubicBezTo>
                  <a:close/>
                  <a:moveTo>
                    <a:pt x="31931" y="64721"/>
                  </a:moveTo>
                  <a:cubicBezTo>
                    <a:pt x="26021" y="71012"/>
                    <a:pt x="23067" y="79781"/>
                    <a:pt x="23067" y="90838"/>
                  </a:cubicBezTo>
                  <a:cubicBezTo>
                    <a:pt x="23067" y="101895"/>
                    <a:pt x="26021" y="110665"/>
                    <a:pt x="31931" y="116956"/>
                  </a:cubicBezTo>
                  <a:cubicBezTo>
                    <a:pt x="37841" y="123246"/>
                    <a:pt x="45752" y="126487"/>
                    <a:pt x="55760" y="126487"/>
                  </a:cubicBezTo>
                  <a:cubicBezTo>
                    <a:pt x="62051" y="126487"/>
                    <a:pt x="67675" y="125057"/>
                    <a:pt x="72631" y="122103"/>
                  </a:cubicBezTo>
                  <a:cubicBezTo>
                    <a:pt x="77588" y="119148"/>
                    <a:pt x="81496" y="115049"/>
                    <a:pt x="84355" y="109711"/>
                  </a:cubicBezTo>
                  <a:cubicBezTo>
                    <a:pt x="87215" y="104373"/>
                    <a:pt x="88645" y="98082"/>
                    <a:pt x="88645" y="90934"/>
                  </a:cubicBezTo>
                  <a:cubicBezTo>
                    <a:pt x="88645" y="83785"/>
                    <a:pt x="87215" y="77684"/>
                    <a:pt x="84355" y="72251"/>
                  </a:cubicBezTo>
                  <a:cubicBezTo>
                    <a:pt x="81496" y="66818"/>
                    <a:pt x="77588" y="62624"/>
                    <a:pt x="72631" y="59765"/>
                  </a:cubicBezTo>
                  <a:cubicBezTo>
                    <a:pt x="67675" y="56810"/>
                    <a:pt x="62051" y="55380"/>
                    <a:pt x="55760" y="55380"/>
                  </a:cubicBezTo>
                  <a:cubicBezTo>
                    <a:pt x="45847" y="55380"/>
                    <a:pt x="37936" y="58525"/>
                    <a:pt x="31931" y="64912"/>
                  </a:cubicBezTo>
                  <a:close/>
                </a:path>
              </a:pathLst>
            </a:custGeom>
            <a:solidFill>
              <a:schemeClr val="bg1"/>
            </a:solidFill>
            <a:ln w="9525" cap="flat">
              <a:noFill/>
              <a:prstDash val="solid"/>
              <a:miter/>
            </a:ln>
          </p:spPr>
          <p:txBody>
            <a:bodyPr rtlCol="0" anchor="ctr"/>
            <a:lstStyle/>
            <a:p>
              <a:endParaRPr lang="fr-FR" sz="1092"/>
            </a:p>
          </p:txBody>
        </p:sp>
        <p:sp>
          <p:nvSpPr>
            <p:cNvPr id="34" name="Forme libre : forme 33">
              <a:extLst>
                <a:ext uri="{FF2B5EF4-FFF2-40B4-BE49-F238E27FC236}">
                  <a16:creationId xmlns:a16="http://schemas.microsoft.com/office/drawing/2014/main" id="{7F7B5840-0293-8C4A-61A9-D468A0F09218}"/>
                </a:ext>
              </a:extLst>
            </p:cNvPr>
            <p:cNvSpPr/>
            <p:nvPr/>
          </p:nvSpPr>
          <p:spPr>
            <a:xfrm>
              <a:off x="18406858" y="12614284"/>
              <a:ext cx="64148" cy="134494"/>
            </a:xfrm>
            <a:custGeom>
              <a:avLst/>
              <a:gdLst>
                <a:gd name="connsiteX0" fmla="*/ 64148 w 64148"/>
                <a:gd name="connsiteY0" fmla="*/ 115144 h 134494"/>
                <a:gd name="connsiteX1" fmla="*/ 64148 w 64148"/>
                <a:gd name="connsiteY1" fmla="*/ 134494 h 134494"/>
                <a:gd name="connsiteX2" fmla="*/ 50423 w 64148"/>
                <a:gd name="connsiteY2" fmla="*/ 134494 h 134494"/>
                <a:gd name="connsiteX3" fmla="*/ 24306 w 64148"/>
                <a:gd name="connsiteY3" fmla="*/ 126201 h 134494"/>
                <a:gd name="connsiteX4" fmla="*/ 15441 w 64148"/>
                <a:gd name="connsiteY4" fmla="*/ 98559 h 134494"/>
                <a:gd name="connsiteX5" fmla="*/ 15441 w 64148"/>
                <a:gd name="connsiteY5" fmla="*/ 45753 h 134494"/>
                <a:gd name="connsiteX6" fmla="*/ 0 w 64148"/>
                <a:gd name="connsiteY6" fmla="*/ 45753 h 134494"/>
                <a:gd name="connsiteX7" fmla="*/ 0 w 64148"/>
                <a:gd name="connsiteY7" fmla="*/ 26784 h 134494"/>
                <a:gd name="connsiteX8" fmla="*/ 15441 w 64148"/>
                <a:gd name="connsiteY8" fmla="*/ 26784 h 134494"/>
                <a:gd name="connsiteX9" fmla="*/ 15441 w 64148"/>
                <a:gd name="connsiteY9" fmla="*/ 0 h 134494"/>
                <a:gd name="connsiteX10" fmla="*/ 37936 w 64148"/>
                <a:gd name="connsiteY10" fmla="*/ 0 h 134494"/>
                <a:gd name="connsiteX11" fmla="*/ 37936 w 64148"/>
                <a:gd name="connsiteY11" fmla="*/ 26784 h 134494"/>
                <a:gd name="connsiteX12" fmla="*/ 63958 w 64148"/>
                <a:gd name="connsiteY12" fmla="*/ 26784 h 134494"/>
                <a:gd name="connsiteX13" fmla="*/ 63958 w 64148"/>
                <a:gd name="connsiteY13" fmla="*/ 45753 h 134494"/>
                <a:gd name="connsiteX14" fmla="*/ 37936 w 64148"/>
                <a:gd name="connsiteY14" fmla="*/ 45753 h 134494"/>
                <a:gd name="connsiteX15" fmla="*/ 37936 w 64148"/>
                <a:gd name="connsiteY15" fmla="*/ 98940 h 134494"/>
                <a:gd name="connsiteX16" fmla="*/ 41367 w 64148"/>
                <a:gd name="connsiteY16" fmla="*/ 111618 h 134494"/>
                <a:gd name="connsiteX17" fmla="*/ 53377 w 64148"/>
                <a:gd name="connsiteY17" fmla="*/ 115144 h 134494"/>
                <a:gd name="connsiteX18" fmla="*/ 64148 w 64148"/>
                <a:gd name="connsiteY18" fmla="*/ 115144 h 13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148" h="134494">
                  <a:moveTo>
                    <a:pt x="64148" y="115144"/>
                  </a:moveTo>
                  <a:lnTo>
                    <a:pt x="64148" y="134494"/>
                  </a:lnTo>
                  <a:lnTo>
                    <a:pt x="50423" y="134494"/>
                  </a:lnTo>
                  <a:cubicBezTo>
                    <a:pt x="38985" y="134494"/>
                    <a:pt x="30215" y="131730"/>
                    <a:pt x="24306" y="126201"/>
                  </a:cubicBezTo>
                  <a:cubicBezTo>
                    <a:pt x="18396" y="120673"/>
                    <a:pt x="15441" y="111427"/>
                    <a:pt x="15441" y="98559"/>
                  </a:cubicBezTo>
                  <a:lnTo>
                    <a:pt x="15441" y="45753"/>
                  </a:lnTo>
                  <a:lnTo>
                    <a:pt x="0" y="45753"/>
                  </a:lnTo>
                  <a:lnTo>
                    <a:pt x="0" y="26784"/>
                  </a:lnTo>
                  <a:lnTo>
                    <a:pt x="15441" y="26784"/>
                  </a:lnTo>
                  <a:lnTo>
                    <a:pt x="15441" y="0"/>
                  </a:lnTo>
                  <a:lnTo>
                    <a:pt x="37936" y="0"/>
                  </a:lnTo>
                  <a:lnTo>
                    <a:pt x="37936" y="26784"/>
                  </a:lnTo>
                  <a:lnTo>
                    <a:pt x="63958" y="26784"/>
                  </a:lnTo>
                  <a:lnTo>
                    <a:pt x="63958" y="45753"/>
                  </a:lnTo>
                  <a:lnTo>
                    <a:pt x="37936" y="45753"/>
                  </a:lnTo>
                  <a:lnTo>
                    <a:pt x="37936" y="98940"/>
                  </a:lnTo>
                  <a:cubicBezTo>
                    <a:pt x="37936" y="105041"/>
                    <a:pt x="39080" y="109330"/>
                    <a:pt x="41367" y="111618"/>
                  </a:cubicBezTo>
                  <a:cubicBezTo>
                    <a:pt x="43655" y="114001"/>
                    <a:pt x="47658" y="115144"/>
                    <a:pt x="53377" y="115144"/>
                  </a:cubicBezTo>
                  <a:lnTo>
                    <a:pt x="64148" y="115144"/>
                  </a:lnTo>
                  <a:close/>
                </a:path>
              </a:pathLst>
            </a:custGeom>
            <a:solidFill>
              <a:schemeClr val="bg1"/>
            </a:solidFill>
            <a:ln w="9525" cap="flat">
              <a:noFill/>
              <a:prstDash val="solid"/>
              <a:miter/>
            </a:ln>
          </p:spPr>
          <p:txBody>
            <a:bodyPr rtlCol="0" anchor="ctr"/>
            <a:lstStyle/>
            <a:p>
              <a:endParaRPr lang="fr-FR" sz="1092"/>
            </a:p>
          </p:txBody>
        </p:sp>
        <p:sp>
          <p:nvSpPr>
            <p:cNvPr id="35" name="Forme libre : forme 34">
              <a:extLst>
                <a:ext uri="{FF2B5EF4-FFF2-40B4-BE49-F238E27FC236}">
                  <a16:creationId xmlns:a16="http://schemas.microsoft.com/office/drawing/2014/main" id="{335F401B-1E64-E03B-B6A6-BB5A7F8DFAFF}"/>
                </a:ext>
              </a:extLst>
            </p:cNvPr>
            <p:cNvSpPr/>
            <p:nvPr/>
          </p:nvSpPr>
          <p:spPr>
            <a:xfrm>
              <a:off x="18487306" y="12603990"/>
              <a:ext cx="101703" cy="144788"/>
            </a:xfrm>
            <a:custGeom>
              <a:avLst/>
              <a:gdLst>
                <a:gd name="connsiteX0" fmla="*/ 90360 w 101703"/>
                <a:gd name="connsiteY0" fmla="*/ 47278 h 144788"/>
                <a:gd name="connsiteX1" fmla="*/ 101703 w 101703"/>
                <a:gd name="connsiteY1" fmla="*/ 81878 h 144788"/>
                <a:gd name="connsiteX2" fmla="*/ 101703 w 101703"/>
                <a:gd name="connsiteY2" fmla="*/ 144693 h 144788"/>
                <a:gd name="connsiteX3" fmla="*/ 79399 w 101703"/>
                <a:gd name="connsiteY3" fmla="*/ 144693 h 144788"/>
                <a:gd name="connsiteX4" fmla="*/ 79399 w 101703"/>
                <a:gd name="connsiteY4" fmla="*/ 84261 h 144788"/>
                <a:gd name="connsiteX5" fmla="*/ 71964 w 101703"/>
                <a:gd name="connsiteY5" fmla="*/ 61861 h 144788"/>
                <a:gd name="connsiteX6" fmla="*/ 51662 w 101703"/>
                <a:gd name="connsiteY6" fmla="*/ 53950 h 144788"/>
                <a:gd name="connsiteX7" fmla="*/ 30311 w 101703"/>
                <a:gd name="connsiteY7" fmla="*/ 62433 h 144788"/>
                <a:gd name="connsiteX8" fmla="*/ 22304 w 101703"/>
                <a:gd name="connsiteY8" fmla="*/ 87407 h 144788"/>
                <a:gd name="connsiteX9" fmla="*/ 22304 w 101703"/>
                <a:gd name="connsiteY9" fmla="*/ 144788 h 144788"/>
                <a:gd name="connsiteX10" fmla="*/ 0 w 101703"/>
                <a:gd name="connsiteY10" fmla="*/ 144788 h 144788"/>
                <a:gd name="connsiteX11" fmla="*/ 0 w 101703"/>
                <a:gd name="connsiteY11" fmla="*/ 0 h 144788"/>
                <a:gd name="connsiteX12" fmla="*/ 22304 w 101703"/>
                <a:gd name="connsiteY12" fmla="*/ 0 h 144788"/>
                <a:gd name="connsiteX13" fmla="*/ 22304 w 101703"/>
                <a:gd name="connsiteY13" fmla="*/ 60622 h 144788"/>
                <a:gd name="connsiteX14" fmla="*/ 36792 w 101703"/>
                <a:gd name="connsiteY14" fmla="*/ 41845 h 144788"/>
                <a:gd name="connsiteX15" fmla="*/ 60240 w 101703"/>
                <a:gd name="connsiteY15" fmla="*/ 35172 h 144788"/>
                <a:gd name="connsiteX16" fmla="*/ 90360 w 101703"/>
                <a:gd name="connsiteY16" fmla="*/ 47278 h 14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03" h="144788">
                  <a:moveTo>
                    <a:pt x="90360" y="47278"/>
                  </a:moveTo>
                  <a:cubicBezTo>
                    <a:pt x="97890" y="55380"/>
                    <a:pt x="101703" y="66913"/>
                    <a:pt x="101703" y="81878"/>
                  </a:cubicBezTo>
                  <a:lnTo>
                    <a:pt x="101703" y="144693"/>
                  </a:lnTo>
                  <a:lnTo>
                    <a:pt x="79399" y="144693"/>
                  </a:lnTo>
                  <a:lnTo>
                    <a:pt x="79399" y="84261"/>
                  </a:lnTo>
                  <a:cubicBezTo>
                    <a:pt x="79399" y="74634"/>
                    <a:pt x="76921" y="67104"/>
                    <a:pt x="71964" y="61861"/>
                  </a:cubicBezTo>
                  <a:cubicBezTo>
                    <a:pt x="67008" y="56619"/>
                    <a:pt x="60240" y="53950"/>
                    <a:pt x="51662" y="53950"/>
                  </a:cubicBezTo>
                  <a:cubicBezTo>
                    <a:pt x="43083" y="53950"/>
                    <a:pt x="35648" y="56810"/>
                    <a:pt x="30311" y="62433"/>
                  </a:cubicBezTo>
                  <a:cubicBezTo>
                    <a:pt x="24973" y="68057"/>
                    <a:pt x="22304" y="76445"/>
                    <a:pt x="22304" y="87407"/>
                  </a:cubicBezTo>
                  <a:lnTo>
                    <a:pt x="22304" y="144788"/>
                  </a:lnTo>
                  <a:lnTo>
                    <a:pt x="0" y="144788"/>
                  </a:lnTo>
                  <a:lnTo>
                    <a:pt x="0" y="0"/>
                  </a:lnTo>
                  <a:lnTo>
                    <a:pt x="22304" y="0"/>
                  </a:lnTo>
                  <a:lnTo>
                    <a:pt x="22304" y="60622"/>
                  </a:lnTo>
                  <a:cubicBezTo>
                    <a:pt x="25164" y="52520"/>
                    <a:pt x="30025" y="46229"/>
                    <a:pt x="36792" y="41845"/>
                  </a:cubicBezTo>
                  <a:cubicBezTo>
                    <a:pt x="43560" y="37365"/>
                    <a:pt x="51376" y="35172"/>
                    <a:pt x="60240" y="35172"/>
                  </a:cubicBezTo>
                  <a:cubicBezTo>
                    <a:pt x="72727" y="35172"/>
                    <a:pt x="82830" y="39176"/>
                    <a:pt x="90360" y="47278"/>
                  </a:cubicBezTo>
                  <a:close/>
                </a:path>
              </a:pathLst>
            </a:custGeom>
            <a:solidFill>
              <a:schemeClr val="bg1"/>
            </a:solidFill>
            <a:ln w="9525" cap="flat">
              <a:noFill/>
              <a:prstDash val="solid"/>
              <a:miter/>
            </a:ln>
          </p:spPr>
          <p:txBody>
            <a:bodyPr rtlCol="0" anchor="ctr"/>
            <a:lstStyle/>
            <a:p>
              <a:endParaRPr lang="fr-FR" sz="1092"/>
            </a:p>
          </p:txBody>
        </p:sp>
        <p:sp>
          <p:nvSpPr>
            <p:cNvPr id="36" name="Forme libre : forme 35">
              <a:extLst>
                <a:ext uri="{FF2B5EF4-FFF2-40B4-BE49-F238E27FC236}">
                  <a16:creationId xmlns:a16="http://schemas.microsoft.com/office/drawing/2014/main" id="{E3759921-BE1F-9260-E3F6-5B704FA3E6F3}"/>
                </a:ext>
              </a:extLst>
            </p:cNvPr>
            <p:cNvSpPr/>
            <p:nvPr/>
          </p:nvSpPr>
          <p:spPr>
            <a:xfrm>
              <a:off x="18604546" y="12639639"/>
              <a:ext cx="105706" cy="110569"/>
            </a:xfrm>
            <a:custGeom>
              <a:avLst/>
              <a:gdLst>
                <a:gd name="connsiteX0" fmla="*/ 105039 w 105706"/>
                <a:gd name="connsiteY0" fmla="*/ 59669 h 110569"/>
                <a:gd name="connsiteX1" fmla="*/ 22018 w 105706"/>
                <a:gd name="connsiteY1" fmla="*/ 59669 h 110569"/>
                <a:gd name="connsiteX2" fmla="*/ 31169 w 105706"/>
                <a:gd name="connsiteY2" fmla="*/ 84357 h 110569"/>
                <a:gd name="connsiteX3" fmla="*/ 52520 w 105706"/>
                <a:gd name="connsiteY3" fmla="*/ 92363 h 110569"/>
                <a:gd name="connsiteX4" fmla="*/ 71392 w 105706"/>
                <a:gd name="connsiteY4" fmla="*/ 86644 h 110569"/>
                <a:gd name="connsiteX5" fmla="*/ 80924 w 105706"/>
                <a:gd name="connsiteY5" fmla="*/ 71584 h 110569"/>
                <a:gd name="connsiteX6" fmla="*/ 104753 w 105706"/>
                <a:gd name="connsiteY6" fmla="*/ 71584 h 110569"/>
                <a:gd name="connsiteX7" fmla="*/ 95698 w 105706"/>
                <a:gd name="connsiteY7" fmla="*/ 91791 h 110569"/>
                <a:gd name="connsiteX8" fmla="*/ 77874 w 105706"/>
                <a:gd name="connsiteY8" fmla="*/ 105613 h 110569"/>
                <a:gd name="connsiteX9" fmla="*/ 53377 w 105706"/>
                <a:gd name="connsiteY9" fmla="*/ 110569 h 110569"/>
                <a:gd name="connsiteX10" fmla="*/ 25736 w 105706"/>
                <a:gd name="connsiteY10" fmla="*/ 103897 h 110569"/>
                <a:gd name="connsiteX11" fmla="*/ 6863 w 105706"/>
                <a:gd name="connsiteY11" fmla="*/ 84738 h 110569"/>
                <a:gd name="connsiteX12" fmla="*/ 0 w 105706"/>
                <a:gd name="connsiteY12" fmla="*/ 55189 h 110569"/>
                <a:gd name="connsiteX13" fmla="*/ 6863 w 105706"/>
                <a:gd name="connsiteY13" fmla="*/ 25831 h 110569"/>
                <a:gd name="connsiteX14" fmla="*/ 25736 w 105706"/>
                <a:gd name="connsiteY14" fmla="*/ 6672 h 110569"/>
                <a:gd name="connsiteX15" fmla="*/ 53377 w 105706"/>
                <a:gd name="connsiteY15" fmla="*/ 0 h 110569"/>
                <a:gd name="connsiteX16" fmla="*/ 81115 w 105706"/>
                <a:gd name="connsiteY16" fmla="*/ 6577 h 110569"/>
                <a:gd name="connsiteX17" fmla="*/ 99320 w 105706"/>
                <a:gd name="connsiteY17" fmla="*/ 24592 h 110569"/>
                <a:gd name="connsiteX18" fmla="*/ 105706 w 105706"/>
                <a:gd name="connsiteY18" fmla="*/ 50137 h 110569"/>
                <a:gd name="connsiteX19" fmla="*/ 104944 w 105706"/>
                <a:gd name="connsiteY19" fmla="*/ 59765 h 110569"/>
                <a:gd name="connsiteX20" fmla="*/ 79685 w 105706"/>
                <a:gd name="connsiteY20" fmla="*/ 31741 h 110569"/>
                <a:gd name="connsiteX21" fmla="*/ 68723 w 105706"/>
                <a:gd name="connsiteY21" fmla="*/ 21161 h 110569"/>
                <a:gd name="connsiteX22" fmla="*/ 53568 w 105706"/>
                <a:gd name="connsiteY22" fmla="*/ 17729 h 110569"/>
                <a:gd name="connsiteX23" fmla="*/ 31645 w 105706"/>
                <a:gd name="connsiteY23" fmla="*/ 25736 h 110569"/>
                <a:gd name="connsiteX24" fmla="*/ 22018 w 105706"/>
                <a:gd name="connsiteY24" fmla="*/ 49375 h 110569"/>
                <a:gd name="connsiteX25" fmla="*/ 83307 w 105706"/>
                <a:gd name="connsiteY25" fmla="*/ 49375 h 110569"/>
                <a:gd name="connsiteX26" fmla="*/ 79685 w 105706"/>
                <a:gd name="connsiteY26" fmla="*/ 31646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5706" h="110569">
                  <a:moveTo>
                    <a:pt x="105039" y="59669"/>
                  </a:moveTo>
                  <a:lnTo>
                    <a:pt x="22018" y="59669"/>
                  </a:lnTo>
                  <a:cubicBezTo>
                    <a:pt x="22399" y="70726"/>
                    <a:pt x="25450" y="79019"/>
                    <a:pt x="31169" y="84357"/>
                  </a:cubicBezTo>
                  <a:cubicBezTo>
                    <a:pt x="36888" y="89694"/>
                    <a:pt x="44036" y="92363"/>
                    <a:pt x="52520" y="92363"/>
                  </a:cubicBezTo>
                  <a:cubicBezTo>
                    <a:pt x="59954" y="92363"/>
                    <a:pt x="66245" y="90457"/>
                    <a:pt x="71392" y="86644"/>
                  </a:cubicBezTo>
                  <a:cubicBezTo>
                    <a:pt x="76539" y="82832"/>
                    <a:pt x="79685" y="77875"/>
                    <a:pt x="80924" y="71584"/>
                  </a:cubicBezTo>
                  <a:lnTo>
                    <a:pt x="104753" y="71584"/>
                  </a:lnTo>
                  <a:cubicBezTo>
                    <a:pt x="103323" y="79114"/>
                    <a:pt x="100273" y="85882"/>
                    <a:pt x="95698" y="91791"/>
                  </a:cubicBezTo>
                  <a:cubicBezTo>
                    <a:pt x="91123" y="97701"/>
                    <a:pt x="85213" y="102276"/>
                    <a:pt x="77874" y="105613"/>
                  </a:cubicBezTo>
                  <a:cubicBezTo>
                    <a:pt x="70534" y="108949"/>
                    <a:pt x="62432" y="110569"/>
                    <a:pt x="53377" y="110569"/>
                  </a:cubicBezTo>
                  <a:cubicBezTo>
                    <a:pt x="42988" y="110569"/>
                    <a:pt x="33742" y="108377"/>
                    <a:pt x="25736" y="103897"/>
                  </a:cubicBezTo>
                  <a:cubicBezTo>
                    <a:pt x="17729" y="99512"/>
                    <a:pt x="11438" y="93031"/>
                    <a:pt x="6863" y="84738"/>
                  </a:cubicBezTo>
                  <a:cubicBezTo>
                    <a:pt x="2288" y="76350"/>
                    <a:pt x="0" y="66532"/>
                    <a:pt x="0" y="55189"/>
                  </a:cubicBezTo>
                  <a:cubicBezTo>
                    <a:pt x="0" y="43846"/>
                    <a:pt x="2288" y="34219"/>
                    <a:pt x="6863" y="25831"/>
                  </a:cubicBezTo>
                  <a:cubicBezTo>
                    <a:pt x="11438" y="17443"/>
                    <a:pt x="17729" y="11057"/>
                    <a:pt x="25736" y="6672"/>
                  </a:cubicBezTo>
                  <a:cubicBezTo>
                    <a:pt x="33742" y="2192"/>
                    <a:pt x="42988" y="0"/>
                    <a:pt x="53377" y="0"/>
                  </a:cubicBezTo>
                  <a:cubicBezTo>
                    <a:pt x="63767" y="0"/>
                    <a:pt x="73203" y="2192"/>
                    <a:pt x="81115" y="6577"/>
                  </a:cubicBezTo>
                  <a:cubicBezTo>
                    <a:pt x="89026" y="10962"/>
                    <a:pt x="95031" y="16967"/>
                    <a:pt x="99320" y="24592"/>
                  </a:cubicBezTo>
                  <a:cubicBezTo>
                    <a:pt x="103609" y="32218"/>
                    <a:pt x="105706" y="40701"/>
                    <a:pt x="105706" y="50137"/>
                  </a:cubicBezTo>
                  <a:cubicBezTo>
                    <a:pt x="105706" y="53760"/>
                    <a:pt x="105420" y="57000"/>
                    <a:pt x="104944" y="59765"/>
                  </a:cubicBezTo>
                  <a:close/>
                  <a:moveTo>
                    <a:pt x="79685" y="31741"/>
                  </a:moveTo>
                  <a:cubicBezTo>
                    <a:pt x="77016" y="26975"/>
                    <a:pt x="73394" y="23448"/>
                    <a:pt x="68723" y="21161"/>
                  </a:cubicBezTo>
                  <a:cubicBezTo>
                    <a:pt x="64053" y="18873"/>
                    <a:pt x="59001" y="17729"/>
                    <a:pt x="53568" y="17729"/>
                  </a:cubicBezTo>
                  <a:cubicBezTo>
                    <a:pt x="44799" y="17729"/>
                    <a:pt x="37555" y="20398"/>
                    <a:pt x="31645" y="25736"/>
                  </a:cubicBezTo>
                  <a:cubicBezTo>
                    <a:pt x="25736" y="31074"/>
                    <a:pt x="22590" y="38985"/>
                    <a:pt x="22018" y="49375"/>
                  </a:cubicBezTo>
                  <a:lnTo>
                    <a:pt x="83307" y="49375"/>
                  </a:lnTo>
                  <a:cubicBezTo>
                    <a:pt x="83593" y="42321"/>
                    <a:pt x="82354" y="36412"/>
                    <a:pt x="79685" y="31646"/>
                  </a:cubicBezTo>
                  <a:close/>
                </a:path>
              </a:pathLst>
            </a:custGeom>
            <a:solidFill>
              <a:schemeClr val="bg1"/>
            </a:solidFill>
            <a:ln w="9525" cap="flat">
              <a:noFill/>
              <a:prstDash val="solid"/>
              <a:miter/>
            </a:ln>
          </p:spPr>
          <p:txBody>
            <a:bodyPr rtlCol="0" anchor="ctr"/>
            <a:lstStyle/>
            <a:p>
              <a:endParaRPr lang="fr-FR" sz="1092"/>
            </a:p>
          </p:txBody>
        </p:sp>
        <p:sp>
          <p:nvSpPr>
            <p:cNvPr id="37" name="Forme libre : forme 36">
              <a:extLst>
                <a:ext uri="{FF2B5EF4-FFF2-40B4-BE49-F238E27FC236}">
                  <a16:creationId xmlns:a16="http://schemas.microsoft.com/office/drawing/2014/main" id="{07B9B163-15E2-61D9-DC6B-037EB1D96A77}"/>
                </a:ext>
              </a:extLst>
            </p:cNvPr>
            <p:cNvSpPr/>
            <p:nvPr/>
          </p:nvSpPr>
          <p:spPr>
            <a:xfrm>
              <a:off x="18762771" y="12639544"/>
              <a:ext cx="109614" cy="110569"/>
            </a:xfrm>
            <a:custGeom>
              <a:avLst/>
              <a:gdLst>
                <a:gd name="connsiteX0" fmla="*/ 83021 w 109614"/>
                <a:gd name="connsiteY0" fmla="*/ 6672 h 110569"/>
                <a:gd name="connsiteX1" fmla="*/ 102561 w 109614"/>
                <a:gd name="connsiteY1" fmla="*/ 25831 h 110569"/>
                <a:gd name="connsiteX2" fmla="*/ 109614 w 109614"/>
                <a:gd name="connsiteY2" fmla="*/ 55189 h 110569"/>
                <a:gd name="connsiteX3" fmla="*/ 102561 w 109614"/>
                <a:gd name="connsiteY3" fmla="*/ 84738 h 110569"/>
                <a:gd name="connsiteX4" fmla="*/ 83021 w 109614"/>
                <a:gd name="connsiteY4" fmla="*/ 103897 h 110569"/>
                <a:gd name="connsiteX5" fmla="*/ 54807 w 109614"/>
                <a:gd name="connsiteY5" fmla="*/ 110569 h 110569"/>
                <a:gd name="connsiteX6" fmla="*/ 26689 w 109614"/>
                <a:gd name="connsiteY6" fmla="*/ 103897 h 110569"/>
                <a:gd name="connsiteX7" fmla="*/ 7149 w 109614"/>
                <a:gd name="connsiteY7" fmla="*/ 84643 h 110569"/>
                <a:gd name="connsiteX8" fmla="*/ 0 w 109614"/>
                <a:gd name="connsiteY8" fmla="*/ 55189 h 110569"/>
                <a:gd name="connsiteX9" fmla="*/ 7149 w 109614"/>
                <a:gd name="connsiteY9" fmla="*/ 25831 h 110569"/>
                <a:gd name="connsiteX10" fmla="*/ 26689 w 109614"/>
                <a:gd name="connsiteY10" fmla="*/ 6672 h 110569"/>
                <a:gd name="connsiteX11" fmla="*/ 54807 w 109614"/>
                <a:gd name="connsiteY11" fmla="*/ 0 h 110569"/>
                <a:gd name="connsiteX12" fmla="*/ 83021 w 109614"/>
                <a:gd name="connsiteY12" fmla="*/ 6672 h 110569"/>
                <a:gd name="connsiteX13" fmla="*/ 38985 w 109614"/>
                <a:gd name="connsiteY13" fmla="*/ 23353 h 110569"/>
                <a:gd name="connsiteX14" fmla="*/ 27356 w 109614"/>
                <a:gd name="connsiteY14" fmla="*/ 35363 h 110569"/>
                <a:gd name="connsiteX15" fmla="*/ 22971 w 109614"/>
                <a:gd name="connsiteY15" fmla="*/ 55189 h 110569"/>
                <a:gd name="connsiteX16" fmla="*/ 27356 w 109614"/>
                <a:gd name="connsiteY16" fmla="*/ 75111 h 110569"/>
                <a:gd name="connsiteX17" fmla="*/ 38985 w 109614"/>
                <a:gd name="connsiteY17" fmla="*/ 87026 h 110569"/>
                <a:gd name="connsiteX18" fmla="*/ 54807 w 109614"/>
                <a:gd name="connsiteY18" fmla="*/ 90934 h 110569"/>
                <a:gd name="connsiteX19" fmla="*/ 70630 w 109614"/>
                <a:gd name="connsiteY19" fmla="*/ 87026 h 110569"/>
                <a:gd name="connsiteX20" fmla="*/ 82258 w 109614"/>
                <a:gd name="connsiteY20" fmla="*/ 75111 h 110569"/>
                <a:gd name="connsiteX21" fmla="*/ 86643 w 109614"/>
                <a:gd name="connsiteY21" fmla="*/ 55189 h 110569"/>
                <a:gd name="connsiteX22" fmla="*/ 82258 w 109614"/>
                <a:gd name="connsiteY22" fmla="*/ 35363 h 110569"/>
                <a:gd name="connsiteX23" fmla="*/ 70630 w 109614"/>
                <a:gd name="connsiteY23" fmla="*/ 23353 h 110569"/>
                <a:gd name="connsiteX24" fmla="*/ 54807 w 109614"/>
                <a:gd name="connsiteY24" fmla="*/ 19445 h 110569"/>
                <a:gd name="connsiteX25" fmla="*/ 38985 w 109614"/>
                <a:gd name="connsiteY25" fmla="*/ 23353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614" h="110569">
                  <a:moveTo>
                    <a:pt x="83021" y="6672"/>
                  </a:moveTo>
                  <a:cubicBezTo>
                    <a:pt x="91409" y="11057"/>
                    <a:pt x="97890" y="17539"/>
                    <a:pt x="102561" y="25831"/>
                  </a:cubicBezTo>
                  <a:cubicBezTo>
                    <a:pt x="107231" y="34219"/>
                    <a:pt x="109614" y="43942"/>
                    <a:pt x="109614" y="55189"/>
                  </a:cubicBezTo>
                  <a:cubicBezTo>
                    <a:pt x="109614" y="66437"/>
                    <a:pt x="107231" y="76350"/>
                    <a:pt x="102561" y="84738"/>
                  </a:cubicBezTo>
                  <a:cubicBezTo>
                    <a:pt x="97890" y="93126"/>
                    <a:pt x="91314" y="99512"/>
                    <a:pt x="83021" y="103897"/>
                  </a:cubicBezTo>
                  <a:cubicBezTo>
                    <a:pt x="74633" y="108377"/>
                    <a:pt x="65292" y="110569"/>
                    <a:pt x="54807" y="110569"/>
                  </a:cubicBezTo>
                  <a:cubicBezTo>
                    <a:pt x="44322" y="110569"/>
                    <a:pt x="34981" y="108377"/>
                    <a:pt x="26689" y="103897"/>
                  </a:cubicBezTo>
                  <a:cubicBezTo>
                    <a:pt x="18396" y="99512"/>
                    <a:pt x="11915" y="93031"/>
                    <a:pt x="7149" y="84643"/>
                  </a:cubicBezTo>
                  <a:cubicBezTo>
                    <a:pt x="2383" y="76255"/>
                    <a:pt x="0" y="66437"/>
                    <a:pt x="0" y="55189"/>
                  </a:cubicBezTo>
                  <a:cubicBezTo>
                    <a:pt x="0" y="43942"/>
                    <a:pt x="2383" y="34219"/>
                    <a:pt x="7149" y="25831"/>
                  </a:cubicBezTo>
                  <a:cubicBezTo>
                    <a:pt x="11915" y="17443"/>
                    <a:pt x="18396" y="11057"/>
                    <a:pt x="26689" y="6672"/>
                  </a:cubicBezTo>
                  <a:cubicBezTo>
                    <a:pt x="34981" y="2192"/>
                    <a:pt x="44322" y="0"/>
                    <a:pt x="54807" y="0"/>
                  </a:cubicBezTo>
                  <a:cubicBezTo>
                    <a:pt x="65292" y="0"/>
                    <a:pt x="74633" y="2192"/>
                    <a:pt x="83021" y="6672"/>
                  </a:cubicBezTo>
                  <a:close/>
                  <a:moveTo>
                    <a:pt x="38985" y="23353"/>
                  </a:moveTo>
                  <a:cubicBezTo>
                    <a:pt x="34123" y="25927"/>
                    <a:pt x="30311" y="29930"/>
                    <a:pt x="27356" y="35363"/>
                  </a:cubicBezTo>
                  <a:cubicBezTo>
                    <a:pt x="24401" y="40796"/>
                    <a:pt x="22971" y="47373"/>
                    <a:pt x="22971" y="55189"/>
                  </a:cubicBezTo>
                  <a:cubicBezTo>
                    <a:pt x="22971" y="63005"/>
                    <a:pt x="24401" y="69773"/>
                    <a:pt x="27356" y="75111"/>
                  </a:cubicBezTo>
                  <a:cubicBezTo>
                    <a:pt x="30311" y="80449"/>
                    <a:pt x="34123" y="84452"/>
                    <a:pt x="38985" y="87026"/>
                  </a:cubicBezTo>
                  <a:cubicBezTo>
                    <a:pt x="43846" y="89599"/>
                    <a:pt x="49088" y="90934"/>
                    <a:pt x="54807" y="90934"/>
                  </a:cubicBezTo>
                  <a:cubicBezTo>
                    <a:pt x="60526" y="90934"/>
                    <a:pt x="65864" y="89599"/>
                    <a:pt x="70630" y="87026"/>
                  </a:cubicBezTo>
                  <a:cubicBezTo>
                    <a:pt x="75491" y="84452"/>
                    <a:pt x="79304" y="80449"/>
                    <a:pt x="82258" y="75111"/>
                  </a:cubicBezTo>
                  <a:cubicBezTo>
                    <a:pt x="85213" y="69773"/>
                    <a:pt x="86643" y="63101"/>
                    <a:pt x="86643" y="55189"/>
                  </a:cubicBezTo>
                  <a:cubicBezTo>
                    <a:pt x="86643" y="47278"/>
                    <a:pt x="85213" y="40701"/>
                    <a:pt x="82258" y="35363"/>
                  </a:cubicBezTo>
                  <a:cubicBezTo>
                    <a:pt x="79304" y="29930"/>
                    <a:pt x="75491" y="25927"/>
                    <a:pt x="70630" y="23353"/>
                  </a:cubicBezTo>
                  <a:cubicBezTo>
                    <a:pt x="65769" y="20780"/>
                    <a:pt x="60526" y="19445"/>
                    <a:pt x="54807" y="19445"/>
                  </a:cubicBezTo>
                  <a:cubicBezTo>
                    <a:pt x="49088" y="19445"/>
                    <a:pt x="43750" y="20780"/>
                    <a:pt x="38985" y="23353"/>
                  </a:cubicBezTo>
                  <a:close/>
                </a:path>
              </a:pathLst>
            </a:custGeom>
            <a:solidFill>
              <a:schemeClr val="bg1"/>
            </a:solidFill>
            <a:ln w="9525" cap="flat">
              <a:noFill/>
              <a:prstDash val="solid"/>
              <a:miter/>
            </a:ln>
          </p:spPr>
          <p:txBody>
            <a:bodyPr rtlCol="0" anchor="ctr"/>
            <a:lstStyle/>
            <a:p>
              <a:endParaRPr lang="fr-FR" sz="1092"/>
            </a:p>
          </p:txBody>
        </p:sp>
        <p:sp>
          <p:nvSpPr>
            <p:cNvPr id="38" name="Forme libre : forme 37">
              <a:extLst>
                <a:ext uri="{FF2B5EF4-FFF2-40B4-BE49-F238E27FC236}">
                  <a16:creationId xmlns:a16="http://schemas.microsoft.com/office/drawing/2014/main" id="{C6EBB20C-7AA9-4B02-C6B6-CBD97B6923F3}"/>
                </a:ext>
              </a:extLst>
            </p:cNvPr>
            <p:cNvSpPr/>
            <p:nvPr/>
          </p:nvSpPr>
          <p:spPr>
            <a:xfrm>
              <a:off x="18889162" y="12603990"/>
              <a:ext cx="110662" cy="146122"/>
            </a:xfrm>
            <a:custGeom>
              <a:avLst/>
              <a:gdLst>
                <a:gd name="connsiteX0" fmla="*/ 87024 w 110662"/>
                <a:gd name="connsiteY0" fmla="*/ 42226 h 146122"/>
                <a:gd name="connsiteX1" fmla="*/ 104372 w 110662"/>
                <a:gd name="connsiteY1" fmla="*/ 61385 h 146122"/>
                <a:gd name="connsiteX2" fmla="*/ 110663 w 110662"/>
                <a:gd name="connsiteY2" fmla="*/ 90743 h 146122"/>
                <a:gd name="connsiteX3" fmla="*/ 104372 w 110662"/>
                <a:gd name="connsiteY3" fmla="*/ 120291 h 146122"/>
                <a:gd name="connsiteX4" fmla="*/ 87024 w 110662"/>
                <a:gd name="connsiteY4" fmla="*/ 139451 h 146122"/>
                <a:gd name="connsiteX5" fmla="*/ 61861 w 110662"/>
                <a:gd name="connsiteY5" fmla="*/ 146123 h 146122"/>
                <a:gd name="connsiteX6" fmla="*/ 36792 w 110662"/>
                <a:gd name="connsiteY6" fmla="*/ 138879 h 146122"/>
                <a:gd name="connsiteX7" fmla="*/ 22304 w 110662"/>
                <a:gd name="connsiteY7" fmla="*/ 119720 h 146122"/>
                <a:gd name="connsiteX8" fmla="*/ 22304 w 110662"/>
                <a:gd name="connsiteY8" fmla="*/ 144788 h 146122"/>
                <a:gd name="connsiteX9" fmla="*/ 0 w 110662"/>
                <a:gd name="connsiteY9" fmla="*/ 144788 h 146122"/>
                <a:gd name="connsiteX10" fmla="*/ 0 w 110662"/>
                <a:gd name="connsiteY10" fmla="*/ 0 h 146122"/>
                <a:gd name="connsiteX11" fmla="*/ 22304 w 110662"/>
                <a:gd name="connsiteY11" fmla="*/ 0 h 146122"/>
                <a:gd name="connsiteX12" fmla="*/ 22304 w 110662"/>
                <a:gd name="connsiteY12" fmla="*/ 62052 h 146122"/>
                <a:gd name="connsiteX13" fmla="*/ 36792 w 110662"/>
                <a:gd name="connsiteY13" fmla="*/ 42893 h 146122"/>
                <a:gd name="connsiteX14" fmla="*/ 61861 w 110662"/>
                <a:gd name="connsiteY14" fmla="*/ 35649 h 146122"/>
                <a:gd name="connsiteX15" fmla="*/ 87024 w 110662"/>
                <a:gd name="connsiteY15" fmla="*/ 42321 h 146122"/>
                <a:gd name="connsiteX16" fmla="*/ 38222 w 110662"/>
                <a:gd name="connsiteY16" fmla="*/ 59574 h 146122"/>
                <a:gd name="connsiteX17" fmla="*/ 26498 w 110662"/>
                <a:gd name="connsiteY17" fmla="*/ 72061 h 146122"/>
                <a:gd name="connsiteX18" fmla="*/ 22209 w 110662"/>
                <a:gd name="connsiteY18" fmla="*/ 90743 h 146122"/>
                <a:gd name="connsiteX19" fmla="*/ 26498 w 110662"/>
                <a:gd name="connsiteY19" fmla="*/ 109520 h 146122"/>
                <a:gd name="connsiteX20" fmla="*/ 38222 w 110662"/>
                <a:gd name="connsiteY20" fmla="*/ 121912 h 146122"/>
                <a:gd name="connsiteX21" fmla="*/ 55093 w 110662"/>
                <a:gd name="connsiteY21" fmla="*/ 126297 h 146122"/>
                <a:gd name="connsiteX22" fmla="*/ 78922 w 110662"/>
                <a:gd name="connsiteY22" fmla="*/ 116765 h 146122"/>
                <a:gd name="connsiteX23" fmla="*/ 87882 w 110662"/>
                <a:gd name="connsiteY23" fmla="*/ 90648 h 146122"/>
                <a:gd name="connsiteX24" fmla="*/ 78922 w 110662"/>
                <a:gd name="connsiteY24" fmla="*/ 64626 h 146122"/>
                <a:gd name="connsiteX25" fmla="*/ 55093 w 110662"/>
                <a:gd name="connsiteY25" fmla="*/ 54998 h 146122"/>
                <a:gd name="connsiteX26" fmla="*/ 38222 w 110662"/>
                <a:gd name="connsiteY26" fmla="*/ 59383 h 1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662" h="146122">
                  <a:moveTo>
                    <a:pt x="87024" y="42226"/>
                  </a:moveTo>
                  <a:cubicBezTo>
                    <a:pt x="94364" y="46610"/>
                    <a:pt x="100178" y="53092"/>
                    <a:pt x="104372" y="61385"/>
                  </a:cubicBezTo>
                  <a:cubicBezTo>
                    <a:pt x="108566" y="69678"/>
                    <a:pt x="110663" y="79495"/>
                    <a:pt x="110663" y="90743"/>
                  </a:cubicBezTo>
                  <a:cubicBezTo>
                    <a:pt x="110663" y="101990"/>
                    <a:pt x="108566" y="111903"/>
                    <a:pt x="104372" y="120291"/>
                  </a:cubicBezTo>
                  <a:cubicBezTo>
                    <a:pt x="100178" y="128680"/>
                    <a:pt x="94459" y="135066"/>
                    <a:pt x="87024" y="139451"/>
                  </a:cubicBezTo>
                  <a:cubicBezTo>
                    <a:pt x="79685" y="143930"/>
                    <a:pt x="71297" y="146123"/>
                    <a:pt x="61861" y="146123"/>
                  </a:cubicBezTo>
                  <a:cubicBezTo>
                    <a:pt x="52424" y="146123"/>
                    <a:pt x="43750" y="143740"/>
                    <a:pt x="36792" y="138879"/>
                  </a:cubicBezTo>
                  <a:cubicBezTo>
                    <a:pt x="29834" y="134017"/>
                    <a:pt x="25068" y="127631"/>
                    <a:pt x="22304" y="119720"/>
                  </a:cubicBezTo>
                  <a:lnTo>
                    <a:pt x="22304" y="144788"/>
                  </a:lnTo>
                  <a:lnTo>
                    <a:pt x="0" y="144788"/>
                  </a:lnTo>
                  <a:lnTo>
                    <a:pt x="0" y="0"/>
                  </a:lnTo>
                  <a:lnTo>
                    <a:pt x="22304" y="0"/>
                  </a:lnTo>
                  <a:lnTo>
                    <a:pt x="22304" y="62052"/>
                  </a:lnTo>
                  <a:cubicBezTo>
                    <a:pt x="25068" y="54141"/>
                    <a:pt x="29834" y="47659"/>
                    <a:pt x="36792" y="42893"/>
                  </a:cubicBezTo>
                  <a:cubicBezTo>
                    <a:pt x="43750" y="38032"/>
                    <a:pt x="52043" y="35649"/>
                    <a:pt x="61861" y="35649"/>
                  </a:cubicBezTo>
                  <a:cubicBezTo>
                    <a:pt x="71678" y="35649"/>
                    <a:pt x="79685" y="37841"/>
                    <a:pt x="87024" y="42321"/>
                  </a:cubicBezTo>
                  <a:close/>
                  <a:moveTo>
                    <a:pt x="38222" y="59574"/>
                  </a:moveTo>
                  <a:cubicBezTo>
                    <a:pt x="33265" y="62529"/>
                    <a:pt x="29357" y="66723"/>
                    <a:pt x="26498" y="72061"/>
                  </a:cubicBezTo>
                  <a:cubicBezTo>
                    <a:pt x="23639" y="77494"/>
                    <a:pt x="22209" y="83689"/>
                    <a:pt x="22209" y="90743"/>
                  </a:cubicBezTo>
                  <a:cubicBezTo>
                    <a:pt x="22209" y="97797"/>
                    <a:pt x="23639" y="104183"/>
                    <a:pt x="26498" y="109520"/>
                  </a:cubicBezTo>
                  <a:cubicBezTo>
                    <a:pt x="29357" y="114858"/>
                    <a:pt x="33265" y="119052"/>
                    <a:pt x="38222" y="121912"/>
                  </a:cubicBezTo>
                  <a:cubicBezTo>
                    <a:pt x="43179" y="124867"/>
                    <a:pt x="48802" y="126297"/>
                    <a:pt x="55093" y="126297"/>
                  </a:cubicBezTo>
                  <a:cubicBezTo>
                    <a:pt x="65006" y="126297"/>
                    <a:pt x="73013" y="123151"/>
                    <a:pt x="78922" y="116765"/>
                  </a:cubicBezTo>
                  <a:cubicBezTo>
                    <a:pt x="84832" y="110378"/>
                    <a:pt x="87882" y="101704"/>
                    <a:pt x="87882" y="90648"/>
                  </a:cubicBezTo>
                  <a:cubicBezTo>
                    <a:pt x="87882" y="79591"/>
                    <a:pt x="84927" y="71012"/>
                    <a:pt x="78922" y="64626"/>
                  </a:cubicBezTo>
                  <a:cubicBezTo>
                    <a:pt x="72917" y="58239"/>
                    <a:pt x="65006" y="54998"/>
                    <a:pt x="55093" y="54998"/>
                  </a:cubicBezTo>
                  <a:cubicBezTo>
                    <a:pt x="48802" y="54998"/>
                    <a:pt x="43179" y="56428"/>
                    <a:pt x="38222" y="59383"/>
                  </a:cubicBezTo>
                  <a:close/>
                </a:path>
              </a:pathLst>
            </a:custGeom>
            <a:solidFill>
              <a:schemeClr val="bg1"/>
            </a:solidFill>
            <a:ln w="9525" cap="flat">
              <a:noFill/>
              <a:prstDash val="solid"/>
              <a:miter/>
            </a:ln>
          </p:spPr>
          <p:txBody>
            <a:bodyPr rtlCol="0" anchor="ctr"/>
            <a:lstStyle/>
            <a:p>
              <a:endParaRPr lang="fr-FR" sz="1092"/>
            </a:p>
          </p:txBody>
        </p:sp>
        <p:sp>
          <p:nvSpPr>
            <p:cNvPr id="39" name="Forme libre : forme 38">
              <a:extLst>
                <a:ext uri="{FF2B5EF4-FFF2-40B4-BE49-F238E27FC236}">
                  <a16:creationId xmlns:a16="http://schemas.microsoft.com/office/drawing/2014/main" id="{BF384D87-BE70-5CFA-29D9-20E75E86CA4E}"/>
                </a:ext>
              </a:extLst>
            </p:cNvPr>
            <p:cNvSpPr/>
            <p:nvPr/>
          </p:nvSpPr>
          <p:spPr>
            <a:xfrm>
              <a:off x="19001159" y="12640974"/>
              <a:ext cx="109137" cy="107804"/>
            </a:xfrm>
            <a:custGeom>
              <a:avLst/>
              <a:gdLst>
                <a:gd name="connsiteX0" fmla="*/ 54807 w 109137"/>
                <a:gd name="connsiteY0" fmla="*/ 84738 h 107804"/>
                <a:gd name="connsiteX1" fmla="*/ 85308 w 109137"/>
                <a:gd name="connsiteY1" fmla="*/ 0 h 107804"/>
                <a:gd name="connsiteX2" fmla="*/ 109138 w 109137"/>
                <a:gd name="connsiteY2" fmla="*/ 0 h 107804"/>
                <a:gd name="connsiteX3" fmla="*/ 68056 w 109137"/>
                <a:gd name="connsiteY3" fmla="*/ 107805 h 107804"/>
                <a:gd name="connsiteX4" fmla="*/ 41082 w 109137"/>
                <a:gd name="connsiteY4" fmla="*/ 107805 h 107804"/>
                <a:gd name="connsiteX5" fmla="*/ 0 w 109137"/>
                <a:gd name="connsiteY5" fmla="*/ 0 h 107804"/>
                <a:gd name="connsiteX6" fmla="*/ 23829 w 109137"/>
                <a:gd name="connsiteY6" fmla="*/ 0 h 107804"/>
                <a:gd name="connsiteX7" fmla="*/ 54712 w 109137"/>
                <a:gd name="connsiteY7" fmla="*/ 84738 h 10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37" h="107804">
                  <a:moveTo>
                    <a:pt x="54807" y="84738"/>
                  </a:moveTo>
                  <a:lnTo>
                    <a:pt x="85308" y="0"/>
                  </a:lnTo>
                  <a:lnTo>
                    <a:pt x="109138" y="0"/>
                  </a:lnTo>
                  <a:lnTo>
                    <a:pt x="68056" y="107805"/>
                  </a:lnTo>
                  <a:lnTo>
                    <a:pt x="41082" y="107805"/>
                  </a:lnTo>
                  <a:lnTo>
                    <a:pt x="0" y="0"/>
                  </a:lnTo>
                  <a:lnTo>
                    <a:pt x="23829" y="0"/>
                  </a:lnTo>
                  <a:lnTo>
                    <a:pt x="54712" y="84738"/>
                  </a:lnTo>
                  <a:close/>
                </a:path>
              </a:pathLst>
            </a:custGeom>
            <a:solidFill>
              <a:schemeClr val="bg1"/>
            </a:solidFill>
            <a:ln w="9525" cap="flat">
              <a:noFill/>
              <a:prstDash val="solid"/>
              <a:miter/>
            </a:ln>
          </p:spPr>
          <p:txBody>
            <a:bodyPr rtlCol="0" anchor="ctr"/>
            <a:lstStyle/>
            <a:p>
              <a:endParaRPr lang="fr-FR" sz="1092"/>
            </a:p>
          </p:txBody>
        </p:sp>
        <p:sp>
          <p:nvSpPr>
            <p:cNvPr id="40" name="Forme libre : forme 39">
              <a:extLst>
                <a:ext uri="{FF2B5EF4-FFF2-40B4-BE49-F238E27FC236}">
                  <a16:creationId xmlns:a16="http://schemas.microsoft.com/office/drawing/2014/main" id="{766C3AF0-2EEC-945D-4256-4A7BB542F8F3}"/>
                </a:ext>
              </a:extLst>
            </p:cNvPr>
            <p:cNvSpPr/>
            <p:nvPr/>
          </p:nvSpPr>
          <p:spPr>
            <a:xfrm>
              <a:off x="19118970" y="12596555"/>
              <a:ext cx="28785" cy="152223"/>
            </a:xfrm>
            <a:custGeom>
              <a:avLst/>
              <a:gdLst>
                <a:gd name="connsiteX0" fmla="*/ 3908 w 28785"/>
                <a:gd name="connsiteY0" fmla="*/ 3717 h 152223"/>
                <a:gd name="connsiteX1" fmla="*/ 14298 w 28785"/>
                <a:gd name="connsiteY1" fmla="*/ 0 h 152223"/>
                <a:gd name="connsiteX2" fmla="*/ 24782 w 28785"/>
                <a:gd name="connsiteY2" fmla="*/ 3717 h 152223"/>
                <a:gd name="connsiteX3" fmla="*/ 28786 w 28785"/>
                <a:gd name="connsiteY3" fmla="*/ 13154 h 152223"/>
                <a:gd name="connsiteX4" fmla="*/ 24782 w 28785"/>
                <a:gd name="connsiteY4" fmla="*/ 22304 h 152223"/>
                <a:gd name="connsiteX5" fmla="*/ 14298 w 28785"/>
                <a:gd name="connsiteY5" fmla="*/ 25831 h 152223"/>
                <a:gd name="connsiteX6" fmla="*/ 3908 w 28785"/>
                <a:gd name="connsiteY6" fmla="*/ 22304 h 152223"/>
                <a:gd name="connsiteX7" fmla="*/ 0 w 28785"/>
                <a:gd name="connsiteY7" fmla="*/ 13154 h 152223"/>
                <a:gd name="connsiteX8" fmla="*/ 3908 w 28785"/>
                <a:gd name="connsiteY8" fmla="*/ 3717 h 152223"/>
                <a:gd name="connsiteX9" fmla="*/ 25450 w 28785"/>
                <a:gd name="connsiteY9" fmla="*/ 44418 h 152223"/>
                <a:gd name="connsiteX10" fmla="*/ 25450 w 28785"/>
                <a:gd name="connsiteY10" fmla="*/ 152223 h 152223"/>
                <a:gd name="connsiteX11" fmla="*/ 3146 w 28785"/>
                <a:gd name="connsiteY11" fmla="*/ 152223 h 152223"/>
                <a:gd name="connsiteX12" fmla="*/ 3146 w 28785"/>
                <a:gd name="connsiteY12" fmla="*/ 44418 h 152223"/>
                <a:gd name="connsiteX13" fmla="*/ 25450 w 28785"/>
                <a:gd name="connsiteY13" fmla="*/ 44418 h 15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85" h="152223">
                  <a:moveTo>
                    <a:pt x="3908" y="3717"/>
                  </a:moveTo>
                  <a:cubicBezTo>
                    <a:pt x="6481" y="1239"/>
                    <a:pt x="10008" y="0"/>
                    <a:pt x="14298" y="0"/>
                  </a:cubicBezTo>
                  <a:cubicBezTo>
                    <a:pt x="18587" y="0"/>
                    <a:pt x="22114" y="1239"/>
                    <a:pt x="24782" y="3717"/>
                  </a:cubicBezTo>
                  <a:cubicBezTo>
                    <a:pt x="27451" y="6196"/>
                    <a:pt x="28786" y="9341"/>
                    <a:pt x="28786" y="13154"/>
                  </a:cubicBezTo>
                  <a:cubicBezTo>
                    <a:pt x="28786" y="16967"/>
                    <a:pt x="27451" y="20017"/>
                    <a:pt x="24782" y="22304"/>
                  </a:cubicBezTo>
                  <a:cubicBezTo>
                    <a:pt x="22114" y="24687"/>
                    <a:pt x="18587" y="25831"/>
                    <a:pt x="14298" y="25831"/>
                  </a:cubicBezTo>
                  <a:cubicBezTo>
                    <a:pt x="10008" y="25831"/>
                    <a:pt x="6577" y="24687"/>
                    <a:pt x="3908" y="22304"/>
                  </a:cubicBezTo>
                  <a:cubicBezTo>
                    <a:pt x="1335" y="19921"/>
                    <a:pt x="0" y="16871"/>
                    <a:pt x="0" y="13154"/>
                  </a:cubicBezTo>
                  <a:cubicBezTo>
                    <a:pt x="0" y="9436"/>
                    <a:pt x="1335" y="6291"/>
                    <a:pt x="3908" y="3717"/>
                  </a:cubicBezTo>
                  <a:close/>
                  <a:moveTo>
                    <a:pt x="25450" y="44418"/>
                  </a:moveTo>
                  <a:lnTo>
                    <a:pt x="25450" y="152223"/>
                  </a:lnTo>
                  <a:lnTo>
                    <a:pt x="3146" y="152223"/>
                  </a:lnTo>
                  <a:lnTo>
                    <a:pt x="3146" y="44418"/>
                  </a:lnTo>
                  <a:lnTo>
                    <a:pt x="25450" y="44418"/>
                  </a:lnTo>
                  <a:close/>
                </a:path>
              </a:pathLst>
            </a:custGeom>
            <a:solidFill>
              <a:schemeClr val="bg1"/>
            </a:solidFill>
            <a:ln w="9525" cap="flat">
              <a:noFill/>
              <a:prstDash val="solid"/>
              <a:miter/>
            </a:ln>
          </p:spPr>
          <p:txBody>
            <a:bodyPr rtlCol="0" anchor="ctr"/>
            <a:lstStyle/>
            <a:p>
              <a:endParaRPr lang="fr-FR" sz="1092"/>
            </a:p>
          </p:txBody>
        </p:sp>
        <p:sp>
          <p:nvSpPr>
            <p:cNvPr id="41" name="Forme libre : forme 40">
              <a:extLst>
                <a:ext uri="{FF2B5EF4-FFF2-40B4-BE49-F238E27FC236}">
                  <a16:creationId xmlns:a16="http://schemas.microsoft.com/office/drawing/2014/main" id="{A2BAA0F3-AD1C-C97C-44B0-489C5E572905}"/>
                </a:ext>
              </a:extLst>
            </p:cNvPr>
            <p:cNvSpPr/>
            <p:nvPr/>
          </p:nvSpPr>
          <p:spPr>
            <a:xfrm>
              <a:off x="19161005" y="12639544"/>
              <a:ext cx="109614" cy="110569"/>
            </a:xfrm>
            <a:custGeom>
              <a:avLst/>
              <a:gdLst>
                <a:gd name="connsiteX0" fmla="*/ 83021 w 109614"/>
                <a:gd name="connsiteY0" fmla="*/ 6672 h 110569"/>
                <a:gd name="connsiteX1" fmla="*/ 102561 w 109614"/>
                <a:gd name="connsiteY1" fmla="*/ 25831 h 110569"/>
                <a:gd name="connsiteX2" fmla="*/ 109614 w 109614"/>
                <a:gd name="connsiteY2" fmla="*/ 55189 h 110569"/>
                <a:gd name="connsiteX3" fmla="*/ 102561 w 109614"/>
                <a:gd name="connsiteY3" fmla="*/ 84738 h 110569"/>
                <a:gd name="connsiteX4" fmla="*/ 83021 w 109614"/>
                <a:gd name="connsiteY4" fmla="*/ 103897 h 110569"/>
                <a:gd name="connsiteX5" fmla="*/ 54807 w 109614"/>
                <a:gd name="connsiteY5" fmla="*/ 110569 h 110569"/>
                <a:gd name="connsiteX6" fmla="*/ 26689 w 109614"/>
                <a:gd name="connsiteY6" fmla="*/ 103897 h 110569"/>
                <a:gd name="connsiteX7" fmla="*/ 7149 w 109614"/>
                <a:gd name="connsiteY7" fmla="*/ 84643 h 110569"/>
                <a:gd name="connsiteX8" fmla="*/ 0 w 109614"/>
                <a:gd name="connsiteY8" fmla="*/ 55189 h 110569"/>
                <a:gd name="connsiteX9" fmla="*/ 7149 w 109614"/>
                <a:gd name="connsiteY9" fmla="*/ 25831 h 110569"/>
                <a:gd name="connsiteX10" fmla="*/ 26689 w 109614"/>
                <a:gd name="connsiteY10" fmla="*/ 6672 h 110569"/>
                <a:gd name="connsiteX11" fmla="*/ 54807 w 109614"/>
                <a:gd name="connsiteY11" fmla="*/ 0 h 110569"/>
                <a:gd name="connsiteX12" fmla="*/ 83021 w 109614"/>
                <a:gd name="connsiteY12" fmla="*/ 6672 h 110569"/>
                <a:gd name="connsiteX13" fmla="*/ 38985 w 109614"/>
                <a:gd name="connsiteY13" fmla="*/ 23353 h 110569"/>
                <a:gd name="connsiteX14" fmla="*/ 27356 w 109614"/>
                <a:gd name="connsiteY14" fmla="*/ 35363 h 110569"/>
                <a:gd name="connsiteX15" fmla="*/ 22971 w 109614"/>
                <a:gd name="connsiteY15" fmla="*/ 55189 h 110569"/>
                <a:gd name="connsiteX16" fmla="*/ 27356 w 109614"/>
                <a:gd name="connsiteY16" fmla="*/ 75111 h 110569"/>
                <a:gd name="connsiteX17" fmla="*/ 38985 w 109614"/>
                <a:gd name="connsiteY17" fmla="*/ 87026 h 110569"/>
                <a:gd name="connsiteX18" fmla="*/ 54807 w 109614"/>
                <a:gd name="connsiteY18" fmla="*/ 90934 h 110569"/>
                <a:gd name="connsiteX19" fmla="*/ 70630 w 109614"/>
                <a:gd name="connsiteY19" fmla="*/ 87026 h 110569"/>
                <a:gd name="connsiteX20" fmla="*/ 82258 w 109614"/>
                <a:gd name="connsiteY20" fmla="*/ 75111 h 110569"/>
                <a:gd name="connsiteX21" fmla="*/ 86643 w 109614"/>
                <a:gd name="connsiteY21" fmla="*/ 55189 h 110569"/>
                <a:gd name="connsiteX22" fmla="*/ 82258 w 109614"/>
                <a:gd name="connsiteY22" fmla="*/ 35363 h 110569"/>
                <a:gd name="connsiteX23" fmla="*/ 70630 w 109614"/>
                <a:gd name="connsiteY23" fmla="*/ 23353 h 110569"/>
                <a:gd name="connsiteX24" fmla="*/ 54807 w 109614"/>
                <a:gd name="connsiteY24" fmla="*/ 19445 h 110569"/>
                <a:gd name="connsiteX25" fmla="*/ 38985 w 109614"/>
                <a:gd name="connsiteY25" fmla="*/ 23353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614" h="110569">
                  <a:moveTo>
                    <a:pt x="83021" y="6672"/>
                  </a:moveTo>
                  <a:cubicBezTo>
                    <a:pt x="91409" y="11057"/>
                    <a:pt x="97890" y="17539"/>
                    <a:pt x="102561" y="25831"/>
                  </a:cubicBezTo>
                  <a:cubicBezTo>
                    <a:pt x="107231" y="34219"/>
                    <a:pt x="109614" y="43942"/>
                    <a:pt x="109614" y="55189"/>
                  </a:cubicBezTo>
                  <a:cubicBezTo>
                    <a:pt x="109614" y="66437"/>
                    <a:pt x="107231" y="76350"/>
                    <a:pt x="102561" y="84738"/>
                  </a:cubicBezTo>
                  <a:cubicBezTo>
                    <a:pt x="97890" y="93126"/>
                    <a:pt x="91314" y="99512"/>
                    <a:pt x="83021" y="103897"/>
                  </a:cubicBezTo>
                  <a:cubicBezTo>
                    <a:pt x="74633" y="108377"/>
                    <a:pt x="65292" y="110569"/>
                    <a:pt x="54807" y="110569"/>
                  </a:cubicBezTo>
                  <a:cubicBezTo>
                    <a:pt x="44322" y="110569"/>
                    <a:pt x="34981" y="108377"/>
                    <a:pt x="26689" y="103897"/>
                  </a:cubicBezTo>
                  <a:cubicBezTo>
                    <a:pt x="18396" y="99512"/>
                    <a:pt x="11915" y="93031"/>
                    <a:pt x="7149" y="84643"/>
                  </a:cubicBezTo>
                  <a:cubicBezTo>
                    <a:pt x="2383" y="76255"/>
                    <a:pt x="0" y="66437"/>
                    <a:pt x="0" y="55189"/>
                  </a:cubicBezTo>
                  <a:cubicBezTo>
                    <a:pt x="0" y="43942"/>
                    <a:pt x="2383" y="34219"/>
                    <a:pt x="7149" y="25831"/>
                  </a:cubicBezTo>
                  <a:cubicBezTo>
                    <a:pt x="11915" y="17443"/>
                    <a:pt x="18396" y="11057"/>
                    <a:pt x="26689" y="6672"/>
                  </a:cubicBezTo>
                  <a:cubicBezTo>
                    <a:pt x="34981" y="2192"/>
                    <a:pt x="44322" y="0"/>
                    <a:pt x="54807" y="0"/>
                  </a:cubicBezTo>
                  <a:cubicBezTo>
                    <a:pt x="65292" y="0"/>
                    <a:pt x="74633" y="2192"/>
                    <a:pt x="83021" y="6672"/>
                  </a:cubicBezTo>
                  <a:close/>
                  <a:moveTo>
                    <a:pt x="38985" y="23353"/>
                  </a:moveTo>
                  <a:cubicBezTo>
                    <a:pt x="34124" y="25927"/>
                    <a:pt x="30311" y="29930"/>
                    <a:pt x="27356" y="35363"/>
                  </a:cubicBezTo>
                  <a:cubicBezTo>
                    <a:pt x="24401" y="40796"/>
                    <a:pt x="22971" y="47373"/>
                    <a:pt x="22971" y="55189"/>
                  </a:cubicBezTo>
                  <a:cubicBezTo>
                    <a:pt x="22971" y="63005"/>
                    <a:pt x="24401" y="69773"/>
                    <a:pt x="27356" y="75111"/>
                  </a:cubicBezTo>
                  <a:cubicBezTo>
                    <a:pt x="30311" y="80449"/>
                    <a:pt x="34124" y="84452"/>
                    <a:pt x="38985" y="87026"/>
                  </a:cubicBezTo>
                  <a:cubicBezTo>
                    <a:pt x="43846" y="89599"/>
                    <a:pt x="49088" y="90934"/>
                    <a:pt x="54807" y="90934"/>
                  </a:cubicBezTo>
                  <a:cubicBezTo>
                    <a:pt x="60526" y="90934"/>
                    <a:pt x="65864" y="89599"/>
                    <a:pt x="70630" y="87026"/>
                  </a:cubicBezTo>
                  <a:cubicBezTo>
                    <a:pt x="75491" y="84452"/>
                    <a:pt x="79304" y="80449"/>
                    <a:pt x="82258" y="75111"/>
                  </a:cubicBezTo>
                  <a:cubicBezTo>
                    <a:pt x="85213" y="69773"/>
                    <a:pt x="86643" y="63101"/>
                    <a:pt x="86643" y="55189"/>
                  </a:cubicBezTo>
                  <a:cubicBezTo>
                    <a:pt x="86643" y="47278"/>
                    <a:pt x="85213" y="40701"/>
                    <a:pt x="82258" y="35363"/>
                  </a:cubicBezTo>
                  <a:cubicBezTo>
                    <a:pt x="79304" y="29930"/>
                    <a:pt x="75491" y="25927"/>
                    <a:pt x="70630" y="23353"/>
                  </a:cubicBezTo>
                  <a:cubicBezTo>
                    <a:pt x="65769" y="20780"/>
                    <a:pt x="60526" y="19445"/>
                    <a:pt x="54807" y="19445"/>
                  </a:cubicBezTo>
                  <a:cubicBezTo>
                    <a:pt x="49088" y="19445"/>
                    <a:pt x="43750" y="20780"/>
                    <a:pt x="38985" y="23353"/>
                  </a:cubicBezTo>
                  <a:close/>
                </a:path>
              </a:pathLst>
            </a:custGeom>
            <a:solidFill>
              <a:schemeClr val="bg1"/>
            </a:solidFill>
            <a:ln w="9525" cap="flat">
              <a:noFill/>
              <a:prstDash val="solid"/>
              <a:miter/>
            </a:ln>
          </p:spPr>
          <p:txBody>
            <a:bodyPr rtlCol="0" anchor="ctr"/>
            <a:lstStyle/>
            <a:p>
              <a:endParaRPr lang="fr-FR" sz="1092"/>
            </a:p>
          </p:txBody>
        </p:sp>
        <p:sp>
          <p:nvSpPr>
            <p:cNvPr id="42" name="Forme libre : forme 41">
              <a:extLst>
                <a:ext uri="{FF2B5EF4-FFF2-40B4-BE49-F238E27FC236}">
                  <a16:creationId xmlns:a16="http://schemas.microsoft.com/office/drawing/2014/main" id="{BC9F4CF5-2E61-62E7-70C9-367645C2AEE7}"/>
                </a:ext>
              </a:extLst>
            </p:cNvPr>
            <p:cNvSpPr/>
            <p:nvPr/>
          </p:nvSpPr>
          <p:spPr>
            <a:xfrm>
              <a:off x="19284727" y="12640974"/>
              <a:ext cx="101893" cy="109425"/>
            </a:xfrm>
            <a:custGeom>
              <a:avLst/>
              <a:gdLst>
                <a:gd name="connsiteX0" fmla="*/ 101894 w 101893"/>
                <a:gd name="connsiteY0" fmla="*/ 0 h 109425"/>
                <a:gd name="connsiteX1" fmla="*/ 101894 w 101893"/>
                <a:gd name="connsiteY1" fmla="*/ 107805 h 109425"/>
                <a:gd name="connsiteX2" fmla="*/ 79399 w 101893"/>
                <a:gd name="connsiteY2" fmla="*/ 107805 h 109425"/>
                <a:gd name="connsiteX3" fmla="*/ 79399 w 101893"/>
                <a:gd name="connsiteY3" fmla="*/ 84356 h 109425"/>
                <a:gd name="connsiteX4" fmla="*/ 65101 w 101893"/>
                <a:gd name="connsiteY4" fmla="*/ 102848 h 109425"/>
                <a:gd name="connsiteX5" fmla="*/ 41463 w 101893"/>
                <a:gd name="connsiteY5" fmla="*/ 109425 h 109425"/>
                <a:gd name="connsiteX6" fmla="*/ 11343 w 101893"/>
                <a:gd name="connsiteY6" fmla="*/ 97320 h 109425"/>
                <a:gd name="connsiteX7" fmla="*/ 0 w 101893"/>
                <a:gd name="connsiteY7" fmla="*/ 62719 h 109425"/>
                <a:gd name="connsiteX8" fmla="*/ 0 w 101893"/>
                <a:gd name="connsiteY8" fmla="*/ 95 h 109425"/>
                <a:gd name="connsiteX9" fmla="*/ 22304 w 101893"/>
                <a:gd name="connsiteY9" fmla="*/ 95 h 109425"/>
                <a:gd name="connsiteX10" fmla="*/ 22304 w 101893"/>
                <a:gd name="connsiteY10" fmla="*/ 60336 h 109425"/>
                <a:gd name="connsiteX11" fmla="*/ 29739 w 101893"/>
                <a:gd name="connsiteY11" fmla="*/ 82927 h 109425"/>
                <a:gd name="connsiteX12" fmla="*/ 50041 w 101893"/>
                <a:gd name="connsiteY12" fmla="*/ 90838 h 109425"/>
                <a:gd name="connsiteX13" fmla="*/ 71392 w 101893"/>
                <a:gd name="connsiteY13" fmla="*/ 82260 h 109425"/>
                <a:gd name="connsiteX14" fmla="*/ 79399 w 101893"/>
                <a:gd name="connsiteY14" fmla="*/ 57191 h 109425"/>
                <a:gd name="connsiteX15" fmla="*/ 79399 w 101893"/>
                <a:gd name="connsiteY15" fmla="*/ 0 h 109425"/>
                <a:gd name="connsiteX16" fmla="*/ 101894 w 101893"/>
                <a:gd name="connsiteY16" fmla="*/ 0 h 10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893" h="109425">
                  <a:moveTo>
                    <a:pt x="101894" y="0"/>
                  </a:moveTo>
                  <a:lnTo>
                    <a:pt x="101894" y="107805"/>
                  </a:lnTo>
                  <a:lnTo>
                    <a:pt x="79399" y="107805"/>
                  </a:lnTo>
                  <a:lnTo>
                    <a:pt x="79399" y="84356"/>
                  </a:lnTo>
                  <a:cubicBezTo>
                    <a:pt x="76635" y="92268"/>
                    <a:pt x="71869" y="98464"/>
                    <a:pt x="65101" y="102848"/>
                  </a:cubicBezTo>
                  <a:cubicBezTo>
                    <a:pt x="58334" y="107233"/>
                    <a:pt x="50422" y="109425"/>
                    <a:pt x="41463" y="109425"/>
                  </a:cubicBezTo>
                  <a:cubicBezTo>
                    <a:pt x="28976" y="109425"/>
                    <a:pt x="18873" y="105422"/>
                    <a:pt x="11343" y="97320"/>
                  </a:cubicBezTo>
                  <a:cubicBezTo>
                    <a:pt x="3813" y="89218"/>
                    <a:pt x="0" y="77684"/>
                    <a:pt x="0" y="62719"/>
                  </a:cubicBezTo>
                  <a:lnTo>
                    <a:pt x="0" y="95"/>
                  </a:lnTo>
                  <a:lnTo>
                    <a:pt x="22304" y="95"/>
                  </a:lnTo>
                  <a:lnTo>
                    <a:pt x="22304" y="60336"/>
                  </a:lnTo>
                  <a:cubicBezTo>
                    <a:pt x="22304" y="70154"/>
                    <a:pt x="24782" y="77684"/>
                    <a:pt x="29739" y="82927"/>
                  </a:cubicBezTo>
                  <a:cubicBezTo>
                    <a:pt x="34695" y="88169"/>
                    <a:pt x="41463" y="90838"/>
                    <a:pt x="50041" y="90838"/>
                  </a:cubicBezTo>
                  <a:cubicBezTo>
                    <a:pt x="58620" y="90838"/>
                    <a:pt x="66055" y="87978"/>
                    <a:pt x="71392" y="82260"/>
                  </a:cubicBezTo>
                  <a:cubicBezTo>
                    <a:pt x="76730" y="76540"/>
                    <a:pt x="79399" y="68152"/>
                    <a:pt x="79399" y="57191"/>
                  </a:cubicBezTo>
                  <a:lnTo>
                    <a:pt x="79399" y="0"/>
                  </a:lnTo>
                  <a:lnTo>
                    <a:pt x="101894" y="0"/>
                  </a:lnTo>
                  <a:close/>
                </a:path>
              </a:pathLst>
            </a:custGeom>
            <a:solidFill>
              <a:schemeClr val="bg1"/>
            </a:solidFill>
            <a:ln w="9525" cap="flat">
              <a:noFill/>
              <a:prstDash val="solid"/>
              <a:miter/>
            </a:ln>
          </p:spPr>
          <p:txBody>
            <a:bodyPr rtlCol="0" anchor="ctr"/>
            <a:lstStyle/>
            <a:p>
              <a:endParaRPr lang="fr-FR" sz="1092"/>
            </a:p>
          </p:txBody>
        </p:sp>
        <p:sp>
          <p:nvSpPr>
            <p:cNvPr id="43" name="Forme libre : forme 42">
              <a:extLst>
                <a:ext uri="{FF2B5EF4-FFF2-40B4-BE49-F238E27FC236}">
                  <a16:creationId xmlns:a16="http://schemas.microsoft.com/office/drawing/2014/main" id="{29D70808-B9A9-8E7D-529F-77F489B72297}"/>
                </a:ext>
              </a:extLst>
            </p:cNvPr>
            <p:cNvSpPr/>
            <p:nvPr/>
          </p:nvSpPr>
          <p:spPr>
            <a:xfrm>
              <a:off x="19404063" y="12639735"/>
              <a:ext cx="85594" cy="110378"/>
            </a:xfrm>
            <a:custGeom>
              <a:avLst/>
              <a:gdLst>
                <a:gd name="connsiteX0" fmla="*/ 70534 w 85594"/>
                <a:gd name="connsiteY0" fmla="*/ 9532 h 110378"/>
                <a:gd name="connsiteX1" fmla="*/ 84546 w 85594"/>
                <a:gd name="connsiteY1" fmla="*/ 35458 h 110378"/>
                <a:gd name="connsiteX2" fmla="*/ 63386 w 85594"/>
                <a:gd name="connsiteY2" fmla="*/ 35458 h 110378"/>
                <a:gd name="connsiteX3" fmla="*/ 55856 w 85594"/>
                <a:gd name="connsiteY3" fmla="*/ 21256 h 110378"/>
                <a:gd name="connsiteX4" fmla="*/ 39556 w 85594"/>
                <a:gd name="connsiteY4" fmla="*/ 15918 h 110378"/>
                <a:gd name="connsiteX5" fmla="*/ 26498 w 85594"/>
                <a:gd name="connsiteY5" fmla="*/ 19921 h 110378"/>
                <a:gd name="connsiteX6" fmla="*/ 21923 w 85594"/>
                <a:gd name="connsiteY6" fmla="*/ 30788 h 110378"/>
                <a:gd name="connsiteX7" fmla="*/ 25259 w 85594"/>
                <a:gd name="connsiteY7" fmla="*/ 38985 h 110378"/>
                <a:gd name="connsiteX8" fmla="*/ 33551 w 85594"/>
                <a:gd name="connsiteY8" fmla="*/ 43846 h 110378"/>
                <a:gd name="connsiteX9" fmla="*/ 47754 w 85594"/>
                <a:gd name="connsiteY9" fmla="*/ 47754 h 110378"/>
                <a:gd name="connsiteX10" fmla="*/ 67389 w 85594"/>
                <a:gd name="connsiteY10" fmla="*/ 53378 h 110378"/>
                <a:gd name="connsiteX11" fmla="*/ 80257 w 85594"/>
                <a:gd name="connsiteY11" fmla="*/ 62719 h 110378"/>
                <a:gd name="connsiteX12" fmla="*/ 85595 w 85594"/>
                <a:gd name="connsiteY12" fmla="*/ 80067 h 110378"/>
                <a:gd name="connsiteX13" fmla="*/ 75300 w 85594"/>
                <a:gd name="connsiteY13" fmla="*/ 101990 h 110378"/>
                <a:gd name="connsiteX14" fmla="*/ 47563 w 85594"/>
                <a:gd name="connsiteY14" fmla="*/ 110378 h 110378"/>
                <a:gd name="connsiteX15" fmla="*/ 14965 w 85594"/>
                <a:gd name="connsiteY15" fmla="*/ 100942 h 110378"/>
                <a:gd name="connsiteX16" fmla="*/ 0 w 85594"/>
                <a:gd name="connsiteY16" fmla="*/ 74729 h 110378"/>
                <a:gd name="connsiteX17" fmla="*/ 21732 w 85594"/>
                <a:gd name="connsiteY17" fmla="*/ 74729 h 110378"/>
                <a:gd name="connsiteX18" fmla="*/ 29548 w 85594"/>
                <a:gd name="connsiteY18" fmla="*/ 89027 h 110378"/>
                <a:gd name="connsiteX19" fmla="*/ 47563 w 85594"/>
                <a:gd name="connsiteY19" fmla="*/ 94460 h 110378"/>
                <a:gd name="connsiteX20" fmla="*/ 60145 w 85594"/>
                <a:gd name="connsiteY20" fmla="*/ 90266 h 110378"/>
                <a:gd name="connsiteX21" fmla="*/ 64720 w 85594"/>
                <a:gd name="connsiteY21" fmla="*/ 79591 h 110378"/>
                <a:gd name="connsiteX22" fmla="*/ 61194 w 85594"/>
                <a:gd name="connsiteY22" fmla="*/ 70631 h 110378"/>
                <a:gd name="connsiteX23" fmla="*/ 52424 w 85594"/>
                <a:gd name="connsiteY23" fmla="*/ 65484 h 110378"/>
                <a:gd name="connsiteX24" fmla="*/ 37936 w 85594"/>
                <a:gd name="connsiteY24" fmla="*/ 61671 h 110378"/>
                <a:gd name="connsiteX25" fmla="*/ 18873 w 85594"/>
                <a:gd name="connsiteY25" fmla="*/ 56238 h 110378"/>
                <a:gd name="connsiteX26" fmla="*/ 6386 w 85594"/>
                <a:gd name="connsiteY26" fmla="*/ 47373 h 110378"/>
                <a:gd name="connsiteX27" fmla="*/ 1239 w 85594"/>
                <a:gd name="connsiteY27" fmla="*/ 30692 h 110378"/>
                <a:gd name="connsiteX28" fmla="*/ 11533 w 85594"/>
                <a:gd name="connsiteY28" fmla="*/ 8483 h 110378"/>
                <a:gd name="connsiteX29" fmla="*/ 40033 w 85594"/>
                <a:gd name="connsiteY29" fmla="*/ 0 h 110378"/>
                <a:gd name="connsiteX30" fmla="*/ 70439 w 85594"/>
                <a:gd name="connsiteY30" fmla="*/ 9722 h 11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594" h="110378">
                  <a:moveTo>
                    <a:pt x="70534" y="9532"/>
                  </a:moveTo>
                  <a:cubicBezTo>
                    <a:pt x="78160" y="16013"/>
                    <a:pt x="82830" y="24592"/>
                    <a:pt x="84546" y="35458"/>
                  </a:cubicBezTo>
                  <a:lnTo>
                    <a:pt x="63386" y="35458"/>
                  </a:lnTo>
                  <a:cubicBezTo>
                    <a:pt x="62433" y="29549"/>
                    <a:pt x="59954" y="24878"/>
                    <a:pt x="55856" y="21256"/>
                  </a:cubicBezTo>
                  <a:cubicBezTo>
                    <a:pt x="51757" y="17634"/>
                    <a:pt x="46324" y="15918"/>
                    <a:pt x="39556" y="15918"/>
                  </a:cubicBezTo>
                  <a:cubicBezTo>
                    <a:pt x="33933" y="15918"/>
                    <a:pt x="29644" y="17253"/>
                    <a:pt x="26498" y="19921"/>
                  </a:cubicBezTo>
                  <a:cubicBezTo>
                    <a:pt x="23448" y="22590"/>
                    <a:pt x="21923" y="26212"/>
                    <a:pt x="21923" y="30788"/>
                  </a:cubicBezTo>
                  <a:cubicBezTo>
                    <a:pt x="21923" y="34219"/>
                    <a:pt x="23067" y="36888"/>
                    <a:pt x="25259" y="38985"/>
                  </a:cubicBezTo>
                  <a:cubicBezTo>
                    <a:pt x="27451" y="41082"/>
                    <a:pt x="30216" y="42702"/>
                    <a:pt x="33551" y="43846"/>
                  </a:cubicBezTo>
                  <a:cubicBezTo>
                    <a:pt x="36888" y="44990"/>
                    <a:pt x="41558" y="46324"/>
                    <a:pt x="47754" y="47754"/>
                  </a:cubicBezTo>
                  <a:cubicBezTo>
                    <a:pt x="55856" y="49565"/>
                    <a:pt x="62433" y="51472"/>
                    <a:pt x="67389" y="53378"/>
                  </a:cubicBezTo>
                  <a:cubicBezTo>
                    <a:pt x="72441" y="55380"/>
                    <a:pt x="76730" y="58430"/>
                    <a:pt x="80257" y="62719"/>
                  </a:cubicBezTo>
                  <a:cubicBezTo>
                    <a:pt x="83879" y="67009"/>
                    <a:pt x="85595" y="72728"/>
                    <a:pt x="85595" y="80067"/>
                  </a:cubicBezTo>
                  <a:cubicBezTo>
                    <a:pt x="85595" y="89027"/>
                    <a:pt x="82163" y="96367"/>
                    <a:pt x="75300" y="101990"/>
                  </a:cubicBezTo>
                  <a:cubicBezTo>
                    <a:pt x="68437" y="107614"/>
                    <a:pt x="59192" y="110378"/>
                    <a:pt x="47563" y="110378"/>
                  </a:cubicBezTo>
                  <a:cubicBezTo>
                    <a:pt x="34124" y="110378"/>
                    <a:pt x="23257" y="107233"/>
                    <a:pt x="14965" y="100942"/>
                  </a:cubicBezTo>
                  <a:cubicBezTo>
                    <a:pt x="6672" y="94651"/>
                    <a:pt x="1716" y="85977"/>
                    <a:pt x="0" y="74729"/>
                  </a:cubicBezTo>
                  <a:lnTo>
                    <a:pt x="21732" y="74729"/>
                  </a:lnTo>
                  <a:cubicBezTo>
                    <a:pt x="22400" y="80639"/>
                    <a:pt x="24973" y="85405"/>
                    <a:pt x="29548" y="89027"/>
                  </a:cubicBezTo>
                  <a:cubicBezTo>
                    <a:pt x="34124" y="92649"/>
                    <a:pt x="40128" y="94460"/>
                    <a:pt x="47563" y="94460"/>
                  </a:cubicBezTo>
                  <a:cubicBezTo>
                    <a:pt x="52901" y="94460"/>
                    <a:pt x="57095" y="93031"/>
                    <a:pt x="60145" y="90266"/>
                  </a:cubicBezTo>
                  <a:cubicBezTo>
                    <a:pt x="63195" y="87502"/>
                    <a:pt x="64720" y="83880"/>
                    <a:pt x="64720" y="79591"/>
                  </a:cubicBezTo>
                  <a:cubicBezTo>
                    <a:pt x="64720" y="75778"/>
                    <a:pt x="63576" y="72823"/>
                    <a:pt x="61194" y="70631"/>
                  </a:cubicBezTo>
                  <a:cubicBezTo>
                    <a:pt x="58811" y="68438"/>
                    <a:pt x="55951" y="66723"/>
                    <a:pt x="52424" y="65484"/>
                  </a:cubicBezTo>
                  <a:cubicBezTo>
                    <a:pt x="48898" y="64244"/>
                    <a:pt x="44036" y="63005"/>
                    <a:pt x="37936" y="61671"/>
                  </a:cubicBezTo>
                  <a:cubicBezTo>
                    <a:pt x="30120" y="59860"/>
                    <a:pt x="23734" y="58049"/>
                    <a:pt x="18873" y="56238"/>
                  </a:cubicBezTo>
                  <a:cubicBezTo>
                    <a:pt x="14012" y="54427"/>
                    <a:pt x="9818" y="51472"/>
                    <a:pt x="6386" y="47373"/>
                  </a:cubicBezTo>
                  <a:cubicBezTo>
                    <a:pt x="2955" y="43275"/>
                    <a:pt x="1239" y="37650"/>
                    <a:pt x="1239" y="30692"/>
                  </a:cubicBezTo>
                  <a:cubicBezTo>
                    <a:pt x="1239" y="21542"/>
                    <a:pt x="4670" y="14107"/>
                    <a:pt x="11533" y="8483"/>
                  </a:cubicBezTo>
                  <a:cubicBezTo>
                    <a:pt x="18396" y="2859"/>
                    <a:pt x="27833" y="0"/>
                    <a:pt x="40033" y="0"/>
                  </a:cubicBezTo>
                  <a:cubicBezTo>
                    <a:pt x="52234" y="0"/>
                    <a:pt x="62814" y="3241"/>
                    <a:pt x="70439" y="9722"/>
                  </a:cubicBezTo>
                  <a:close/>
                </a:path>
              </a:pathLst>
            </a:custGeom>
            <a:solidFill>
              <a:schemeClr val="bg1"/>
            </a:solidFill>
            <a:ln w="9525" cap="flat">
              <a:noFill/>
              <a:prstDash val="solid"/>
              <a:miter/>
            </a:ln>
          </p:spPr>
          <p:txBody>
            <a:bodyPr rtlCol="0" anchor="ctr"/>
            <a:lstStyle/>
            <a:p>
              <a:endParaRPr lang="fr-FR" sz="1092"/>
            </a:p>
          </p:txBody>
        </p:sp>
      </p:grpSp>
      <p:sp>
        <p:nvSpPr>
          <p:cNvPr id="50" name="Titre 49">
            <a:extLst>
              <a:ext uri="{FF2B5EF4-FFF2-40B4-BE49-F238E27FC236}">
                <a16:creationId xmlns:a16="http://schemas.microsoft.com/office/drawing/2014/main" id="{0BB6AC02-DD66-1BBE-0580-D4A5A5A79C46}"/>
              </a:ext>
            </a:extLst>
          </p:cNvPr>
          <p:cNvSpPr>
            <a:spLocks noGrp="1"/>
          </p:cNvSpPr>
          <p:nvPr>
            <p:ph type="title"/>
          </p:nvPr>
        </p:nvSpPr>
        <p:spPr>
          <a:xfrm>
            <a:off x="1124747" y="2743803"/>
            <a:ext cx="6627147" cy="1611210"/>
          </a:xfrm>
        </p:spPr>
        <p:txBody>
          <a:bodyPr wrap="square" anchor="t" anchorCtr="0">
            <a:spAutoFit/>
          </a:bodyPr>
          <a:lstStyle>
            <a:lvl1pPr>
              <a:defRPr sz="5400">
                <a:solidFill>
                  <a:schemeClr val="bg2"/>
                </a:solidFill>
              </a:defRPr>
            </a:lvl1pPr>
          </a:lstStyle>
          <a:p>
            <a:r>
              <a:rPr lang="fr-FR" dirty="0"/>
              <a:t>Modifiez le style du titre</a:t>
            </a:r>
          </a:p>
        </p:txBody>
      </p:sp>
    </p:spTree>
    <p:extLst>
      <p:ext uri="{BB962C8B-B14F-4D97-AF65-F5344CB8AC3E}">
        <p14:creationId xmlns:p14="http://schemas.microsoft.com/office/powerpoint/2010/main" val="22045481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35_Diapositive de titre">
    <p:bg>
      <p:bgPr>
        <a:solidFill>
          <a:schemeClr val="tx1"/>
        </a:solidFill>
        <a:effectLst/>
      </p:bgPr>
    </p:bg>
    <p:spTree>
      <p:nvGrpSpPr>
        <p:cNvPr id="1" name=""/>
        <p:cNvGrpSpPr/>
        <p:nvPr/>
      </p:nvGrpSpPr>
      <p:grpSpPr>
        <a:xfrm>
          <a:off x="0" y="0"/>
          <a:ext cx="0" cy="0"/>
          <a:chOff x="0" y="0"/>
          <a:chExt cx="0" cy="0"/>
        </a:xfrm>
      </p:grpSpPr>
      <p:grpSp>
        <p:nvGrpSpPr>
          <p:cNvPr id="52" name="Groupe 51">
            <a:extLst>
              <a:ext uri="{FF2B5EF4-FFF2-40B4-BE49-F238E27FC236}">
                <a16:creationId xmlns:a16="http://schemas.microsoft.com/office/drawing/2014/main" id="{121F503B-8919-DFB8-A5F9-D85A61811917}"/>
              </a:ext>
            </a:extLst>
          </p:cNvPr>
          <p:cNvGrpSpPr/>
          <p:nvPr userDrawn="1"/>
        </p:nvGrpSpPr>
        <p:grpSpPr>
          <a:xfrm>
            <a:off x="7075136" y="-4842186"/>
            <a:ext cx="10882746" cy="10872812"/>
            <a:chOff x="23055548" y="10545300"/>
            <a:chExt cx="13659253" cy="13647743"/>
          </a:xfrm>
        </p:grpSpPr>
        <p:sp>
          <p:nvSpPr>
            <p:cNvPr id="53" name="Forme libre : forme 52">
              <a:extLst>
                <a:ext uri="{FF2B5EF4-FFF2-40B4-BE49-F238E27FC236}">
                  <a16:creationId xmlns:a16="http://schemas.microsoft.com/office/drawing/2014/main" id="{1BEBAD6F-CB88-AC7D-BE84-794692A77629}"/>
                </a:ext>
              </a:extLst>
            </p:cNvPr>
            <p:cNvSpPr/>
            <p:nvPr userDrawn="1"/>
          </p:nvSpPr>
          <p:spPr>
            <a:xfrm rot="20564482">
              <a:off x="24146752" y="10954415"/>
              <a:ext cx="11938207" cy="12760264"/>
            </a:xfrm>
            <a:custGeom>
              <a:avLst/>
              <a:gdLst>
                <a:gd name="connsiteX0" fmla="*/ 187219 w 373208"/>
                <a:gd name="connsiteY0" fmla="*/ 0 h 353534"/>
                <a:gd name="connsiteX1" fmla="*/ 0 w 373208"/>
                <a:gd name="connsiteY1" fmla="*/ 177228 h 353534"/>
                <a:gd name="connsiteX2" fmla="*/ 185990 w 373208"/>
                <a:gd name="connsiteY2" fmla="*/ 353534 h 353534"/>
                <a:gd name="connsiteX3" fmla="*/ 373209 w 373208"/>
                <a:gd name="connsiteY3" fmla="*/ 175998 h 353534"/>
                <a:gd name="connsiteX4" fmla="*/ 187219 w 373208"/>
                <a:gd name="connsiteY4" fmla="*/ 0 h 353534"/>
                <a:gd name="connsiteX5" fmla="*/ 187219 w 373208"/>
                <a:gd name="connsiteY5" fmla="*/ 252777 h 353534"/>
                <a:gd name="connsiteX6" fmla="*/ 115437 w 373208"/>
                <a:gd name="connsiteY6" fmla="*/ 175922 h 353534"/>
                <a:gd name="connsiteX7" fmla="*/ 185990 w 373208"/>
                <a:gd name="connsiteY7" fmla="*/ 100373 h 353534"/>
                <a:gd name="connsiteX8" fmla="*/ 257772 w 373208"/>
                <a:gd name="connsiteY8" fmla="*/ 177228 h 353534"/>
                <a:gd name="connsiteX9" fmla="*/ 187219 w 373208"/>
                <a:gd name="connsiteY9" fmla="*/ 252777 h 3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208" h="353534">
                  <a:moveTo>
                    <a:pt x="187219" y="0"/>
                  </a:moveTo>
                  <a:cubicBezTo>
                    <a:pt x="78623" y="0"/>
                    <a:pt x="0" y="81159"/>
                    <a:pt x="0" y="177228"/>
                  </a:cubicBezTo>
                  <a:cubicBezTo>
                    <a:pt x="0" y="273297"/>
                    <a:pt x="78008" y="353534"/>
                    <a:pt x="185990" y="353534"/>
                  </a:cubicBezTo>
                  <a:cubicBezTo>
                    <a:pt x="293971" y="353534"/>
                    <a:pt x="373209" y="272144"/>
                    <a:pt x="373209" y="175998"/>
                  </a:cubicBezTo>
                  <a:cubicBezTo>
                    <a:pt x="373209" y="79853"/>
                    <a:pt x="295201" y="0"/>
                    <a:pt x="187219" y="0"/>
                  </a:cubicBezTo>
                  <a:moveTo>
                    <a:pt x="187219" y="252777"/>
                  </a:moveTo>
                  <a:cubicBezTo>
                    <a:pt x="145410" y="252777"/>
                    <a:pt x="115437" y="217193"/>
                    <a:pt x="115437" y="175922"/>
                  </a:cubicBezTo>
                  <a:cubicBezTo>
                    <a:pt x="115437" y="134650"/>
                    <a:pt x="142951" y="100373"/>
                    <a:pt x="185990" y="100373"/>
                  </a:cubicBezTo>
                  <a:cubicBezTo>
                    <a:pt x="227799" y="100373"/>
                    <a:pt x="257772" y="135957"/>
                    <a:pt x="257772" y="177228"/>
                  </a:cubicBezTo>
                  <a:cubicBezTo>
                    <a:pt x="257772" y="218499"/>
                    <a:pt x="230566" y="252777"/>
                    <a:pt x="187219" y="252777"/>
                  </a:cubicBezTo>
                </a:path>
              </a:pathLst>
            </a:custGeom>
            <a:solidFill>
              <a:schemeClr val="tx2"/>
            </a:solidFill>
            <a:ln w="7647" cap="flat">
              <a:noFill/>
              <a:prstDash val="solid"/>
              <a:miter/>
            </a:ln>
          </p:spPr>
          <p:txBody>
            <a:bodyPr rtlCol="0" anchor="ctr"/>
            <a:lstStyle/>
            <a:p>
              <a:endParaRPr lang="fr-FR" sz="1092"/>
            </a:p>
          </p:txBody>
        </p:sp>
        <p:sp>
          <p:nvSpPr>
            <p:cNvPr id="54" name="Rectangle 53">
              <a:extLst>
                <a:ext uri="{FF2B5EF4-FFF2-40B4-BE49-F238E27FC236}">
                  <a16:creationId xmlns:a16="http://schemas.microsoft.com/office/drawing/2014/main" id="{712FAD45-0F81-287F-C189-4183DA83DAF5}"/>
                </a:ext>
              </a:extLst>
            </p:cNvPr>
            <p:cNvSpPr/>
            <p:nvPr userDrawn="1"/>
          </p:nvSpPr>
          <p:spPr>
            <a:xfrm>
              <a:off x="23055548" y="10545300"/>
              <a:ext cx="13155249" cy="6077997"/>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sp>
          <p:nvSpPr>
            <p:cNvPr id="55" name="Rectangle 54">
              <a:extLst>
                <a:ext uri="{FF2B5EF4-FFF2-40B4-BE49-F238E27FC236}">
                  <a16:creationId xmlns:a16="http://schemas.microsoft.com/office/drawing/2014/main" id="{CCDCC818-D700-F88E-F310-64819924269B}"/>
                </a:ext>
              </a:extLst>
            </p:cNvPr>
            <p:cNvSpPr/>
            <p:nvPr userDrawn="1"/>
          </p:nvSpPr>
          <p:spPr>
            <a:xfrm>
              <a:off x="29477875" y="14647133"/>
              <a:ext cx="7236926" cy="9545910"/>
            </a:xfrm>
            <a:prstGeom prst="rect">
              <a:avLst/>
            </a:prstGeom>
            <a:solidFill>
              <a:srgbClr val="E5E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92">
                <a:solidFill>
                  <a:schemeClr val="tx1"/>
                </a:solidFill>
              </a:endParaRPr>
            </a:p>
          </p:txBody>
        </p:sp>
      </p:grpSp>
      <p:cxnSp>
        <p:nvCxnSpPr>
          <p:cNvPr id="11" name="Connecteur droit 10">
            <a:extLst>
              <a:ext uri="{FF2B5EF4-FFF2-40B4-BE49-F238E27FC236}">
                <a16:creationId xmlns:a16="http://schemas.microsoft.com/office/drawing/2014/main" id="{20EA1658-DE5A-681F-FB7B-F44009AE368D}"/>
              </a:ext>
            </a:extLst>
          </p:cNvPr>
          <p:cNvCxnSpPr/>
          <p:nvPr userDrawn="1"/>
        </p:nvCxnSpPr>
        <p:spPr>
          <a:xfrm>
            <a:off x="793287" y="0"/>
            <a:ext cx="0" cy="6854631"/>
          </a:xfrm>
          <a:prstGeom prst="line">
            <a:avLst/>
          </a:prstGeom>
          <a:ln>
            <a:solidFill>
              <a:srgbClr val="53565B"/>
            </a:solidFill>
          </a:ln>
        </p:spPr>
        <p:style>
          <a:lnRef idx="1">
            <a:schemeClr val="accent1"/>
          </a:lnRef>
          <a:fillRef idx="0">
            <a:schemeClr val="accent1"/>
          </a:fillRef>
          <a:effectRef idx="0">
            <a:schemeClr val="accent1"/>
          </a:effectRef>
          <a:fontRef idx="minor">
            <a:schemeClr val="tx1"/>
          </a:fontRef>
        </p:style>
      </p:cxnSp>
      <p:grpSp>
        <p:nvGrpSpPr>
          <p:cNvPr id="12" name="Groupe 11">
            <a:extLst>
              <a:ext uri="{FF2B5EF4-FFF2-40B4-BE49-F238E27FC236}">
                <a16:creationId xmlns:a16="http://schemas.microsoft.com/office/drawing/2014/main" id="{25152FA6-2A55-C861-67EC-483F2BD818F5}"/>
              </a:ext>
            </a:extLst>
          </p:cNvPr>
          <p:cNvGrpSpPr/>
          <p:nvPr userDrawn="1"/>
        </p:nvGrpSpPr>
        <p:grpSpPr>
          <a:xfrm>
            <a:off x="10154033" y="6030625"/>
            <a:ext cx="1666786" cy="429172"/>
            <a:chOff x="16741197" y="12092322"/>
            <a:chExt cx="2748460" cy="707737"/>
          </a:xfrm>
        </p:grpSpPr>
        <p:sp>
          <p:nvSpPr>
            <p:cNvPr id="13" name="Forme libre : forme 12">
              <a:extLst>
                <a:ext uri="{FF2B5EF4-FFF2-40B4-BE49-F238E27FC236}">
                  <a16:creationId xmlns:a16="http://schemas.microsoft.com/office/drawing/2014/main" id="{7D7B5A96-DB43-E651-E691-409F8843FAB2}"/>
                </a:ext>
              </a:extLst>
            </p:cNvPr>
            <p:cNvSpPr/>
            <p:nvPr/>
          </p:nvSpPr>
          <p:spPr>
            <a:xfrm>
              <a:off x="16741197" y="12156471"/>
              <a:ext cx="306824" cy="290434"/>
            </a:xfrm>
            <a:custGeom>
              <a:avLst/>
              <a:gdLst>
                <a:gd name="connsiteX0" fmla="*/ 153937 w 306824"/>
                <a:gd name="connsiteY0" fmla="*/ 0 h 290434"/>
                <a:gd name="connsiteX1" fmla="*/ 0 w 306824"/>
                <a:gd name="connsiteY1" fmla="*/ 145742 h 290434"/>
                <a:gd name="connsiteX2" fmla="*/ 152888 w 306824"/>
                <a:gd name="connsiteY2" fmla="*/ 290434 h 290434"/>
                <a:gd name="connsiteX3" fmla="*/ 306825 w 306824"/>
                <a:gd name="connsiteY3" fmla="*/ 144693 h 290434"/>
                <a:gd name="connsiteX4" fmla="*/ 153937 w 306824"/>
                <a:gd name="connsiteY4" fmla="*/ 0 h 290434"/>
                <a:gd name="connsiteX5" fmla="*/ 153937 w 306824"/>
                <a:gd name="connsiteY5" fmla="*/ 207794 h 290434"/>
                <a:gd name="connsiteX6" fmla="*/ 94936 w 306824"/>
                <a:gd name="connsiteY6" fmla="*/ 144693 h 290434"/>
                <a:gd name="connsiteX7" fmla="*/ 152888 w 306824"/>
                <a:gd name="connsiteY7" fmla="*/ 82641 h 290434"/>
                <a:gd name="connsiteX8" fmla="*/ 211889 w 306824"/>
                <a:gd name="connsiteY8" fmla="*/ 145742 h 290434"/>
                <a:gd name="connsiteX9" fmla="*/ 153937 w 306824"/>
                <a:gd name="connsiteY9" fmla="*/ 207794 h 29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824" h="290434">
                  <a:moveTo>
                    <a:pt x="153937" y="0"/>
                  </a:moveTo>
                  <a:cubicBezTo>
                    <a:pt x="64625" y="0"/>
                    <a:pt x="0" y="66723"/>
                    <a:pt x="0" y="145742"/>
                  </a:cubicBezTo>
                  <a:cubicBezTo>
                    <a:pt x="0" y="224760"/>
                    <a:pt x="64148" y="290434"/>
                    <a:pt x="152888" y="290434"/>
                  </a:cubicBezTo>
                  <a:cubicBezTo>
                    <a:pt x="241628" y="290434"/>
                    <a:pt x="306825" y="223712"/>
                    <a:pt x="306825" y="144693"/>
                  </a:cubicBezTo>
                  <a:cubicBezTo>
                    <a:pt x="306825" y="65674"/>
                    <a:pt x="242677" y="0"/>
                    <a:pt x="153937" y="0"/>
                  </a:cubicBezTo>
                  <a:moveTo>
                    <a:pt x="153937" y="207794"/>
                  </a:moveTo>
                  <a:cubicBezTo>
                    <a:pt x="119527" y="207794"/>
                    <a:pt x="94936" y="178531"/>
                    <a:pt x="94936" y="144693"/>
                  </a:cubicBezTo>
                  <a:cubicBezTo>
                    <a:pt x="94936" y="110855"/>
                    <a:pt x="117526" y="82641"/>
                    <a:pt x="152888" y="82641"/>
                  </a:cubicBezTo>
                  <a:cubicBezTo>
                    <a:pt x="188251" y="82641"/>
                    <a:pt x="211889" y="111904"/>
                    <a:pt x="211889" y="145742"/>
                  </a:cubicBezTo>
                  <a:cubicBezTo>
                    <a:pt x="211889" y="179579"/>
                    <a:pt x="189299" y="207794"/>
                    <a:pt x="153937" y="207794"/>
                  </a:cubicBezTo>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15" name="Forme libre : forme 14">
              <a:extLst>
                <a:ext uri="{FF2B5EF4-FFF2-40B4-BE49-F238E27FC236}">
                  <a16:creationId xmlns:a16="http://schemas.microsoft.com/office/drawing/2014/main" id="{366F80CD-98AC-828E-04AD-E9BEF234FABF}"/>
                </a:ext>
              </a:extLst>
            </p:cNvPr>
            <p:cNvSpPr/>
            <p:nvPr/>
          </p:nvSpPr>
          <p:spPr>
            <a:xfrm>
              <a:off x="17978314" y="12156471"/>
              <a:ext cx="306824" cy="290434"/>
            </a:xfrm>
            <a:custGeom>
              <a:avLst/>
              <a:gdLst>
                <a:gd name="connsiteX0" fmla="*/ 153937 w 306824"/>
                <a:gd name="connsiteY0" fmla="*/ 0 h 290434"/>
                <a:gd name="connsiteX1" fmla="*/ 0 w 306824"/>
                <a:gd name="connsiteY1" fmla="*/ 145742 h 290434"/>
                <a:gd name="connsiteX2" fmla="*/ 152888 w 306824"/>
                <a:gd name="connsiteY2" fmla="*/ 290434 h 290434"/>
                <a:gd name="connsiteX3" fmla="*/ 306825 w 306824"/>
                <a:gd name="connsiteY3" fmla="*/ 144693 h 290434"/>
                <a:gd name="connsiteX4" fmla="*/ 153937 w 306824"/>
                <a:gd name="connsiteY4" fmla="*/ 0 h 290434"/>
                <a:gd name="connsiteX5" fmla="*/ 153937 w 306824"/>
                <a:gd name="connsiteY5" fmla="*/ 207794 h 290434"/>
                <a:gd name="connsiteX6" fmla="*/ 94936 w 306824"/>
                <a:gd name="connsiteY6" fmla="*/ 144693 h 290434"/>
                <a:gd name="connsiteX7" fmla="*/ 152888 w 306824"/>
                <a:gd name="connsiteY7" fmla="*/ 82641 h 290434"/>
                <a:gd name="connsiteX8" fmla="*/ 211889 w 306824"/>
                <a:gd name="connsiteY8" fmla="*/ 145742 h 290434"/>
                <a:gd name="connsiteX9" fmla="*/ 153937 w 306824"/>
                <a:gd name="connsiteY9" fmla="*/ 207794 h 29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824" h="290434">
                  <a:moveTo>
                    <a:pt x="153937" y="0"/>
                  </a:moveTo>
                  <a:cubicBezTo>
                    <a:pt x="64625" y="0"/>
                    <a:pt x="0" y="66723"/>
                    <a:pt x="0" y="145742"/>
                  </a:cubicBezTo>
                  <a:cubicBezTo>
                    <a:pt x="0" y="224760"/>
                    <a:pt x="64148" y="290434"/>
                    <a:pt x="152888" y="290434"/>
                  </a:cubicBezTo>
                  <a:cubicBezTo>
                    <a:pt x="241628" y="290434"/>
                    <a:pt x="306825" y="223712"/>
                    <a:pt x="306825" y="144693"/>
                  </a:cubicBezTo>
                  <a:cubicBezTo>
                    <a:pt x="306825" y="65674"/>
                    <a:pt x="242677" y="0"/>
                    <a:pt x="153937" y="0"/>
                  </a:cubicBezTo>
                  <a:moveTo>
                    <a:pt x="153937" y="207794"/>
                  </a:moveTo>
                  <a:cubicBezTo>
                    <a:pt x="119527" y="207794"/>
                    <a:pt x="94936" y="178531"/>
                    <a:pt x="94936" y="144693"/>
                  </a:cubicBezTo>
                  <a:cubicBezTo>
                    <a:pt x="94936" y="110855"/>
                    <a:pt x="117526" y="82641"/>
                    <a:pt x="152888" y="82641"/>
                  </a:cubicBezTo>
                  <a:cubicBezTo>
                    <a:pt x="188251" y="82641"/>
                    <a:pt x="211889" y="111904"/>
                    <a:pt x="211889" y="145742"/>
                  </a:cubicBezTo>
                  <a:cubicBezTo>
                    <a:pt x="211889" y="179579"/>
                    <a:pt x="189299" y="207794"/>
                    <a:pt x="153937" y="207794"/>
                  </a:cubicBezTo>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16" name="Forme libre : forme 15">
              <a:extLst>
                <a:ext uri="{FF2B5EF4-FFF2-40B4-BE49-F238E27FC236}">
                  <a16:creationId xmlns:a16="http://schemas.microsoft.com/office/drawing/2014/main" id="{A2BD2CE6-AB43-4240-9CAE-AF0A829D5343}"/>
                </a:ext>
              </a:extLst>
            </p:cNvPr>
            <p:cNvSpPr/>
            <p:nvPr/>
          </p:nvSpPr>
          <p:spPr>
            <a:xfrm>
              <a:off x="17068610" y="12156471"/>
              <a:ext cx="275084" cy="283762"/>
            </a:xfrm>
            <a:custGeom>
              <a:avLst/>
              <a:gdLst>
                <a:gd name="connsiteX0" fmla="*/ 0 w 275084"/>
                <a:gd name="connsiteY0" fmla="*/ 6196 h 283762"/>
                <a:gd name="connsiteX1" fmla="*/ 97509 w 275084"/>
                <a:gd name="connsiteY1" fmla="*/ 6196 h 283762"/>
                <a:gd name="connsiteX2" fmla="*/ 97509 w 275084"/>
                <a:gd name="connsiteY2" fmla="*/ 45181 h 283762"/>
                <a:gd name="connsiteX3" fmla="*/ 180625 w 275084"/>
                <a:gd name="connsiteY3" fmla="*/ 0 h 283762"/>
                <a:gd name="connsiteX4" fmla="*/ 275084 w 275084"/>
                <a:gd name="connsiteY4" fmla="*/ 102086 h 283762"/>
                <a:gd name="connsiteX5" fmla="*/ 275084 w 275084"/>
                <a:gd name="connsiteY5" fmla="*/ 283762 h 283762"/>
                <a:gd name="connsiteX6" fmla="*/ 177575 w 275084"/>
                <a:gd name="connsiteY6" fmla="*/ 283762 h 283762"/>
                <a:gd name="connsiteX7" fmla="*/ 177575 w 275084"/>
                <a:gd name="connsiteY7" fmla="*/ 133445 h 283762"/>
                <a:gd name="connsiteX8" fmla="*/ 138591 w 275084"/>
                <a:gd name="connsiteY8" fmla="*/ 86740 h 283762"/>
                <a:gd name="connsiteX9" fmla="*/ 97509 w 275084"/>
                <a:gd name="connsiteY9" fmla="*/ 133445 h 283762"/>
                <a:gd name="connsiteX10" fmla="*/ 97509 w 275084"/>
                <a:gd name="connsiteY10" fmla="*/ 283762 h 283762"/>
                <a:gd name="connsiteX11" fmla="*/ 0 w 275084"/>
                <a:gd name="connsiteY11" fmla="*/ 283762 h 283762"/>
                <a:gd name="connsiteX12" fmla="*/ 0 w 275084"/>
                <a:gd name="connsiteY12" fmla="*/ 6196 h 28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084" h="283762">
                  <a:moveTo>
                    <a:pt x="0" y="6196"/>
                  </a:moveTo>
                  <a:lnTo>
                    <a:pt x="97509" y="6196"/>
                  </a:lnTo>
                  <a:lnTo>
                    <a:pt x="97509" y="45181"/>
                  </a:lnTo>
                  <a:cubicBezTo>
                    <a:pt x="115429" y="22114"/>
                    <a:pt x="141164" y="0"/>
                    <a:pt x="180625" y="0"/>
                  </a:cubicBezTo>
                  <a:cubicBezTo>
                    <a:pt x="239627" y="0"/>
                    <a:pt x="275084" y="38985"/>
                    <a:pt x="275084" y="102086"/>
                  </a:cubicBezTo>
                  <a:lnTo>
                    <a:pt x="275084" y="283762"/>
                  </a:lnTo>
                  <a:lnTo>
                    <a:pt x="177575" y="283762"/>
                  </a:lnTo>
                  <a:lnTo>
                    <a:pt x="177575" y="133445"/>
                  </a:lnTo>
                  <a:cubicBezTo>
                    <a:pt x="177575" y="103134"/>
                    <a:pt x="161657" y="86740"/>
                    <a:pt x="138591" y="86740"/>
                  </a:cubicBezTo>
                  <a:cubicBezTo>
                    <a:pt x="115524" y="86740"/>
                    <a:pt x="97509" y="103134"/>
                    <a:pt x="97509" y="133445"/>
                  </a:cubicBezTo>
                  <a:lnTo>
                    <a:pt x="97509" y="283762"/>
                  </a:lnTo>
                  <a:lnTo>
                    <a:pt x="0" y="283762"/>
                  </a:lnTo>
                  <a:lnTo>
                    <a:pt x="0" y="6196"/>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18" name="Forme libre : forme 17">
              <a:extLst>
                <a:ext uri="{FF2B5EF4-FFF2-40B4-BE49-F238E27FC236}">
                  <a16:creationId xmlns:a16="http://schemas.microsoft.com/office/drawing/2014/main" id="{AFCEB5EE-F2F9-A38A-0F15-0DFFDC6E3A0B}"/>
                </a:ext>
              </a:extLst>
            </p:cNvPr>
            <p:cNvSpPr/>
            <p:nvPr/>
          </p:nvSpPr>
          <p:spPr>
            <a:xfrm>
              <a:off x="17362090" y="12156567"/>
              <a:ext cx="280136" cy="290434"/>
            </a:xfrm>
            <a:custGeom>
              <a:avLst/>
              <a:gdLst>
                <a:gd name="connsiteX0" fmla="*/ 280136 w 280136"/>
                <a:gd name="connsiteY0" fmla="*/ 151842 h 290434"/>
                <a:gd name="connsiteX1" fmla="*/ 140116 w 280136"/>
                <a:gd name="connsiteY1" fmla="*/ 0 h 290434"/>
                <a:gd name="connsiteX2" fmla="*/ 0 w 280136"/>
                <a:gd name="connsiteY2" fmla="*/ 145742 h 290434"/>
                <a:gd name="connsiteX3" fmla="*/ 148790 w 280136"/>
                <a:gd name="connsiteY3" fmla="*/ 290434 h 290434"/>
                <a:gd name="connsiteX4" fmla="*/ 269365 w 280136"/>
                <a:gd name="connsiteY4" fmla="*/ 234006 h 290434"/>
                <a:gd name="connsiteX5" fmla="*/ 215511 w 280136"/>
                <a:gd name="connsiteY5" fmla="*/ 189302 h 290434"/>
                <a:gd name="connsiteX6" fmla="*/ 153937 w 280136"/>
                <a:gd name="connsiteY6" fmla="*/ 217516 h 290434"/>
                <a:gd name="connsiteX7" fmla="*/ 93887 w 280136"/>
                <a:gd name="connsiteY7" fmla="*/ 171859 h 290434"/>
                <a:gd name="connsiteX8" fmla="*/ 279660 w 280136"/>
                <a:gd name="connsiteY8" fmla="*/ 171859 h 290434"/>
                <a:gd name="connsiteX9" fmla="*/ 280136 w 280136"/>
                <a:gd name="connsiteY9" fmla="*/ 151842 h 290434"/>
                <a:gd name="connsiteX10" fmla="*/ 92362 w 280136"/>
                <a:gd name="connsiteY10" fmla="*/ 122103 h 290434"/>
                <a:gd name="connsiteX11" fmla="*/ 140592 w 280136"/>
                <a:gd name="connsiteY11" fmla="*/ 71870 h 290434"/>
                <a:gd name="connsiteX12" fmla="*/ 188823 w 280136"/>
                <a:gd name="connsiteY12" fmla="*/ 122103 h 290434"/>
                <a:gd name="connsiteX13" fmla="*/ 92362 w 280136"/>
                <a:gd name="connsiteY13" fmla="*/ 122103 h 29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136" h="290434">
                  <a:moveTo>
                    <a:pt x="280136" y="151842"/>
                  </a:moveTo>
                  <a:cubicBezTo>
                    <a:pt x="280136" y="70249"/>
                    <a:pt x="236005" y="0"/>
                    <a:pt x="140116" y="0"/>
                  </a:cubicBezTo>
                  <a:cubicBezTo>
                    <a:pt x="58048" y="0"/>
                    <a:pt x="0" y="64626"/>
                    <a:pt x="0" y="145742"/>
                  </a:cubicBezTo>
                  <a:cubicBezTo>
                    <a:pt x="0" y="231909"/>
                    <a:pt x="61575" y="290434"/>
                    <a:pt x="148790" y="290434"/>
                  </a:cubicBezTo>
                  <a:cubicBezTo>
                    <a:pt x="204169" y="290434"/>
                    <a:pt x="242677" y="267844"/>
                    <a:pt x="269365" y="234006"/>
                  </a:cubicBezTo>
                  <a:lnTo>
                    <a:pt x="215511" y="189302"/>
                  </a:lnTo>
                  <a:cubicBezTo>
                    <a:pt x="195495" y="208842"/>
                    <a:pt x="177003" y="217516"/>
                    <a:pt x="153937" y="217516"/>
                  </a:cubicBezTo>
                  <a:cubicBezTo>
                    <a:pt x="123626" y="217516"/>
                    <a:pt x="101608" y="202170"/>
                    <a:pt x="93887" y="171859"/>
                  </a:cubicBezTo>
                  <a:lnTo>
                    <a:pt x="279660" y="171859"/>
                  </a:lnTo>
                  <a:cubicBezTo>
                    <a:pt x="280136" y="165186"/>
                    <a:pt x="280136" y="158037"/>
                    <a:pt x="280136" y="151842"/>
                  </a:cubicBezTo>
                  <a:moveTo>
                    <a:pt x="92362" y="122103"/>
                  </a:moveTo>
                  <a:cubicBezTo>
                    <a:pt x="97509" y="91791"/>
                    <a:pt x="114952" y="71870"/>
                    <a:pt x="140592" y="71870"/>
                  </a:cubicBezTo>
                  <a:cubicBezTo>
                    <a:pt x="166233" y="71870"/>
                    <a:pt x="185201" y="91315"/>
                    <a:pt x="188823" y="122103"/>
                  </a:cubicBezTo>
                  <a:lnTo>
                    <a:pt x="92362" y="122103"/>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19" name="Forme libre : forme 18">
              <a:extLst>
                <a:ext uri="{FF2B5EF4-FFF2-40B4-BE49-F238E27FC236}">
                  <a16:creationId xmlns:a16="http://schemas.microsoft.com/office/drawing/2014/main" id="{112D8CF8-B5A0-E638-2E42-DB4D9DE726CD}"/>
                </a:ext>
              </a:extLst>
            </p:cNvPr>
            <p:cNvSpPr/>
            <p:nvPr/>
          </p:nvSpPr>
          <p:spPr>
            <a:xfrm>
              <a:off x="17663196" y="12156376"/>
              <a:ext cx="304727" cy="365926"/>
            </a:xfrm>
            <a:custGeom>
              <a:avLst/>
              <a:gdLst>
                <a:gd name="connsiteX0" fmla="*/ 181674 w 304727"/>
                <a:gd name="connsiteY0" fmla="*/ 95 h 365926"/>
                <a:gd name="connsiteX1" fmla="*/ 97509 w 304727"/>
                <a:gd name="connsiteY1" fmla="*/ 43179 h 365926"/>
                <a:gd name="connsiteX2" fmla="*/ 97509 w 304727"/>
                <a:gd name="connsiteY2" fmla="*/ 6196 h 365926"/>
                <a:gd name="connsiteX3" fmla="*/ 0 w 304727"/>
                <a:gd name="connsiteY3" fmla="*/ 6196 h 365926"/>
                <a:gd name="connsiteX4" fmla="*/ 0 w 304727"/>
                <a:gd name="connsiteY4" fmla="*/ 365926 h 365926"/>
                <a:gd name="connsiteX5" fmla="*/ 97509 w 304727"/>
                <a:gd name="connsiteY5" fmla="*/ 365926 h 365926"/>
                <a:gd name="connsiteX6" fmla="*/ 97509 w 304727"/>
                <a:gd name="connsiteY6" fmla="*/ 249924 h 365926"/>
                <a:gd name="connsiteX7" fmla="*/ 182150 w 304727"/>
                <a:gd name="connsiteY7" fmla="*/ 289958 h 365926"/>
                <a:gd name="connsiteX8" fmla="*/ 304728 w 304727"/>
                <a:gd name="connsiteY8" fmla="*/ 144216 h 365926"/>
                <a:gd name="connsiteX9" fmla="*/ 181579 w 304727"/>
                <a:gd name="connsiteY9" fmla="*/ 0 h 365926"/>
                <a:gd name="connsiteX10" fmla="*/ 151840 w 304727"/>
                <a:gd name="connsiteY10" fmla="*/ 208365 h 365926"/>
                <a:gd name="connsiteX11" fmla="*/ 95412 w 304727"/>
                <a:gd name="connsiteY11" fmla="*/ 144693 h 365926"/>
                <a:gd name="connsiteX12" fmla="*/ 151840 w 304727"/>
                <a:gd name="connsiteY12" fmla="*/ 81592 h 365926"/>
                <a:gd name="connsiteX13" fmla="*/ 208839 w 304727"/>
                <a:gd name="connsiteY13" fmla="*/ 144693 h 365926"/>
                <a:gd name="connsiteX14" fmla="*/ 151840 w 304727"/>
                <a:gd name="connsiteY14" fmla="*/ 208365 h 36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727" h="365926">
                  <a:moveTo>
                    <a:pt x="181674" y="95"/>
                  </a:moveTo>
                  <a:cubicBezTo>
                    <a:pt x="140116" y="95"/>
                    <a:pt x="116477" y="20112"/>
                    <a:pt x="97509" y="43179"/>
                  </a:cubicBezTo>
                  <a:lnTo>
                    <a:pt x="97509" y="6196"/>
                  </a:lnTo>
                  <a:lnTo>
                    <a:pt x="0" y="6196"/>
                  </a:lnTo>
                  <a:lnTo>
                    <a:pt x="0" y="365926"/>
                  </a:lnTo>
                  <a:lnTo>
                    <a:pt x="97509" y="365926"/>
                  </a:lnTo>
                  <a:lnTo>
                    <a:pt x="97509" y="249924"/>
                  </a:lnTo>
                  <a:cubicBezTo>
                    <a:pt x="115429" y="270990"/>
                    <a:pt x="140116" y="289958"/>
                    <a:pt x="182150" y="289958"/>
                  </a:cubicBezTo>
                  <a:cubicBezTo>
                    <a:pt x="247824" y="289958"/>
                    <a:pt x="304728" y="234578"/>
                    <a:pt x="304728" y="144216"/>
                  </a:cubicBezTo>
                  <a:cubicBezTo>
                    <a:pt x="304728" y="53855"/>
                    <a:pt x="247729" y="0"/>
                    <a:pt x="181579" y="0"/>
                  </a:cubicBezTo>
                  <a:moveTo>
                    <a:pt x="151840" y="208365"/>
                  </a:moveTo>
                  <a:cubicBezTo>
                    <a:pt x="120576" y="208365"/>
                    <a:pt x="95412" y="181677"/>
                    <a:pt x="95412" y="144693"/>
                  </a:cubicBezTo>
                  <a:cubicBezTo>
                    <a:pt x="95412" y="107710"/>
                    <a:pt x="120576" y="81592"/>
                    <a:pt x="151840" y="81592"/>
                  </a:cubicBezTo>
                  <a:cubicBezTo>
                    <a:pt x="183104" y="81592"/>
                    <a:pt x="208839" y="108281"/>
                    <a:pt x="208839" y="144693"/>
                  </a:cubicBezTo>
                  <a:cubicBezTo>
                    <a:pt x="208839" y="181105"/>
                    <a:pt x="183676" y="208365"/>
                    <a:pt x="151840" y="208365"/>
                  </a:cubicBezTo>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20" name="Forme libre : forme 19">
              <a:extLst>
                <a:ext uri="{FF2B5EF4-FFF2-40B4-BE49-F238E27FC236}">
                  <a16:creationId xmlns:a16="http://schemas.microsoft.com/office/drawing/2014/main" id="{F134DBA4-1E94-2917-9D7C-E3B87769B48B}"/>
                </a:ext>
              </a:extLst>
            </p:cNvPr>
            <p:cNvSpPr/>
            <p:nvPr/>
          </p:nvSpPr>
          <p:spPr>
            <a:xfrm>
              <a:off x="18307729" y="12162667"/>
              <a:ext cx="97509" cy="277566"/>
            </a:xfrm>
            <a:custGeom>
              <a:avLst/>
              <a:gdLst>
                <a:gd name="connsiteX0" fmla="*/ 0 w 97509"/>
                <a:gd name="connsiteY0" fmla="*/ 0 h 277566"/>
                <a:gd name="connsiteX1" fmla="*/ 97509 w 97509"/>
                <a:gd name="connsiteY1" fmla="*/ 0 h 277566"/>
                <a:gd name="connsiteX2" fmla="*/ 97509 w 97509"/>
                <a:gd name="connsiteY2" fmla="*/ 277567 h 277566"/>
                <a:gd name="connsiteX3" fmla="*/ 0 w 97509"/>
                <a:gd name="connsiteY3" fmla="*/ 277567 h 277566"/>
              </a:gdLst>
              <a:ahLst/>
              <a:cxnLst>
                <a:cxn ang="0">
                  <a:pos x="connsiteX0" y="connsiteY0"/>
                </a:cxn>
                <a:cxn ang="0">
                  <a:pos x="connsiteX1" y="connsiteY1"/>
                </a:cxn>
                <a:cxn ang="0">
                  <a:pos x="connsiteX2" y="connsiteY2"/>
                </a:cxn>
                <a:cxn ang="0">
                  <a:pos x="connsiteX3" y="connsiteY3"/>
                </a:cxn>
              </a:cxnLst>
              <a:rect l="l" t="t" r="r" b="b"/>
              <a:pathLst>
                <a:path w="97509" h="277566">
                  <a:moveTo>
                    <a:pt x="0" y="0"/>
                  </a:moveTo>
                  <a:lnTo>
                    <a:pt x="97509" y="0"/>
                  </a:lnTo>
                  <a:lnTo>
                    <a:pt x="97509" y="277567"/>
                  </a:lnTo>
                  <a:lnTo>
                    <a:pt x="0" y="277567"/>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21" name="Forme libre : forme 20">
              <a:extLst>
                <a:ext uri="{FF2B5EF4-FFF2-40B4-BE49-F238E27FC236}">
                  <a16:creationId xmlns:a16="http://schemas.microsoft.com/office/drawing/2014/main" id="{AB6B16D0-E9BC-5358-DAAB-13115773DC82}"/>
                </a:ext>
              </a:extLst>
            </p:cNvPr>
            <p:cNvSpPr/>
            <p:nvPr/>
          </p:nvSpPr>
          <p:spPr>
            <a:xfrm>
              <a:off x="18439075" y="12156471"/>
              <a:ext cx="275084" cy="283762"/>
            </a:xfrm>
            <a:custGeom>
              <a:avLst/>
              <a:gdLst>
                <a:gd name="connsiteX0" fmla="*/ 0 w 275084"/>
                <a:gd name="connsiteY0" fmla="*/ 6196 h 283762"/>
                <a:gd name="connsiteX1" fmla="*/ 97509 w 275084"/>
                <a:gd name="connsiteY1" fmla="*/ 6196 h 283762"/>
                <a:gd name="connsiteX2" fmla="*/ 97509 w 275084"/>
                <a:gd name="connsiteY2" fmla="*/ 45181 h 283762"/>
                <a:gd name="connsiteX3" fmla="*/ 180625 w 275084"/>
                <a:gd name="connsiteY3" fmla="*/ 0 h 283762"/>
                <a:gd name="connsiteX4" fmla="*/ 275084 w 275084"/>
                <a:gd name="connsiteY4" fmla="*/ 102086 h 283762"/>
                <a:gd name="connsiteX5" fmla="*/ 275084 w 275084"/>
                <a:gd name="connsiteY5" fmla="*/ 283762 h 283762"/>
                <a:gd name="connsiteX6" fmla="*/ 177575 w 275084"/>
                <a:gd name="connsiteY6" fmla="*/ 283762 h 283762"/>
                <a:gd name="connsiteX7" fmla="*/ 177575 w 275084"/>
                <a:gd name="connsiteY7" fmla="*/ 133445 h 283762"/>
                <a:gd name="connsiteX8" fmla="*/ 138591 w 275084"/>
                <a:gd name="connsiteY8" fmla="*/ 86740 h 283762"/>
                <a:gd name="connsiteX9" fmla="*/ 97509 w 275084"/>
                <a:gd name="connsiteY9" fmla="*/ 133445 h 283762"/>
                <a:gd name="connsiteX10" fmla="*/ 97509 w 275084"/>
                <a:gd name="connsiteY10" fmla="*/ 283762 h 283762"/>
                <a:gd name="connsiteX11" fmla="*/ 0 w 275084"/>
                <a:gd name="connsiteY11" fmla="*/ 283762 h 283762"/>
                <a:gd name="connsiteX12" fmla="*/ 0 w 275084"/>
                <a:gd name="connsiteY12" fmla="*/ 6196 h 28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084" h="283762">
                  <a:moveTo>
                    <a:pt x="0" y="6196"/>
                  </a:moveTo>
                  <a:lnTo>
                    <a:pt x="97509" y="6196"/>
                  </a:lnTo>
                  <a:lnTo>
                    <a:pt x="97509" y="45181"/>
                  </a:lnTo>
                  <a:cubicBezTo>
                    <a:pt x="115429" y="22114"/>
                    <a:pt x="141164" y="0"/>
                    <a:pt x="180625" y="0"/>
                  </a:cubicBezTo>
                  <a:cubicBezTo>
                    <a:pt x="239627" y="0"/>
                    <a:pt x="275084" y="38985"/>
                    <a:pt x="275084" y="102086"/>
                  </a:cubicBezTo>
                  <a:lnTo>
                    <a:pt x="275084" y="283762"/>
                  </a:lnTo>
                  <a:lnTo>
                    <a:pt x="177575" y="283762"/>
                  </a:lnTo>
                  <a:lnTo>
                    <a:pt x="177575" y="133445"/>
                  </a:lnTo>
                  <a:cubicBezTo>
                    <a:pt x="177575" y="103134"/>
                    <a:pt x="161657" y="86740"/>
                    <a:pt x="138591" y="86740"/>
                  </a:cubicBezTo>
                  <a:cubicBezTo>
                    <a:pt x="115524" y="86740"/>
                    <a:pt x="97509" y="103134"/>
                    <a:pt x="97509" y="133445"/>
                  </a:cubicBezTo>
                  <a:lnTo>
                    <a:pt x="97509" y="283762"/>
                  </a:lnTo>
                  <a:lnTo>
                    <a:pt x="0" y="283762"/>
                  </a:lnTo>
                  <a:lnTo>
                    <a:pt x="0" y="6196"/>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23" name="Forme libre : forme 22">
              <a:extLst>
                <a:ext uri="{FF2B5EF4-FFF2-40B4-BE49-F238E27FC236}">
                  <a16:creationId xmlns:a16="http://schemas.microsoft.com/office/drawing/2014/main" id="{E76ACDBD-9431-1E36-FBFD-2A4DB7F1C3E2}"/>
                </a:ext>
              </a:extLst>
            </p:cNvPr>
            <p:cNvSpPr/>
            <p:nvPr/>
          </p:nvSpPr>
          <p:spPr>
            <a:xfrm>
              <a:off x="18730268" y="12092322"/>
              <a:ext cx="194923" cy="347911"/>
            </a:xfrm>
            <a:custGeom>
              <a:avLst/>
              <a:gdLst>
                <a:gd name="connsiteX0" fmla="*/ 32789 w 194923"/>
                <a:gd name="connsiteY0" fmla="*/ 347911 h 347911"/>
                <a:gd name="connsiteX1" fmla="*/ 32789 w 194923"/>
                <a:gd name="connsiteY1" fmla="*/ 148887 h 347911"/>
                <a:gd name="connsiteX2" fmla="*/ 0 w 194923"/>
                <a:gd name="connsiteY2" fmla="*/ 148887 h 347911"/>
                <a:gd name="connsiteX3" fmla="*/ 0 w 194923"/>
                <a:gd name="connsiteY3" fmla="*/ 70345 h 347911"/>
                <a:gd name="connsiteX4" fmla="*/ 32789 w 194923"/>
                <a:gd name="connsiteY4" fmla="*/ 70345 h 347911"/>
                <a:gd name="connsiteX5" fmla="*/ 32789 w 194923"/>
                <a:gd name="connsiteY5" fmla="*/ 0 h 347911"/>
                <a:gd name="connsiteX6" fmla="*/ 130298 w 194923"/>
                <a:gd name="connsiteY6" fmla="*/ 0 h 347911"/>
                <a:gd name="connsiteX7" fmla="*/ 130298 w 194923"/>
                <a:gd name="connsiteY7" fmla="*/ 70345 h 347911"/>
                <a:gd name="connsiteX8" fmla="*/ 194923 w 194923"/>
                <a:gd name="connsiteY8" fmla="*/ 70345 h 347911"/>
                <a:gd name="connsiteX9" fmla="*/ 194923 w 194923"/>
                <a:gd name="connsiteY9" fmla="*/ 148887 h 347911"/>
                <a:gd name="connsiteX10" fmla="*/ 130298 w 194923"/>
                <a:gd name="connsiteY10" fmla="*/ 148887 h 347911"/>
                <a:gd name="connsiteX11" fmla="*/ 130298 w 194923"/>
                <a:gd name="connsiteY11" fmla="*/ 347911 h 347911"/>
                <a:gd name="connsiteX12" fmla="*/ 32789 w 194923"/>
                <a:gd name="connsiteY12" fmla="*/ 347911 h 34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923" h="347911">
                  <a:moveTo>
                    <a:pt x="32789" y="347911"/>
                  </a:moveTo>
                  <a:lnTo>
                    <a:pt x="32789" y="148887"/>
                  </a:lnTo>
                  <a:lnTo>
                    <a:pt x="0" y="148887"/>
                  </a:lnTo>
                  <a:lnTo>
                    <a:pt x="0" y="70345"/>
                  </a:lnTo>
                  <a:lnTo>
                    <a:pt x="32789" y="70345"/>
                  </a:lnTo>
                  <a:lnTo>
                    <a:pt x="32789" y="0"/>
                  </a:lnTo>
                  <a:lnTo>
                    <a:pt x="130298" y="0"/>
                  </a:lnTo>
                  <a:lnTo>
                    <a:pt x="130298" y="70345"/>
                  </a:lnTo>
                  <a:lnTo>
                    <a:pt x="194923" y="70345"/>
                  </a:lnTo>
                  <a:lnTo>
                    <a:pt x="194923" y="148887"/>
                  </a:lnTo>
                  <a:lnTo>
                    <a:pt x="130298" y="148887"/>
                  </a:lnTo>
                  <a:lnTo>
                    <a:pt x="130298" y="347911"/>
                  </a:lnTo>
                  <a:lnTo>
                    <a:pt x="32789" y="347911"/>
                  </a:lnTo>
                  <a:close/>
                </a:path>
              </a:pathLst>
            </a:custGeom>
            <a:solidFill>
              <a:schemeClr val="bg1"/>
            </a:solidFill>
            <a:ln w="9525" cap="flat">
              <a:noFill/>
              <a:prstDash val="solid"/>
              <a:miter/>
            </a:ln>
          </p:spPr>
          <p:txBody>
            <a:bodyPr rtlCol="0" anchor="ctr"/>
            <a:lstStyle/>
            <a:p>
              <a:endParaRPr lang="fr-FR" sz="1092">
                <a:solidFill>
                  <a:schemeClr val="bg1"/>
                </a:solidFill>
              </a:endParaRPr>
            </a:p>
          </p:txBody>
        </p:sp>
        <p:sp>
          <p:nvSpPr>
            <p:cNvPr id="24" name="Forme libre : forme 23">
              <a:extLst>
                <a:ext uri="{FF2B5EF4-FFF2-40B4-BE49-F238E27FC236}">
                  <a16:creationId xmlns:a16="http://schemas.microsoft.com/office/drawing/2014/main" id="{1032B615-7303-3156-2973-87DBE79F6E52}"/>
                </a:ext>
              </a:extLst>
            </p:cNvPr>
            <p:cNvSpPr/>
            <p:nvPr/>
          </p:nvSpPr>
          <p:spPr>
            <a:xfrm>
              <a:off x="18903173" y="12327758"/>
              <a:ext cx="119146" cy="119147"/>
            </a:xfrm>
            <a:custGeom>
              <a:avLst/>
              <a:gdLst>
                <a:gd name="connsiteX0" fmla="*/ 119146 w 119146"/>
                <a:gd name="connsiteY0" fmla="*/ 59574 h 119147"/>
                <a:gd name="connsiteX1" fmla="*/ 59573 w 119146"/>
                <a:gd name="connsiteY1" fmla="*/ 119148 h 119147"/>
                <a:gd name="connsiteX2" fmla="*/ 0 w 119146"/>
                <a:gd name="connsiteY2" fmla="*/ 59574 h 119147"/>
                <a:gd name="connsiteX3" fmla="*/ 59573 w 119146"/>
                <a:gd name="connsiteY3" fmla="*/ 0 h 119147"/>
                <a:gd name="connsiteX4" fmla="*/ 119146 w 119146"/>
                <a:gd name="connsiteY4" fmla="*/ 59574 h 11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6" h="119147">
                  <a:moveTo>
                    <a:pt x="119146" y="59574"/>
                  </a:moveTo>
                  <a:cubicBezTo>
                    <a:pt x="119146" y="92459"/>
                    <a:pt x="92457" y="119148"/>
                    <a:pt x="59573" y="119148"/>
                  </a:cubicBezTo>
                  <a:cubicBezTo>
                    <a:pt x="26689" y="119148"/>
                    <a:pt x="0" y="92459"/>
                    <a:pt x="0" y="59574"/>
                  </a:cubicBezTo>
                  <a:cubicBezTo>
                    <a:pt x="0" y="26689"/>
                    <a:pt x="26689" y="0"/>
                    <a:pt x="59573" y="0"/>
                  </a:cubicBezTo>
                  <a:cubicBezTo>
                    <a:pt x="92457" y="0"/>
                    <a:pt x="119146" y="26689"/>
                    <a:pt x="119146" y="59574"/>
                  </a:cubicBezTo>
                </a:path>
              </a:pathLst>
            </a:custGeom>
            <a:solidFill>
              <a:srgbClr val="00A2DF"/>
            </a:solidFill>
            <a:ln w="9525" cap="flat">
              <a:noFill/>
              <a:prstDash val="solid"/>
              <a:miter/>
            </a:ln>
          </p:spPr>
          <p:txBody>
            <a:bodyPr rtlCol="0" anchor="ctr"/>
            <a:lstStyle/>
            <a:p>
              <a:endParaRPr lang="fr-FR" sz="1092"/>
            </a:p>
          </p:txBody>
        </p:sp>
        <p:sp>
          <p:nvSpPr>
            <p:cNvPr id="27" name="Forme libre : forme 26">
              <a:extLst>
                <a:ext uri="{FF2B5EF4-FFF2-40B4-BE49-F238E27FC236}">
                  <a16:creationId xmlns:a16="http://schemas.microsoft.com/office/drawing/2014/main" id="{D0AD15AE-49DB-9725-DE25-C6492EE9E98F}"/>
                </a:ext>
              </a:extLst>
            </p:cNvPr>
            <p:cNvSpPr/>
            <p:nvPr/>
          </p:nvSpPr>
          <p:spPr>
            <a:xfrm>
              <a:off x="17661767" y="12603990"/>
              <a:ext cx="110662" cy="146122"/>
            </a:xfrm>
            <a:custGeom>
              <a:avLst/>
              <a:gdLst>
                <a:gd name="connsiteX0" fmla="*/ 87024 w 110662"/>
                <a:gd name="connsiteY0" fmla="*/ 42226 h 146122"/>
                <a:gd name="connsiteX1" fmla="*/ 104372 w 110662"/>
                <a:gd name="connsiteY1" fmla="*/ 61385 h 146122"/>
                <a:gd name="connsiteX2" fmla="*/ 110663 w 110662"/>
                <a:gd name="connsiteY2" fmla="*/ 90743 h 146122"/>
                <a:gd name="connsiteX3" fmla="*/ 104372 w 110662"/>
                <a:gd name="connsiteY3" fmla="*/ 120291 h 146122"/>
                <a:gd name="connsiteX4" fmla="*/ 87024 w 110662"/>
                <a:gd name="connsiteY4" fmla="*/ 139451 h 146122"/>
                <a:gd name="connsiteX5" fmla="*/ 61861 w 110662"/>
                <a:gd name="connsiteY5" fmla="*/ 146123 h 146122"/>
                <a:gd name="connsiteX6" fmla="*/ 36792 w 110662"/>
                <a:gd name="connsiteY6" fmla="*/ 138879 h 146122"/>
                <a:gd name="connsiteX7" fmla="*/ 22304 w 110662"/>
                <a:gd name="connsiteY7" fmla="*/ 119720 h 146122"/>
                <a:gd name="connsiteX8" fmla="*/ 22304 w 110662"/>
                <a:gd name="connsiteY8" fmla="*/ 144788 h 146122"/>
                <a:gd name="connsiteX9" fmla="*/ 0 w 110662"/>
                <a:gd name="connsiteY9" fmla="*/ 144788 h 146122"/>
                <a:gd name="connsiteX10" fmla="*/ 0 w 110662"/>
                <a:gd name="connsiteY10" fmla="*/ 0 h 146122"/>
                <a:gd name="connsiteX11" fmla="*/ 22304 w 110662"/>
                <a:gd name="connsiteY11" fmla="*/ 0 h 146122"/>
                <a:gd name="connsiteX12" fmla="*/ 22304 w 110662"/>
                <a:gd name="connsiteY12" fmla="*/ 62052 h 146122"/>
                <a:gd name="connsiteX13" fmla="*/ 36792 w 110662"/>
                <a:gd name="connsiteY13" fmla="*/ 42893 h 146122"/>
                <a:gd name="connsiteX14" fmla="*/ 61861 w 110662"/>
                <a:gd name="connsiteY14" fmla="*/ 35649 h 146122"/>
                <a:gd name="connsiteX15" fmla="*/ 87024 w 110662"/>
                <a:gd name="connsiteY15" fmla="*/ 42321 h 146122"/>
                <a:gd name="connsiteX16" fmla="*/ 38222 w 110662"/>
                <a:gd name="connsiteY16" fmla="*/ 59574 h 146122"/>
                <a:gd name="connsiteX17" fmla="*/ 26498 w 110662"/>
                <a:gd name="connsiteY17" fmla="*/ 72061 h 146122"/>
                <a:gd name="connsiteX18" fmla="*/ 22209 w 110662"/>
                <a:gd name="connsiteY18" fmla="*/ 90743 h 146122"/>
                <a:gd name="connsiteX19" fmla="*/ 26498 w 110662"/>
                <a:gd name="connsiteY19" fmla="*/ 109520 h 146122"/>
                <a:gd name="connsiteX20" fmla="*/ 38222 w 110662"/>
                <a:gd name="connsiteY20" fmla="*/ 121912 h 146122"/>
                <a:gd name="connsiteX21" fmla="*/ 55093 w 110662"/>
                <a:gd name="connsiteY21" fmla="*/ 126297 h 146122"/>
                <a:gd name="connsiteX22" fmla="*/ 78922 w 110662"/>
                <a:gd name="connsiteY22" fmla="*/ 116765 h 146122"/>
                <a:gd name="connsiteX23" fmla="*/ 87882 w 110662"/>
                <a:gd name="connsiteY23" fmla="*/ 90648 h 146122"/>
                <a:gd name="connsiteX24" fmla="*/ 78922 w 110662"/>
                <a:gd name="connsiteY24" fmla="*/ 64626 h 146122"/>
                <a:gd name="connsiteX25" fmla="*/ 55093 w 110662"/>
                <a:gd name="connsiteY25" fmla="*/ 54998 h 146122"/>
                <a:gd name="connsiteX26" fmla="*/ 38222 w 110662"/>
                <a:gd name="connsiteY26" fmla="*/ 59383 h 1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662" h="146122">
                  <a:moveTo>
                    <a:pt x="87024" y="42226"/>
                  </a:moveTo>
                  <a:cubicBezTo>
                    <a:pt x="94364" y="46610"/>
                    <a:pt x="100178" y="53092"/>
                    <a:pt x="104372" y="61385"/>
                  </a:cubicBezTo>
                  <a:cubicBezTo>
                    <a:pt x="108566" y="69678"/>
                    <a:pt x="110663" y="79495"/>
                    <a:pt x="110663" y="90743"/>
                  </a:cubicBezTo>
                  <a:cubicBezTo>
                    <a:pt x="110663" y="101990"/>
                    <a:pt x="108566" y="111903"/>
                    <a:pt x="104372" y="120291"/>
                  </a:cubicBezTo>
                  <a:cubicBezTo>
                    <a:pt x="100178" y="128680"/>
                    <a:pt x="94459" y="135066"/>
                    <a:pt x="87024" y="139451"/>
                  </a:cubicBezTo>
                  <a:cubicBezTo>
                    <a:pt x="79685" y="143930"/>
                    <a:pt x="71297" y="146123"/>
                    <a:pt x="61861" y="146123"/>
                  </a:cubicBezTo>
                  <a:cubicBezTo>
                    <a:pt x="52424" y="146123"/>
                    <a:pt x="43750" y="143740"/>
                    <a:pt x="36792" y="138879"/>
                  </a:cubicBezTo>
                  <a:cubicBezTo>
                    <a:pt x="29834" y="134017"/>
                    <a:pt x="25068" y="127631"/>
                    <a:pt x="22304" y="119720"/>
                  </a:cubicBezTo>
                  <a:lnTo>
                    <a:pt x="22304" y="144788"/>
                  </a:lnTo>
                  <a:lnTo>
                    <a:pt x="0" y="144788"/>
                  </a:lnTo>
                  <a:lnTo>
                    <a:pt x="0" y="0"/>
                  </a:lnTo>
                  <a:lnTo>
                    <a:pt x="22304" y="0"/>
                  </a:lnTo>
                  <a:lnTo>
                    <a:pt x="22304" y="62052"/>
                  </a:lnTo>
                  <a:cubicBezTo>
                    <a:pt x="25068" y="54141"/>
                    <a:pt x="29834" y="47659"/>
                    <a:pt x="36792" y="42893"/>
                  </a:cubicBezTo>
                  <a:cubicBezTo>
                    <a:pt x="43750" y="38032"/>
                    <a:pt x="52043" y="35649"/>
                    <a:pt x="61861" y="35649"/>
                  </a:cubicBezTo>
                  <a:cubicBezTo>
                    <a:pt x="71678" y="35649"/>
                    <a:pt x="79685" y="37841"/>
                    <a:pt x="87024" y="42321"/>
                  </a:cubicBezTo>
                  <a:close/>
                  <a:moveTo>
                    <a:pt x="38222" y="59574"/>
                  </a:moveTo>
                  <a:cubicBezTo>
                    <a:pt x="33266" y="62529"/>
                    <a:pt x="29358" y="66723"/>
                    <a:pt x="26498" y="72061"/>
                  </a:cubicBezTo>
                  <a:cubicBezTo>
                    <a:pt x="23639" y="77494"/>
                    <a:pt x="22209" y="83689"/>
                    <a:pt x="22209" y="90743"/>
                  </a:cubicBezTo>
                  <a:cubicBezTo>
                    <a:pt x="22209" y="97797"/>
                    <a:pt x="23639" y="104183"/>
                    <a:pt x="26498" y="109520"/>
                  </a:cubicBezTo>
                  <a:cubicBezTo>
                    <a:pt x="29358" y="114858"/>
                    <a:pt x="33266" y="119052"/>
                    <a:pt x="38222" y="121912"/>
                  </a:cubicBezTo>
                  <a:cubicBezTo>
                    <a:pt x="43179" y="124867"/>
                    <a:pt x="48802" y="126297"/>
                    <a:pt x="55093" y="126297"/>
                  </a:cubicBezTo>
                  <a:cubicBezTo>
                    <a:pt x="65006" y="126297"/>
                    <a:pt x="73013" y="123151"/>
                    <a:pt x="78922" y="116765"/>
                  </a:cubicBezTo>
                  <a:cubicBezTo>
                    <a:pt x="84832" y="110378"/>
                    <a:pt x="87882" y="101704"/>
                    <a:pt x="87882" y="90648"/>
                  </a:cubicBezTo>
                  <a:cubicBezTo>
                    <a:pt x="87882" y="79591"/>
                    <a:pt x="84927" y="71012"/>
                    <a:pt x="78922" y="64626"/>
                  </a:cubicBezTo>
                  <a:cubicBezTo>
                    <a:pt x="72917" y="58239"/>
                    <a:pt x="65006" y="54998"/>
                    <a:pt x="55093" y="54998"/>
                  </a:cubicBezTo>
                  <a:cubicBezTo>
                    <a:pt x="48802" y="54998"/>
                    <a:pt x="43179" y="56428"/>
                    <a:pt x="38222" y="59383"/>
                  </a:cubicBezTo>
                  <a:close/>
                </a:path>
              </a:pathLst>
            </a:custGeom>
            <a:solidFill>
              <a:schemeClr val="bg1"/>
            </a:solidFill>
            <a:ln w="9525" cap="flat">
              <a:noFill/>
              <a:prstDash val="solid"/>
              <a:miter/>
            </a:ln>
          </p:spPr>
          <p:txBody>
            <a:bodyPr rtlCol="0" anchor="ctr"/>
            <a:lstStyle/>
            <a:p>
              <a:endParaRPr lang="fr-FR" sz="1092"/>
            </a:p>
          </p:txBody>
        </p:sp>
        <p:sp>
          <p:nvSpPr>
            <p:cNvPr id="28" name="Forme libre : forme 27">
              <a:extLst>
                <a:ext uri="{FF2B5EF4-FFF2-40B4-BE49-F238E27FC236}">
                  <a16:creationId xmlns:a16="http://schemas.microsoft.com/office/drawing/2014/main" id="{BAF68842-274D-D87A-E852-7A0D4F3E427F}"/>
                </a:ext>
              </a:extLst>
            </p:cNvPr>
            <p:cNvSpPr/>
            <p:nvPr/>
          </p:nvSpPr>
          <p:spPr>
            <a:xfrm>
              <a:off x="17783391" y="12639639"/>
              <a:ext cx="105706" cy="110569"/>
            </a:xfrm>
            <a:custGeom>
              <a:avLst/>
              <a:gdLst>
                <a:gd name="connsiteX0" fmla="*/ 105039 w 105706"/>
                <a:gd name="connsiteY0" fmla="*/ 59669 h 110569"/>
                <a:gd name="connsiteX1" fmla="*/ 22018 w 105706"/>
                <a:gd name="connsiteY1" fmla="*/ 59669 h 110569"/>
                <a:gd name="connsiteX2" fmla="*/ 31169 w 105706"/>
                <a:gd name="connsiteY2" fmla="*/ 84357 h 110569"/>
                <a:gd name="connsiteX3" fmla="*/ 52520 w 105706"/>
                <a:gd name="connsiteY3" fmla="*/ 92363 h 110569"/>
                <a:gd name="connsiteX4" fmla="*/ 71392 w 105706"/>
                <a:gd name="connsiteY4" fmla="*/ 86644 h 110569"/>
                <a:gd name="connsiteX5" fmla="*/ 80924 w 105706"/>
                <a:gd name="connsiteY5" fmla="*/ 71584 h 110569"/>
                <a:gd name="connsiteX6" fmla="*/ 104753 w 105706"/>
                <a:gd name="connsiteY6" fmla="*/ 71584 h 110569"/>
                <a:gd name="connsiteX7" fmla="*/ 95698 w 105706"/>
                <a:gd name="connsiteY7" fmla="*/ 91791 h 110569"/>
                <a:gd name="connsiteX8" fmla="*/ 77874 w 105706"/>
                <a:gd name="connsiteY8" fmla="*/ 105613 h 110569"/>
                <a:gd name="connsiteX9" fmla="*/ 53377 w 105706"/>
                <a:gd name="connsiteY9" fmla="*/ 110569 h 110569"/>
                <a:gd name="connsiteX10" fmla="*/ 25736 w 105706"/>
                <a:gd name="connsiteY10" fmla="*/ 103897 h 110569"/>
                <a:gd name="connsiteX11" fmla="*/ 6863 w 105706"/>
                <a:gd name="connsiteY11" fmla="*/ 84738 h 110569"/>
                <a:gd name="connsiteX12" fmla="*/ 0 w 105706"/>
                <a:gd name="connsiteY12" fmla="*/ 55189 h 110569"/>
                <a:gd name="connsiteX13" fmla="*/ 6863 w 105706"/>
                <a:gd name="connsiteY13" fmla="*/ 25831 h 110569"/>
                <a:gd name="connsiteX14" fmla="*/ 25736 w 105706"/>
                <a:gd name="connsiteY14" fmla="*/ 6672 h 110569"/>
                <a:gd name="connsiteX15" fmla="*/ 53377 w 105706"/>
                <a:gd name="connsiteY15" fmla="*/ 0 h 110569"/>
                <a:gd name="connsiteX16" fmla="*/ 81115 w 105706"/>
                <a:gd name="connsiteY16" fmla="*/ 6577 h 110569"/>
                <a:gd name="connsiteX17" fmla="*/ 99320 w 105706"/>
                <a:gd name="connsiteY17" fmla="*/ 24592 h 110569"/>
                <a:gd name="connsiteX18" fmla="*/ 105706 w 105706"/>
                <a:gd name="connsiteY18" fmla="*/ 50137 h 110569"/>
                <a:gd name="connsiteX19" fmla="*/ 104944 w 105706"/>
                <a:gd name="connsiteY19" fmla="*/ 59765 h 110569"/>
                <a:gd name="connsiteX20" fmla="*/ 79685 w 105706"/>
                <a:gd name="connsiteY20" fmla="*/ 31741 h 110569"/>
                <a:gd name="connsiteX21" fmla="*/ 68724 w 105706"/>
                <a:gd name="connsiteY21" fmla="*/ 21161 h 110569"/>
                <a:gd name="connsiteX22" fmla="*/ 53568 w 105706"/>
                <a:gd name="connsiteY22" fmla="*/ 17729 h 110569"/>
                <a:gd name="connsiteX23" fmla="*/ 31645 w 105706"/>
                <a:gd name="connsiteY23" fmla="*/ 25736 h 110569"/>
                <a:gd name="connsiteX24" fmla="*/ 22018 w 105706"/>
                <a:gd name="connsiteY24" fmla="*/ 49375 h 110569"/>
                <a:gd name="connsiteX25" fmla="*/ 83307 w 105706"/>
                <a:gd name="connsiteY25" fmla="*/ 49375 h 110569"/>
                <a:gd name="connsiteX26" fmla="*/ 79685 w 105706"/>
                <a:gd name="connsiteY26" fmla="*/ 31646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5706" h="110569">
                  <a:moveTo>
                    <a:pt x="105039" y="59669"/>
                  </a:moveTo>
                  <a:lnTo>
                    <a:pt x="22018" y="59669"/>
                  </a:lnTo>
                  <a:cubicBezTo>
                    <a:pt x="22400" y="70726"/>
                    <a:pt x="25450" y="79019"/>
                    <a:pt x="31169" y="84357"/>
                  </a:cubicBezTo>
                  <a:cubicBezTo>
                    <a:pt x="36888" y="89694"/>
                    <a:pt x="44036" y="92363"/>
                    <a:pt x="52520" y="92363"/>
                  </a:cubicBezTo>
                  <a:cubicBezTo>
                    <a:pt x="59954" y="92363"/>
                    <a:pt x="66245" y="90457"/>
                    <a:pt x="71392" y="86644"/>
                  </a:cubicBezTo>
                  <a:cubicBezTo>
                    <a:pt x="76539" y="82832"/>
                    <a:pt x="79685" y="77875"/>
                    <a:pt x="80924" y="71584"/>
                  </a:cubicBezTo>
                  <a:lnTo>
                    <a:pt x="104753" y="71584"/>
                  </a:lnTo>
                  <a:cubicBezTo>
                    <a:pt x="103323" y="79114"/>
                    <a:pt x="100273" y="85882"/>
                    <a:pt x="95698" y="91791"/>
                  </a:cubicBezTo>
                  <a:cubicBezTo>
                    <a:pt x="91123" y="97701"/>
                    <a:pt x="85213" y="102276"/>
                    <a:pt x="77874" y="105613"/>
                  </a:cubicBezTo>
                  <a:cubicBezTo>
                    <a:pt x="70535" y="108949"/>
                    <a:pt x="62433" y="110569"/>
                    <a:pt x="53377" y="110569"/>
                  </a:cubicBezTo>
                  <a:cubicBezTo>
                    <a:pt x="42988" y="110569"/>
                    <a:pt x="33742" y="108377"/>
                    <a:pt x="25736" y="103897"/>
                  </a:cubicBezTo>
                  <a:cubicBezTo>
                    <a:pt x="17729" y="99512"/>
                    <a:pt x="11438" y="93031"/>
                    <a:pt x="6863" y="84738"/>
                  </a:cubicBezTo>
                  <a:cubicBezTo>
                    <a:pt x="2288" y="76350"/>
                    <a:pt x="0" y="66532"/>
                    <a:pt x="0" y="55189"/>
                  </a:cubicBezTo>
                  <a:cubicBezTo>
                    <a:pt x="0" y="43846"/>
                    <a:pt x="2288" y="34219"/>
                    <a:pt x="6863" y="25831"/>
                  </a:cubicBezTo>
                  <a:cubicBezTo>
                    <a:pt x="11438" y="17443"/>
                    <a:pt x="17729" y="11057"/>
                    <a:pt x="25736" y="6672"/>
                  </a:cubicBezTo>
                  <a:cubicBezTo>
                    <a:pt x="33742" y="2192"/>
                    <a:pt x="42988" y="0"/>
                    <a:pt x="53377" y="0"/>
                  </a:cubicBezTo>
                  <a:cubicBezTo>
                    <a:pt x="63767" y="0"/>
                    <a:pt x="73203" y="2192"/>
                    <a:pt x="81115" y="6577"/>
                  </a:cubicBezTo>
                  <a:cubicBezTo>
                    <a:pt x="89026" y="10962"/>
                    <a:pt x="95031" y="16967"/>
                    <a:pt x="99320" y="24592"/>
                  </a:cubicBezTo>
                  <a:cubicBezTo>
                    <a:pt x="103609" y="32218"/>
                    <a:pt x="105706" y="40701"/>
                    <a:pt x="105706" y="50137"/>
                  </a:cubicBezTo>
                  <a:cubicBezTo>
                    <a:pt x="105706" y="53760"/>
                    <a:pt x="105420" y="57000"/>
                    <a:pt x="104944" y="59765"/>
                  </a:cubicBezTo>
                  <a:close/>
                  <a:moveTo>
                    <a:pt x="79685" y="31741"/>
                  </a:moveTo>
                  <a:cubicBezTo>
                    <a:pt x="77016" y="26975"/>
                    <a:pt x="73394" y="23448"/>
                    <a:pt x="68724" y="21161"/>
                  </a:cubicBezTo>
                  <a:cubicBezTo>
                    <a:pt x="64053" y="18873"/>
                    <a:pt x="59001" y="17729"/>
                    <a:pt x="53568" y="17729"/>
                  </a:cubicBezTo>
                  <a:cubicBezTo>
                    <a:pt x="44799" y="17729"/>
                    <a:pt x="37555" y="20398"/>
                    <a:pt x="31645" y="25736"/>
                  </a:cubicBezTo>
                  <a:cubicBezTo>
                    <a:pt x="25736" y="31074"/>
                    <a:pt x="22590" y="38985"/>
                    <a:pt x="22018" y="49375"/>
                  </a:cubicBezTo>
                  <a:lnTo>
                    <a:pt x="83307" y="49375"/>
                  </a:lnTo>
                  <a:cubicBezTo>
                    <a:pt x="83593" y="42321"/>
                    <a:pt x="82354" y="36412"/>
                    <a:pt x="79685" y="31646"/>
                  </a:cubicBezTo>
                  <a:close/>
                </a:path>
              </a:pathLst>
            </a:custGeom>
            <a:solidFill>
              <a:schemeClr val="bg1"/>
            </a:solidFill>
            <a:ln w="9525" cap="flat">
              <a:noFill/>
              <a:prstDash val="solid"/>
              <a:miter/>
            </a:ln>
          </p:spPr>
          <p:txBody>
            <a:bodyPr rtlCol="0" anchor="ctr"/>
            <a:lstStyle/>
            <a:p>
              <a:endParaRPr lang="fr-FR" sz="1092"/>
            </a:p>
          </p:txBody>
        </p:sp>
        <p:sp>
          <p:nvSpPr>
            <p:cNvPr id="29" name="Forme libre : forme 28">
              <a:extLst>
                <a:ext uri="{FF2B5EF4-FFF2-40B4-BE49-F238E27FC236}">
                  <a16:creationId xmlns:a16="http://schemas.microsoft.com/office/drawing/2014/main" id="{47595710-286F-21BC-70A2-5CF344C56EC5}"/>
                </a:ext>
              </a:extLst>
            </p:cNvPr>
            <p:cNvSpPr/>
            <p:nvPr/>
          </p:nvSpPr>
          <p:spPr>
            <a:xfrm>
              <a:off x="17888811" y="12640878"/>
              <a:ext cx="112187" cy="159181"/>
            </a:xfrm>
            <a:custGeom>
              <a:avLst/>
              <a:gdLst>
                <a:gd name="connsiteX0" fmla="*/ 25068 w 112187"/>
                <a:gd name="connsiteY0" fmla="*/ 95 h 159181"/>
                <a:gd name="connsiteX1" fmla="*/ 57381 w 112187"/>
                <a:gd name="connsiteY1" fmla="*/ 79400 h 159181"/>
                <a:gd name="connsiteX2" fmla="*/ 87310 w 112187"/>
                <a:gd name="connsiteY2" fmla="*/ 95 h 159181"/>
                <a:gd name="connsiteX3" fmla="*/ 112188 w 112187"/>
                <a:gd name="connsiteY3" fmla="*/ 95 h 159181"/>
                <a:gd name="connsiteX4" fmla="*/ 46991 w 112187"/>
                <a:gd name="connsiteY4" fmla="*/ 159181 h 159181"/>
                <a:gd name="connsiteX5" fmla="*/ 22114 w 112187"/>
                <a:gd name="connsiteY5" fmla="*/ 159181 h 159181"/>
                <a:gd name="connsiteX6" fmla="*/ 45371 w 112187"/>
                <a:gd name="connsiteY6" fmla="*/ 105326 h 159181"/>
                <a:gd name="connsiteX7" fmla="*/ 0 w 112187"/>
                <a:gd name="connsiteY7" fmla="*/ 0 h 159181"/>
                <a:gd name="connsiteX8" fmla="*/ 25068 w 112187"/>
                <a:gd name="connsiteY8" fmla="*/ 0 h 1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87" h="159181">
                  <a:moveTo>
                    <a:pt x="25068" y="95"/>
                  </a:moveTo>
                  <a:lnTo>
                    <a:pt x="57381" y="79400"/>
                  </a:lnTo>
                  <a:lnTo>
                    <a:pt x="87310" y="95"/>
                  </a:lnTo>
                  <a:lnTo>
                    <a:pt x="112188" y="95"/>
                  </a:lnTo>
                  <a:lnTo>
                    <a:pt x="46991" y="159181"/>
                  </a:lnTo>
                  <a:lnTo>
                    <a:pt x="22114" y="159181"/>
                  </a:lnTo>
                  <a:lnTo>
                    <a:pt x="45371" y="105326"/>
                  </a:lnTo>
                  <a:lnTo>
                    <a:pt x="0" y="0"/>
                  </a:lnTo>
                  <a:lnTo>
                    <a:pt x="25068" y="0"/>
                  </a:lnTo>
                  <a:close/>
                </a:path>
              </a:pathLst>
            </a:custGeom>
            <a:solidFill>
              <a:schemeClr val="bg1"/>
            </a:solidFill>
            <a:ln w="9525" cap="flat">
              <a:noFill/>
              <a:prstDash val="solid"/>
              <a:miter/>
            </a:ln>
          </p:spPr>
          <p:txBody>
            <a:bodyPr rtlCol="0" anchor="ctr"/>
            <a:lstStyle/>
            <a:p>
              <a:endParaRPr lang="fr-FR" sz="1092"/>
            </a:p>
          </p:txBody>
        </p:sp>
        <p:sp>
          <p:nvSpPr>
            <p:cNvPr id="30" name="Forme libre : forme 29">
              <a:extLst>
                <a:ext uri="{FF2B5EF4-FFF2-40B4-BE49-F238E27FC236}">
                  <a16:creationId xmlns:a16="http://schemas.microsoft.com/office/drawing/2014/main" id="{8DAC9493-DFB9-D2D6-25C9-EE335AC7174D}"/>
                </a:ext>
              </a:extLst>
            </p:cNvPr>
            <p:cNvSpPr/>
            <p:nvPr/>
          </p:nvSpPr>
          <p:spPr>
            <a:xfrm>
              <a:off x="17999379" y="12639544"/>
              <a:ext cx="109614" cy="110569"/>
            </a:xfrm>
            <a:custGeom>
              <a:avLst/>
              <a:gdLst>
                <a:gd name="connsiteX0" fmla="*/ 83021 w 109614"/>
                <a:gd name="connsiteY0" fmla="*/ 6672 h 110569"/>
                <a:gd name="connsiteX1" fmla="*/ 102561 w 109614"/>
                <a:gd name="connsiteY1" fmla="*/ 25831 h 110569"/>
                <a:gd name="connsiteX2" fmla="*/ 109614 w 109614"/>
                <a:gd name="connsiteY2" fmla="*/ 55189 h 110569"/>
                <a:gd name="connsiteX3" fmla="*/ 102561 w 109614"/>
                <a:gd name="connsiteY3" fmla="*/ 84738 h 110569"/>
                <a:gd name="connsiteX4" fmla="*/ 83021 w 109614"/>
                <a:gd name="connsiteY4" fmla="*/ 103897 h 110569"/>
                <a:gd name="connsiteX5" fmla="*/ 54807 w 109614"/>
                <a:gd name="connsiteY5" fmla="*/ 110569 h 110569"/>
                <a:gd name="connsiteX6" fmla="*/ 26689 w 109614"/>
                <a:gd name="connsiteY6" fmla="*/ 103897 h 110569"/>
                <a:gd name="connsiteX7" fmla="*/ 7149 w 109614"/>
                <a:gd name="connsiteY7" fmla="*/ 84643 h 110569"/>
                <a:gd name="connsiteX8" fmla="*/ 0 w 109614"/>
                <a:gd name="connsiteY8" fmla="*/ 55189 h 110569"/>
                <a:gd name="connsiteX9" fmla="*/ 7149 w 109614"/>
                <a:gd name="connsiteY9" fmla="*/ 25831 h 110569"/>
                <a:gd name="connsiteX10" fmla="*/ 26689 w 109614"/>
                <a:gd name="connsiteY10" fmla="*/ 6672 h 110569"/>
                <a:gd name="connsiteX11" fmla="*/ 54807 w 109614"/>
                <a:gd name="connsiteY11" fmla="*/ 0 h 110569"/>
                <a:gd name="connsiteX12" fmla="*/ 83021 w 109614"/>
                <a:gd name="connsiteY12" fmla="*/ 6672 h 110569"/>
                <a:gd name="connsiteX13" fmla="*/ 38985 w 109614"/>
                <a:gd name="connsiteY13" fmla="*/ 23353 h 110569"/>
                <a:gd name="connsiteX14" fmla="*/ 27356 w 109614"/>
                <a:gd name="connsiteY14" fmla="*/ 35363 h 110569"/>
                <a:gd name="connsiteX15" fmla="*/ 22971 w 109614"/>
                <a:gd name="connsiteY15" fmla="*/ 55189 h 110569"/>
                <a:gd name="connsiteX16" fmla="*/ 27356 w 109614"/>
                <a:gd name="connsiteY16" fmla="*/ 75111 h 110569"/>
                <a:gd name="connsiteX17" fmla="*/ 38985 w 109614"/>
                <a:gd name="connsiteY17" fmla="*/ 87026 h 110569"/>
                <a:gd name="connsiteX18" fmla="*/ 54807 w 109614"/>
                <a:gd name="connsiteY18" fmla="*/ 90934 h 110569"/>
                <a:gd name="connsiteX19" fmla="*/ 70630 w 109614"/>
                <a:gd name="connsiteY19" fmla="*/ 87026 h 110569"/>
                <a:gd name="connsiteX20" fmla="*/ 82258 w 109614"/>
                <a:gd name="connsiteY20" fmla="*/ 75111 h 110569"/>
                <a:gd name="connsiteX21" fmla="*/ 86643 w 109614"/>
                <a:gd name="connsiteY21" fmla="*/ 55189 h 110569"/>
                <a:gd name="connsiteX22" fmla="*/ 82258 w 109614"/>
                <a:gd name="connsiteY22" fmla="*/ 35363 h 110569"/>
                <a:gd name="connsiteX23" fmla="*/ 70630 w 109614"/>
                <a:gd name="connsiteY23" fmla="*/ 23353 h 110569"/>
                <a:gd name="connsiteX24" fmla="*/ 54807 w 109614"/>
                <a:gd name="connsiteY24" fmla="*/ 19445 h 110569"/>
                <a:gd name="connsiteX25" fmla="*/ 38985 w 109614"/>
                <a:gd name="connsiteY25" fmla="*/ 23353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614" h="110569">
                  <a:moveTo>
                    <a:pt x="83021" y="6672"/>
                  </a:moveTo>
                  <a:cubicBezTo>
                    <a:pt x="91409" y="11057"/>
                    <a:pt x="97890" y="17539"/>
                    <a:pt x="102561" y="25831"/>
                  </a:cubicBezTo>
                  <a:cubicBezTo>
                    <a:pt x="107231" y="34219"/>
                    <a:pt x="109614" y="43942"/>
                    <a:pt x="109614" y="55189"/>
                  </a:cubicBezTo>
                  <a:cubicBezTo>
                    <a:pt x="109614" y="66437"/>
                    <a:pt x="107231" y="76350"/>
                    <a:pt x="102561" y="84738"/>
                  </a:cubicBezTo>
                  <a:cubicBezTo>
                    <a:pt x="97890" y="93126"/>
                    <a:pt x="91314" y="99512"/>
                    <a:pt x="83021" y="103897"/>
                  </a:cubicBezTo>
                  <a:cubicBezTo>
                    <a:pt x="74633" y="108377"/>
                    <a:pt x="65292" y="110569"/>
                    <a:pt x="54807" y="110569"/>
                  </a:cubicBezTo>
                  <a:cubicBezTo>
                    <a:pt x="44322" y="110569"/>
                    <a:pt x="34981" y="108377"/>
                    <a:pt x="26689" y="103897"/>
                  </a:cubicBezTo>
                  <a:cubicBezTo>
                    <a:pt x="18396" y="99512"/>
                    <a:pt x="11915" y="93031"/>
                    <a:pt x="7149" y="84643"/>
                  </a:cubicBezTo>
                  <a:cubicBezTo>
                    <a:pt x="2383" y="76255"/>
                    <a:pt x="0" y="66437"/>
                    <a:pt x="0" y="55189"/>
                  </a:cubicBezTo>
                  <a:cubicBezTo>
                    <a:pt x="0" y="43942"/>
                    <a:pt x="2383" y="34219"/>
                    <a:pt x="7149" y="25831"/>
                  </a:cubicBezTo>
                  <a:cubicBezTo>
                    <a:pt x="11915" y="17443"/>
                    <a:pt x="18396" y="11057"/>
                    <a:pt x="26689" y="6672"/>
                  </a:cubicBezTo>
                  <a:cubicBezTo>
                    <a:pt x="34981" y="2192"/>
                    <a:pt x="44322" y="0"/>
                    <a:pt x="54807" y="0"/>
                  </a:cubicBezTo>
                  <a:cubicBezTo>
                    <a:pt x="65292" y="0"/>
                    <a:pt x="74633" y="2192"/>
                    <a:pt x="83021" y="6672"/>
                  </a:cubicBezTo>
                  <a:close/>
                  <a:moveTo>
                    <a:pt x="38985" y="23353"/>
                  </a:moveTo>
                  <a:cubicBezTo>
                    <a:pt x="34123" y="25927"/>
                    <a:pt x="30311" y="29930"/>
                    <a:pt x="27356" y="35363"/>
                  </a:cubicBezTo>
                  <a:cubicBezTo>
                    <a:pt x="24401" y="40796"/>
                    <a:pt x="22971" y="47373"/>
                    <a:pt x="22971" y="55189"/>
                  </a:cubicBezTo>
                  <a:cubicBezTo>
                    <a:pt x="22971" y="63005"/>
                    <a:pt x="24401" y="69773"/>
                    <a:pt x="27356" y="75111"/>
                  </a:cubicBezTo>
                  <a:cubicBezTo>
                    <a:pt x="30311" y="80449"/>
                    <a:pt x="34123" y="84452"/>
                    <a:pt x="38985" y="87026"/>
                  </a:cubicBezTo>
                  <a:cubicBezTo>
                    <a:pt x="43846" y="89599"/>
                    <a:pt x="49088" y="90934"/>
                    <a:pt x="54807" y="90934"/>
                  </a:cubicBezTo>
                  <a:cubicBezTo>
                    <a:pt x="60526" y="90934"/>
                    <a:pt x="65864" y="89599"/>
                    <a:pt x="70630" y="87026"/>
                  </a:cubicBezTo>
                  <a:cubicBezTo>
                    <a:pt x="75491" y="84452"/>
                    <a:pt x="79304" y="80449"/>
                    <a:pt x="82258" y="75111"/>
                  </a:cubicBezTo>
                  <a:cubicBezTo>
                    <a:pt x="85213" y="69773"/>
                    <a:pt x="86643" y="63101"/>
                    <a:pt x="86643" y="55189"/>
                  </a:cubicBezTo>
                  <a:cubicBezTo>
                    <a:pt x="86643" y="47278"/>
                    <a:pt x="85213" y="40701"/>
                    <a:pt x="82258" y="35363"/>
                  </a:cubicBezTo>
                  <a:cubicBezTo>
                    <a:pt x="79304" y="29930"/>
                    <a:pt x="75491" y="25927"/>
                    <a:pt x="70630" y="23353"/>
                  </a:cubicBezTo>
                  <a:cubicBezTo>
                    <a:pt x="65769" y="20780"/>
                    <a:pt x="60526" y="19445"/>
                    <a:pt x="54807" y="19445"/>
                  </a:cubicBezTo>
                  <a:cubicBezTo>
                    <a:pt x="49088" y="19445"/>
                    <a:pt x="43750" y="20780"/>
                    <a:pt x="38985" y="23353"/>
                  </a:cubicBezTo>
                  <a:close/>
                </a:path>
              </a:pathLst>
            </a:custGeom>
            <a:solidFill>
              <a:schemeClr val="bg1"/>
            </a:solidFill>
            <a:ln w="9525" cap="flat">
              <a:noFill/>
              <a:prstDash val="solid"/>
              <a:miter/>
            </a:ln>
          </p:spPr>
          <p:txBody>
            <a:bodyPr rtlCol="0" anchor="ctr"/>
            <a:lstStyle/>
            <a:p>
              <a:endParaRPr lang="fr-FR" sz="1092"/>
            </a:p>
          </p:txBody>
        </p:sp>
        <p:sp>
          <p:nvSpPr>
            <p:cNvPr id="31" name="Forme libre : forme 30">
              <a:extLst>
                <a:ext uri="{FF2B5EF4-FFF2-40B4-BE49-F238E27FC236}">
                  <a16:creationId xmlns:a16="http://schemas.microsoft.com/office/drawing/2014/main" id="{5280D506-D6C4-8E8C-8A6B-3053B405553D}"/>
                </a:ext>
              </a:extLst>
            </p:cNvPr>
            <p:cNvSpPr/>
            <p:nvPr/>
          </p:nvSpPr>
          <p:spPr>
            <a:xfrm>
              <a:off x="18125674" y="12639163"/>
              <a:ext cx="101703" cy="109615"/>
            </a:xfrm>
            <a:custGeom>
              <a:avLst/>
              <a:gdLst>
                <a:gd name="connsiteX0" fmla="*/ 90360 w 101703"/>
                <a:gd name="connsiteY0" fmla="*/ 12105 h 109615"/>
                <a:gd name="connsiteX1" fmla="*/ 101703 w 101703"/>
                <a:gd name="connsiteY1" fmla="*/ 46706 h 109615"/>
                <a:gd name="connsiteX2" fmla="*/ 101703 w 101703"/>
                <a:gd name="connsiteY2" fmla="*/ 109520 h 109615"/>
                <a:gd name="connsiteX3" fmla="*/ 79399 w 101703"/>
                <a:gd name="connsiteY3" fmla="*/ 109520 h 109615"/>
                <a:gd name="connsiteX4" fmla="*/ 79399 w 101703"/>
                <a:gd name="connsiteY4" fmla="*/ 49089 h 109615"/>
                <a:gd name="connsiteX5" fmla="*/ 71964 w 101703"/>
                <a:gd name="connsiteY5" fmla="*/ 26689 h 109615"/>
                <a:gd name="connsiteX6" fmla="*/ 51662 w 101703"/>
                <a:gd name="connsiteY6" fmla="*/ 18778 h 109615"/>
                <a:gd name="connsiteX7" fmla="*/ 30311 w 101703"/>
                <a:gd name="connsiteY7" fmla="*/ 27261 h 109615"/>
                <a:gd name="connsiteX8" fmla="*/ 22304 w 101703"/>
                <a:gd name="connsiteY8" fmla="*/ 52234 h 109615"/>
                <a:gd name="connsiteX9" fmla="*/ 22304 w 101703"/>
                <a:gd name="connsiteY9" fmla="*/ 109616 h 109615"/>
                <a:gd name="connsiteX10" fmla="*/ 0 w 101703"/>
                <a:gd name="connsiteY10" fmla="*/ 109616 h 109615"/>
                <a:gd name="connsiteX11" fmla="*/ 0 w 101703"/>
                <a:gd name="connsiteY11" fmla="*/ 1811 h 109615"/>
                <a:gd name="connsiteX12" fmla="*/ 22304 w 101703"/>
                <a:gd name="connsiteY12" fmla="*/ 1811 h 109615"/>
                <a:gd name="connsiteX13" fmla="*/ 22304 w 101703"/>
                <a:gd name="connsiteY13" fmla="*/ 25450 h 109615"/>
                <a:gd name="connsiteX14" fmla="*/ 36792 w 101703"/>
                <a:gd name="connsiteY14" fmla="*/ 6672 h 109615"/>
                <a:gd name="connsiteX15" fmla="*/ 60240 w 101703"/>
                <a:gd name="connsiteY15" fmla="*/ 0 h 109615"/>
                <a:gd name="connsiteX16" fmla="*/ 90360 w 101703"/>
                <a:gd name="connsiteY16" fmla="*/ 12105 h 10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03" h="109615">
                  <a:moveTo>
                    <a:pt x="90360" y="12105"/>
                  </a:moveTo>
                  <a:cubicBezTo>
                    <a:pt x="97890" y="20207"/>
                    <a:pt x="101703" y="31741"/>
                    <a:pt x="101703" y="46706"/>
                  </a:cubicBezTo>
                  <a:lnTo>
                    <a:pt x="101703" y="109520"/>
                  </a:lnTo>
                  <a:lnTo>
                    <a:pt x="79399" y="109520"/>
                  </a:lnTo>
                  <a:lnTo>
                    <a:pt x="79399" y="49089"/>
                  </a:lnTo>
                  <a:cubicBezTo>
                    <a:pt x="79399" y="39462"/>
                    <a:pt x="76921" y="31932"/>
                    <a:pt x="71964" y="26689"/>
                  </a:cubicBezTo>
                  <a:cubicBezTo>
                    <a:pt x="67008" y="21447"/>
                    <a:pt x="60240" y="18778"/>
                    <a:pt x="51662" y="18778"/>
                  </a:cubicBezTo>
                  <a:cubicBezTo>
                    <a:pt x="43083" y="18778"/>
                    <a:pt x="35649" y="21637"/>
                    <a:pt x="30311" y="27261"/>
                  </a:cubicBezTo>
                  <a:cubicBezTo>
                    <a:pt x="24973" y="32885"/>
                    <a:pt x="22304" y="41273"/>
                    <a:pt x="22304" y="52234"/>
                  </a:cubicBezTo>
                  <a:lnTo>
                    <a:pt x="22304" y="109616"/>
                  </a:lnTo>
                  <a:lnTo>
                    <a:pt x="0" y="109616"/>
                  </a:lnTo>
                  <a:lnTo>
                    <a:pt x="0" y="1811"/>
                  </a:lnTo>
                  <a:lnTo>
                    <a:pt x="22304" y="1811"/>
                  </a:lnTo>
                  <a:lnTo>
                    <a:pt x="22304" y="25450"/>
                  </a:lnTo>
                  <a:cubicBezTo>
                    <a:pt x="25164" y="17348"/>
                    <a:pt x="30025" y="11057"/>
                    <a:pt x="36792" y="6672"/>
                  </a:cubicBezTo>
                  <a:cubicBezTo>
                    <a:pt x="43560" y="2192"/>
                    <a:pt x="51376" y="0"/>
                    <a:pt x="60240" y="0"/>
                  </a:cubicBezTo>
                  <a:cubicBezTo>
                    <a:pt x="72727" y="0"/>
                    <a:pt x="82830" y="4003"/>
                    <a:pt x="90360" y="12105"/>
                  </a:cubicBezTo>
                  <a:close/>
                </a:path>
              </a:pathLst>
            </a:custGeom>
            <a:solidFill>
              <a:schemeClr val="bg1"/>
            </a:solidFill>
            <a:ln w="9525" cap="flat">
              <a:noFill/>
              <a:prstDash val="solid"/>
              <a:miter/>
            </a:ln>
          </p:spPr>
          <p:txBody>
            <a:bodyPr rtlCol="0" anchor="ctr"/>
            <a:lstStyle/>
            <a:p>
              <a:endParaRPr lang="fr-FR" sz="1092"/>
            </a:p>
          </p:txBody>
        </p:sp>
        <p:sp>
          <p:nvSpPr>
            <p:cNvPr id="33" name="Forme libre : forme 32">
              <a:extLst>
                <a:ext uri="{FF2B5EF4-FFF2-40B4-BE49-F238E27FC236}">
                  <a16:creationId xmlns:a16="http://schemas.microsoft.com/office/drawing/2014/main" id="{BD23B42B-69F7-FD7B-D8CA-9A3E9E04155F}"/>
                </a:ext>
              </a:extLst>
            </p:cNvPr>
            <p:cNvSpPr/>
            <p:nvPr/>
          </p:nvSpPr>
          <p:spPr>
            <a:xfrm>
              <a:off x="18242913" y="12603895"/>
              <a:ext cx="110853" cy="146122"/>
            </a:xfrm>
            <a:custGeom>
              <a:avLst/>
              <a:gdLst>
                <a:gd name="connsiteX0" fmla="*/ 73871 w 110853"/>
                <a:gd name="connsiteY0" fmla="*/ 42893 h 146122"/>
                <a:gd name="connsiteX1" fmla="*/ 88359 w 110853"/>
                <a:gd name="connsiteY1" fmla="*/ 62052 h 146122"/>
                <a:gd name="connsiteX2" fmla="*/ 88359 w 110853"/>
                <a:gd name="connsiteY2" fmla="*/ 0 h 146122"/>
                <a:gd name="connsiteX3" fmla="*/ 110853 w 110853"/>
                <a:gd name="connsiteY3" fmla="*/ 0 h 146122"/>
                <a:gd name="connsiteX4" fmla="*/ 110853 w 110853"/>
                <a:gd name="connsiteY4" fmla="*/ 144788 h 146122"/>
                <a:gd name="connsiteX5" fmla="*/ 88359 w 110853"/>
                <a:gd name="connsiteY5" fmla="*/ 144788 h 146122"/>
                <a:gd name="connsiteX6" fmla="*/ 88359 w 110853"/>
                <a:gd name="connsiteY6" fmla="*/ 119720 h 146122"/>
                <a:gd name="connsiteX7" fmla="*/ 73871 w 110853"/>
                <a:gd name="connsiteY7" fmla="*/ 138879 h 146122"/>
                <a:gd name="connsiteX8" fmla="*/ 48802 w 110853"/>
                <a:gd name="connsiteY8" fmla="*/ 146123 h 146122"/>
                <a:gd name="connsiteX9" fmla="*/ 23639 w 110853"/>
                <a:gd name="connsiteY9" fmla="*/ 139451 h 146122"/>
                <a:gd name="connsiteX10" fmla="*/ 6291 w 110853"/>
                <a:gd name="connsiteY10" fmla="*/ 120291 h 146122"/>
                <a:gd name="connsiteX11" fmla="*/ 0 w 110853"/>
                <a:gd name="connsiteY11" fmla="*/ 90743 h 146122"/>
                <a:gd name="connsiteX12" fmla="*/ 6291 w 110853"/>
                <a:gd name="connsiteY12" fmla="*/ 61385 h 146122"/>
                <a:gd name="connsiteX13" fmla="*/ 23639 w 110853"/>
                <a:gd name="connsiteY13" fmla="*/ 42226 h 146122"/>
                <a:gd name="connsiteX14" fmla="*/ 48802 w 110853"/>
                <a:gd name="connsiteY14" fmla="*/ 35554 h 146122"/>
                <a:gd name="connsiteX15" fmla="*/ 73871 w 110853"/>
                <a:gd name="connsiteY15" fmla="*/ 42798 h 146122"/>
                <a:gd name="connsiteX16" fmla="*/ 31931 w 110853"/>
                <a:gd name="connsiteY16" fmla="*/ 64721 h 146122"/>
                <a:gd name="connsiteX17" fmla="*/ 23067 w 110853"/>
                <a:gd name="connsiteY17" fmla="*/ 90838 h 146122"/>
                <a:gd name="connsiteX18" fmla="*/ 31931 w 110853"/>
                <a:gd name="connsiteY18" fmla="*/ 116956 h 146122"/>
                <a:gd name="connsiteX19" fmla="*/ 55760 w 110853"/>
                <a:gd name="connsiteY19" fmla="*/ 126487 h 146122"/>
                <a:gd name="connsiteX20" fmla="*/ 72631 w 110853"/>
                <a:gd name="connsiteY20" fmla="*/ 122103 h 146122"/>
                <a:gd name="connsiteX21" fmla="*/ 84355 w 110853"/>
                <a:gd name="connsiteY21" fmla="*/ 109711 h 146122"/>
                <a:gd name="connsiteX22" fmla="*/ 88645 w 110853"/>
                <a:gd name="connsiteY22" fmla="*/ 90934 h 146122"/>
                <a:gd name="connsiteX23" fmla="*/ 84355 w 110853"/>
                <a:gd name="connsiteY23" fmla="*/ 72251 h 146122"/>
                <a:gd name="connsiteX24" fmla="*/ 72631 w 110853"/>
                <a:gd name="connsiteY24" fmla="*/ 59765 h 146122"/>
                <a:gd name="connsiteX25" fmla="*/ 55760 w 110853"/>
                <a:gd name="connsiteY25" fmla="*/ 55380 h 146122"/>
                <a:gd name="connsiteX26" fmla="*/ 31931 w 110853"/>
                <a:gd name="connsiteY26" fmla="*/ 64912 h 1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853" h="146122">
                  <a:moveTo>
                    <a:pt x="73871" y="42893"/>
                  </a:moveTo>
                  <a:cubicBezTo>
                    <a:pt x="80829" y="47754"/>
                    <a:pt x="85594" y="54141"/>
                    <a:pt x="88359" y="62052"/>
                  </a:cubicBezTo>
                  <a:lnTo>
                    <a:pt x="88359" y="0"/>
                  </a:lnTo>
                  <a:lnTo>
                    <a:pt x="110853" y="0"/>
                  </a:lnTo>
                  <a:lnTo>
                    <a:pt x="110853" y="144788"/>
                  </a:lnTo>
                  <a:lnTo>
                    <a:pt x="88359" y="144788"/>
                  </a:lnTo>
                  <a:lnTo>
                    <a:pt x="88359" y="119720"/>
                  </a:lnTo>
                  <a:cubicBezTo>
                    <a:pt x="85594" y="127631"/>
                    <a:pt x="80829" y="134113"/>
                    <a:pt x="73871" y="138879"/>
                  </a:cubicBezTo>
                  <a:cubicBezTo>
                    <a:pt x="66912" y="143740"/>
                    <a:pt x="58620" y="146123"/>
                    <a:pt x="48802" y="146123"/>
                  </a:cubicBezTo>
                  <a:cubicBezTo>
                    <a:pt x="38985" y="146123"/>
                    <a:pt x="30978" y="143930"/>
                    <a:pt x="23639" y="139451"/>
                  </a:cubicBezTo>
                  <a:cubicBezTo>
                    <a:pt x="16299" y="135066"/>
                    <a:pt x="10485" y="128584"/>
                    <a:pt x="6291" y="120291"/>
                  </a:cubicBezTo>
                  <a:cubicBezTo>
                    <a:pt x="2097" y="111903"/>
                    <a:pt x="0" y="102086"/>
                    <a:pt x="0" y="90743"/>
                  </a:cubicBezTo>
                  <a:cubicBezTo>
                    <a:pt x="0" y="79400"/>
                    <a:pt x="2097" y="69773"/>
                    <a:pt x="6291" y="61385"/>
                  </a:cubicBezTo>
                  <a:cubicBezTo>
                    <a:pt x="10485" y="52997"/>
                    <a:pt x="16204" y="46611"/>
                    <a:pt x="23639" y="42226"/>
                  </a:cubicBezTo>
                  <a:cubicBezTo>
                    <a:pt x="30978" y="37746"/>
                    <a:pt x="39366" y="35554"/>
                    <a:pt x="48802" y="35554"/>
                  </a:cubicBezTo>
                  <a:cubicBezTo>
                    <a:pt x="58239" y="35554"/>
                    <a:pt x="66912" y="37937"/>
                    <a:pt x="73871" y="42798"/>
                  </a:cubicBezTo>
                  <a:close/>
                  <a:moveTo>
                    <a:pt x="31931" y="64721"/>
                  </a:moveTo>
                  <a:cubicBezTo>
                    <a:pt x="26021" y="71012"/>
                    <a:pt x="23067" y="79781"/>
                    <a:pt x="23067" y="90838"/>
                  </a:cubicBezTo>
                  <a:cubicBezTo>
                    <a:pt x="23067" y="101895"/>
                    <a:pt x="26021" y="110665"/>
                    <a:pt x="31931" y="116956"/>
                  </a:cubicBezTo>
                  <a:cubicBezTo>
                    <a:pt x="37841" y="123246"/>
                    <a:pt x="45752" y="126487"/>
                    <a:pt x="55760" y="126487"/>
                  </a:cubicBezTo>
                  <a:cubicBezTo>
                    <a:pt x="62051" y="126487"/>
                    <a:pt x="67675" y="125057"/>
                    <a:pt x="72631" y="122103"/>
                  </a:cubicBezTo>
                  <a:cubicBezTo>
                    <a:pt x="77588" y="119148"/>
                    <a:pt x="81496" y="115049"/>
                    <a:pt x="84355" y="109711"/>
                  </a:cubicBezTo>
                  <a:cubicBezTo>
                    <a:pt x="87215" y="104373"/>
                    <a:pt x="88645" y="98082"/>
                    <a:pt x="88645" y="90934"/>
                  </a:cubicBezTo>
                  <a:cubicBezTo>
                    <a:pt x="88645" y="83785"/>
                    <a:pt x="87215" y="77684"/>
                    <a:pt x="84355" y="72251"/>
                  </a:cubicBezTo>
                  <a:cubicBezTo>
                    <a:pt x="81496" y="66818"/>
                    <a:pt x="77588" y="62624"/>
                    <a:pt x="72631" y="59765"/>
                  </a:cubicBezTo>
                  <a:cubicBezTo>
                    <a:pt x="67675" y="56810"/>
                    <a:pt x="62051" y="55380"/>
                    <a:pt x="55760" y="55380"/>
                  </a:cubicBezTo>
                  <a:cubicBezTo>
                    <a:pt x="45847" y="55380"/>
                    <a:pt x="37936" y="58525"/>
                    <a:pt x="31931" y="64912"/>
                  </a:cubicBezTo>
                  <a:close/>
                </a:path>
              </a:pathLst>
            </a:custGeom>
            <a:solidFill>
              <a:schemeClr val="bg1"/>
            </a:solidFill>
            <a:ln w="9525" cap="flat">
              <a:noFill/>
              <a:prstDash val="solid"/>
              <a:miter/>
            </a:ln>
          </p:spPr>
          <p:txBody>
            <a:bodyPr rtlCol="0" anchor="ctr"/>
            <a:lstStyle/>
            <a:p>
              <a:endParaRPr lang="fr-FR" sz="1092"/>
            </a:p>
          </p:txBody>
        </p:sp>
        <p:sp>
          <p:nvSpPr>
            <p:cNvPr id="34" name="Forme libre : forme 33">
              <a:extLst>
                <a:ext uri="{FF2B5EF4-FFF2-40B4-BE49-F238E27FC236}">
                  <a16:creationId xmlns:a16="http://schemas.microsoft.com/office/drawing/2014/main" id="{7F7B5840-0293-8C4A-61A9-D468A0F09218}"/>
                </a:ext>
              </a:extLst>
            </p:cNvPr>
            <p:cNvSpPr/>
            <p:nvPr/>
          </p:nvSpPr>
          <p:spPr>
            <a:xfrm>
              <a:off x="18406858" y="12614284"/>
              <a:ext cx="64148" cy="134494"/>
            </a:xfrm>
            <a:custGeom>
              <a:avLst/>
              <a:gdLst>
                <a:gd name="connsiteX0" fmla="*/ 64148 w 64148"/>
                <a:gd name="connsiteY0" fmla="*/ 115144 h 134494"/>
                <a:gd name="connsiteX1" fmla="*/ 64148 w 64148"/>
                <a:gd name="connsiteY1" fmla="*/ 134494 h 134494"/>
                <a:gd name="connsiteX2" fmla="*/ 50423 w 64148"/>
                <a:gd name="connsiteY2" fmla="*/ 134494 h 134494"/>
                <a:gd name="connsiteX3" fmla="*/ 24306 w 64148"/>
                <a:gd name="connsiteY3" fmla="*/ 126201 h 134494"/>
                <a:gd name="connsiteX4" fmla="*/ 15441 w 64148"/>
                <a:gd name="connsiteY4" fmla="*/ 98559 h 134494"/>
                <a:gd name="connsiteX5" fmla="*/ 15441 w 64148"/>
                <a:gd name="connsiteY5" fmla="*/ 45753 h 134494"/>
                <a:gd name="connsiteX6" fmla="*/ 0 w 64148"/>
                <a:gd name="connsiteY6" fmla="*/ 45753 h 134494"/>
                <a:gd name="connsiteX7" fmla="*/ 0 w 64148"/>
                <a:gd name="connsiteY7" fmla="*/ 26784 h 134494"/>
                <a:gd name="connsiteX8" fmla="*/ 15441 w 64148"/>
                <a:gd name="connsiteY8" fmla="*/ 26784 h 134494"/>
                <a:gd name="connsiteX9" fmla="*/ 15441 w 64148"/>
                <a:gd name="connsiteY9" fmla="*/ 0 h 134494"/>
                <a:gd name="connsiteX10" fmla="*/ 37936 w 64148"/>
                <a:gd name="connsiteY10" fmla="*/ 0 h 134494"/>
                <a:gd name="connsiteX11" fmla="*/ 37936 w 64148"/>
                <a:gd name="connsiteY11" fmla="*/ 26784 h 134494"/>
                <a:gd name="connsiteX12" fmla="*/ 63958 w 64148"/>
                <a:gd name="connsiteY12" fmla="*/ 26784 h 134494"/>
                <a:gd name="connsiteX13" fmla="*/ 63958 w 64148"/>
                <a:gd name="connsiteY13" fmla="*/ 45753 h 134494"/>
                <a:gd name="connsiteX14" fmla="*/ 37936 w 64148"/>
                <a:gd name="connsiteY14" fmla="*/ 45753 h 134494"/>
                <a:gd name="connsiteX15" fmla="*/ 37936 w 64148"/>
                <a:gd name="connsiteY15" fmla="*/ 98940 h 134494"/>
                <a:gd name="connsiteX16" fmla="*/ 41367 w 64148"/>
                <a:gd name="connsiteY16" fmla="*/ 111618 h 134494"/>
                <a:gd name="connsiteX17" fmla="*/ 53377 w 64148"/>
                <a:gd name="connsiteY17" fmla="*/ 115144 h 134494"/>
                <a:gd name="connsiteX18" fmla="*/ 64148 w 64148"/>
                <a:gd name="connsiteY18" fmla="*/ 115144 h 13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148" h="134494">
                  <a:moveTo>
                    <a:pt x="64148" y="115144"/>
                  </a:moveTo>
                  <a:lnTo>
                    <a:pt x="64148" y="134494"/>
                  </a:lnTo>
                  <a:lnTo>
                    <a:pt x="50423" y="134494"/>
                  </a:lnTo>
                  <a:cubicBezTo>
                    <a:pt x="38985" y="134494"/>
                    <a:pt x="30215" y="131730"/>
                    <a:pt x="24306" y="126201"/>
                  </a:cubicBezTo>
                  <a:cubicBezTo>
                    <a:pt x="18396" y="120673"/>
                    <a:pt x="15441" y="111427"/>
                    <a:pt x="15441" y="98559"/>
                  </a:cubicBezTo>
                  <a:lnTo>
                    <a:pt x="15441" y="45753"/>
                  </a:lnTo>
                  <a:lnTo>
                    <a:pt x="0" y="45753"/>
                  </a:lnTo>
                  <a:lnTo>
                    <a:pt x="0" y="26784"/>
                  </a:lnTo>
                  <a:lnTo>
                    <a:pt x="15441" y="26784"/>
                  </a:lnTo>
                  <a:lnTo>
                    <a:pt x="15441" y="0"/>
                  </a:lnTo>
                  <a:lnTo>
                    <a:pt x="37936" y="0"/>
                  </a:lnTo>
                  <a:lnTo>
                    <a:pt x="37936" y="26784"/>
                  </a:lnTo>
                  <a:lnTo>
                    <a:pt x="63958" y="26784"/>
                  </a:lnTo>
                  <a:lnTo>
                    <a:pt x="63958" y="45753"/>
                  </a:lnTo>
                  <a:lnTo>
                    <a:pt x="37936" y="45753"/>
                  </a:lnTo>
                  <a:lnTo>
                    <a:pt x="37936" y="98940"/>
                  </a:lnTo>
                  <a:cubicBezTo>
                    <a:pt x="37936" y="105041"/>
                    <a:pt x="39080" y="109330"/>
                    <a:pt x="41367" y="111618"/>
                  </a:cubicBezTo>
                  <a:cubicBezTo>
                    <a:pt x="43655" y="114001"/>
                    <a:pt x="47658" y="115144"/>
                    <a:pt x="53377" y="115144"/>
                  </a:cubicBezTo>
                  <a:lnTo>
                    <a:pt x="64148" y="115144"/>
                  </a:lnTo>
                  <a:close/>
                </a:path>
              </a:pathLst>
            </a:custGeom>
            <a:solidFill>
              <a:schemeClr val="bg1"/>
            </a:solidFill>
            <a:ln w="9525" cap="flat">
              <a:noFill/>
              <a:prstDash val="solid"/>
              <a:miter/>
            </a:ln>
          </p:spPr>
          <p:txBody>
            <a:bodyPr rtlCol="0" anchor="ctr"/>
            <a:lstStyle/>
            <a:p>
              <a:endParaRPr lang="fr-FR" sz="1092"/>
            </a:p>
          </p:txBody>
        </p:sp>
        <p:sp>
          <p:nvSpPr>
            <p:cNvPr id="35" name="Forme libre : forme 34">
              <a:extLst>
                <a:ext uri="{FF2B5EF4-FFF2-40B4-BE49-F238E27FC236}">
                  <a16:creationId xmlns:a16="http://schemas.microsoft.com/office/drawing/2014/main" id="{335F401B-1E64-E03B-B6A6-BB5A7F8DFAFF}"/>
                </a:ext>
              </a:extLst>
            </p:cNvPr>
            <p:cNvSpPr/>
            <p:nvPr/>
          </p:nvSpPr>
          <p:spPr>
            <a:xfrm>
              <a:off x="18487306" y="12603990"/>
              <a:ext cx="101703" cy="144788"/>
            </a:xfrm>
            <a:custGeom>
              <a:avLst/>
              <a:gdLst>
                <a:gd name="connsiteX0" fmla="*/ 90360 w 101703"/>
                <a:gd name="connsiteY0" fmla="*/ 47278 h 144788"/>
                <a:gd name="connsiteX1" fmla="*/ 101703 w 101703"/>
                <a:gd name="connsiteY1" fmla="*/ 81878 h 144788"/>
                <a:gd name="connsiteX2" fmla="*/ 101703 w 101703"/>
                <a:gd name="connsiteY2" fmla="*/ 144693 h 144788"/>
                <a:gd name="connsiteX3" fmla="*/ 79399 w 101703"/>
                <a:gd name="connsiteY3" fmla="*/ 144693 h 144788"/>
                <a:gd name="connsiteX4" fmla="*/ 79399 w 101703"/>
                <a:gd name="connsiteY4" fmla="*/ 84261 h 144788"/>
                <a:gd name="connsiteX5" fmla="*/ 71964 w 101703"/>
                <a:gd name="connsiteY5" fmla="*/ 61861 h 144788"/>
                <a:gd name="connsiteX6" fmla="*/ 51662 w 101703"/>
                <a:gd name="connsiteY6" fmla="*/ 53950 h 144788"/>
                <a:gd name="connsiteX7" fmla="*/ 30311 w 101703"/>
                <a:gd name="connsiteY7" fmla="*/ 62433 h 144788"/>
                <a:gd name="connsiteX8" fmla="*/ 22304 w 101703"/>
                <a:gd name="connsiteY8" fmla="*/ 87407 h 144788"/>
                <a:gd name="connsiteX9" fmla="*/ 22304 w 101703"/>
                <a:gd name="connsiteY9" fmla="*/ 144788 h 144788"/>
                <a:gd name="connsiteX10" fmla="*/ 0 w 101703"/>
                <a:gd name="connsiteY10" fmla="*/ 144788 h 144788"/>
                <a:gd name="connsiteX11" fmla="*/ 0 w 101703"/>
                <a:gd name="connsiteY11" fmla="*/ 0 h 144788"/>
                <a:gd name="connsiteX12" fmla="*/ 22304 w 101703"/>
                <a:gd name="connsiteY12" fmla="*/ 0 h 144788"/>
                <a:gd name="connsiteX13" fmla="*/ 22304 w 101703"/>
                <a:gd name="connsiteY13" fmla="*/ 60622 h 144788"/>
                <a:gd name="connsiteX14" fmla="*/ 36792 w 101703"/>
                <a:gd name="connsiteY14" fmla="*/ 41845 h 144788"/>
                <a:gd name="connsiteX15" fmla="*/ 60240 w 101703"/>
                <a:gd name="connsiteY15" fmla="*/ 35172 h 144788"/>
                <a:gd name="connsiteX16" fmla="*/ 90360 w 101703"/>
                <a:gd name="connsiteY16" fmla="*/ 47278 h 14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03" h="144788">
                  <a:moveTo>
                    <a:pt x="90360" y="47278"/>
                  </a:moveTo>
                  <a:cubicBezTo>
                    <a:pt x="97890" y="55380"/>
                    <a:pt x="101703" y="66913"/>
                    <a:pt x="101703" y="81878"/>
                  </a:cubicBezTo>
                  <a:lnTo>
                    <a:pt x="101703" y="144693"/>
                  </a:lnTo>
                  <a:lnTo>
                    <a:pt x="79399" y="144693"/>
                  </a:lnTo>
                  <a:lnTo>
                    <a:pt x="79399" y="84261"/>
                  </a:lnTo>
                  <a:cubicBezTo>
                    <a:pt x="79399" y="74634"/>
                    <a:pt x="76921" y="67104"/>
                    <a:pt x="71964" y="61861"/>
                  </a:cubicBezTo>
                  <a:cubicBezTo>
                    <a:pt x="67008" y="56619"/>
                    <a:pt x="60240" y="53950"/>
                    <a:pt x="51662" y="53950"/>
                  </a:cubicBezTo>
                  <a:cubicBezTo>
                    <a:pt x="43083" y="53950"/>
                    <a:pt x="35648" y="56810"/>
                    <a:pt x="30311" y="62433"/>
                  </a:cubicBezTo>
                  <a:cubicBezTo>
                    <a:pt x="24973" y="68057"/>
                    <a:pt x="22304" y="76445"/>
                    <a:pt x="22304" y="87407"/>
                  </a:cubicBezTo>
                  <a:lnTo>
                    <a:pt x="22304" y="144788"/>
                  </a:lnTo>
                  <a:lnTo>
                    <a:pt x="0" y="144788"/>
                  </a:lnTo>
                  <a:lnTo>
                    <a:pt x="0" y="0"/>
                  </a:lnTo>
                  <a:lnTo>
                    <a:pt x="22304" y="0"/>
                  </a:lnTo>
                  <a:lnTo>
                    <a:pt x="22304" y="60622"/>
                  </a:lnTo>
                  <a:cubicBezTo>
                    <a:pt x="25164" y="52520"/>
                    <a:pt x="30025" y="46229"/>
                    <a:pt x="36792" y="41845"/>
                  </a:cubicBezTo>
                  <a:cubicBezTo>
                    <a:pt x="43560" y="37365"/>
                    <a:pt x="51376" y="35172"/>
                    <a:pt x="60240" y="35172"/>
                  </a:cubicBezTo>
                  <a:cubicBezTo>
                    <a:pt x="72727" y="35172"/>
                    <a:pt x="82830" y="39176"/>
                    <a:pt x="90360" y="47278"/>
                  </a:cubicBezTo>
                  <a:close/>
                </a:path>
              </a:pathLst>
            </a:custGeom>
            <a:solidFill>
              <a:schemeClr val="bg1"/>
            </a:solidFill>
            <a:ln w="9525" cap="flat">
              <a:noFill/>
              <a:prstDash val="solid"/>
              <a:miter/>
            </a:ln>
          </p:spPr>
          <p:txBody>
            <a:bodyPr rtlCol="0" anchor="ctr"/>
            <a:lstStyle/>
            <a:p>
              <a:endParaRPr lang="fr-FR" sz="1092"/>
            </a:p>
          </p:txBody>
        </p:sp>
        <p:sp>
          <p:nvSpPr>
            <p:cNvPr id="36" name="Forme libre : forme 35">
              <a:extLst>
                <a:ext uri="{FF2B5EF4-FFF2-40B4-BE49-F238E27FC236}">
                  <a16:creationId xmlns:a16="http://schemas.microsoft.com/office/drawing/2014/main" id="{E3759921-BE1F-9260-E3F6-5B704FA3E6F3}"/>
                </a:ext>
              </a:extLst>
            </p:cNvPr>
            <p:cNvSpPr/>
            <p:nvPr/>
          </p:nvSpPr>
          <p:spPr>
            <a:xfrm>
              <a:off x="18604546" y="12639639"/>
              <a:ext cx="105706" cy="110569"/>
            </a:xfrm>
            <a:custGeom>
              <a:avLst/>
              <a:gdLst>
                <a:gd name="connsiteX0" fmla="*/ 105039 w 105706"/>
                <a:gd name="connsiteY0" fmla="*/ 59669 h 110569"/>
                <a:gd name="connsiteX1" fmla="*/ 22018 w 105706"/>
                <a:gd name="connsiteY1" fmla="*/ 59669 h 110569"/>
                <a:gd name="connsiteX2" fmla="*/ 31169 w 105706"/>
                <a:gd name="connsiteY2" fmla="*/ 84357 h 110569"/>
                <a:gd name="connsiteX3" fmla="*/ 52520 w 105706"/>
                <a:gd name="connsiteY3" fmla="*/ 92363 h 110569"/>
                <a:gd name="connsiteX4" fmla="*/ 71392 w 105706"/>
                <a:gd name="connsiteY4" fmla="*/ 86644 h 110569"/>
                <a:gd name="connsiteX5" fmla="*/ 80924 w 105706"/>
                <a:gd name="connsiteY5" fmla="*/ 71584 h 110569"/>
                <a:gd name="connsiteX6" fmla="*/ 104753 w 105706"/>
                <a:gd name="connsiteY6" fmla="*/ 71584 h 110569"/>
                <a:gd name="connsiteX7" fmla="*/ 95698 w 105706"/>
                <a:gd name="connsiteY7" fmla="*/ 91791 h 110569"/>
                <a:gd name="connsiteX8" fmla="*/ 77874 w 105706"/>
                <a:gd name="connsiteY8" fmla="*/ 105613 h 110569"/>
                <a:gd name="connsiteX9" fmla="*/ 53377 w 105706"/>
                <a:gd name="connsiteY9" fmla="*/ 110569 h 110569"/>
                <a:gd name="connsiteX10" fmla="*/ 25736 w 105706"/>
                <a:gd name="connsiteY10" fmla="*/ 103897 h 110569"/>
                <a:gd name="connsiteX11" fmla="*/ 6863 w 105706"/>
                <a:gd name="connsiteY11" fmla="*/ 84738 h 110569"/>
                <a:gd name="connsiteX12" fmla="*/ 0 w 105706"/>
                <a:gd name="connsiteY12" fmla="*/ 55189 h 110569"/>
                <a:gd name="connsiteX13" fmla="*/ 6863 w 105706"/>
                <a:gd name="connsiteY13" fmla="*/ 25831 h 110569"/>
                <a:gd name="connsiteX14" fmla="*/ 25736 w 105706"/>
                <a:gd name="connsiteY14" fmla="*/ 6672 h 110569"/>
                <a:gd name="connsiteX15" fmla="*/ 53377 w 105706"/>
                <a:gd name="connsiteY15" fmla="*/ 0 h 110569"/>
                <a:gd name="connsiteX16" fmla="*/ 81115 w 105706"/>
                <a:gd name="connsiteY16" fmla="*/ 6577 h 110569"/>
                <a:gd name="connsiteX17" fmla="*/ 99320 w 105706"/>
                <a:gd name="connsiteY17" fmla="*/ 24592 h 110569"/>
                <a:gd name="connsiteX18" fmla="*/ 105706 w 105706"/>
                <a:gd name="connsiteY18" fmla="*/ 50137 h 110569"/>
                <a:gd name="connsiteX19" fmla="*/ 104944 w 105706"/>
                <a:gd name="connsiteY19" fmla="*/ 59765 h 110569"/>
                <a:gd name="connsiteX20" fmla="*/ 79685 w 105706"/>
                <a:gd name="connsiteY20" fmla="*/ 31741 h 110569"/>
                <a:gd name="connsiteX21" fmla="*/ 68723 w 105706"/>
                <a:gd name="connsiteY21" fmla="*/ 21161 h 110569"/>
                <a:gd name="connsiteX22" fmla="*/ 53568 w 105706"/>
                <a:gd name="connsiteY22" fmla="*/ 17729 h 110569"/>
                <a:gd name="connsiteX23" fmla="*/ 31645 w 105706"/>
                <a:gd name="connsiteY23" fmla="*/ 25736 h 110569"/>
                <a:gd name="connsiteX24" fmla="*/ 22018 w 105706"/>
                <a:gd name="connsiteY24" fmla="*/ 49375 h 110569"/>
                <a:gd name="connsiteX25" fmla="*/ 83307 w 105706"/>
                <a:gd name="connsiteY25" fmla="*/ 49375 h 110569"/>
                <a:gd name="connsiteX26" fmla="*/ 79685 w 105706"/>
                <a:gd name="connsiteY26" fmla="*/ 31646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5706" h="110569">
                  <a:moveTo>
                    <a:pt x="105039" y="59669"/>
                  </a:moveTo>
                  <a:lnTo>
                    <a:pt x="22018" y="59669"/>
                  </a:lnTo>
                  <a:cubicBezTo>
                    <a:pt x="22399" y="70726"/>
                    <a:pt x="25450" y="79019"/>
                    <a:pt x="31169" y="84357"/>
                  </a:cubicBezTo>
                  <a:cubicBezTo>
                    <a:pt x="36888" y="89694"/>
                    <a:pt x="44036" y="92363"/>
                    <a:pt x="52520" y="92363"/>
                  </a:cubicBezTo>
                  <a:cubicBezTo>
                    <a:pt x="59954" y="92363"/>
                    <a:pt x="66245" y="90457"/>
                    <a:pt x="71392" y="86644"/>
                  </a:cubicBezTo>
                  <a:cubicBezTo>
                    <a:pt x="76539" y="82832"/>
                    <a:pt x="79685" y="77875"/>
                    <a:pt x="80924" y="71584"/>
                  </a:cubicBezTo>
                  <a:lnTo>
                    <a:pt x="104753" y="71584"/>
                  </a:lnTo>
                  <a:cubicBezTo>
                    <a:pt x="103323" y="79114"/>
                    <a:pt x="100273" y="85882"/>
                    <a:pt x="95698" y="91791"/>
                  </a:cubicBezTo>
                  <a:cubicBezTo>
                    <a:pt x="91123" y="97701"/>
                    <a:pt x="85213" y="102276"/>
                    <a:pt x="77874" y="105613"/>
                  </a:cubicBezTo>
                  <a:cubicBezTo>
                    <a:pt x="70534" y="108949"/>
                    <a:pt x="62432" y="110569"/>
                    <a:pt x="53377" y="110569"/>
                  </a:cubicBezTo>
                  <a:cubicBezTo>
                    <a:pt x="42988" y="110569"/>
                    <a:pt x="33742" y="108377"/>
                    <a:pt x="25736" y="103897"/>
                  </a:cubicBezTo>
                  <a:cubicBezTo>
                    <a:pt x="17729" y="99512"/>
                    <a:pt x="11438" y="93031"/>
                    <a:pt x="6863" y="84738"/>
                  </a:cubicBezTo>
                  <a:cubicBezTo>
                    <a:pt x="2288" y="76350"/>
                    <a:pt x="0" y="66532"/>
                    <a:pt x="0" y="55189"/>
                  </a:cubicBezTo>
                  <a:cubicBezTo>
                    <a:pt x="0" y="43846"/>
                    <a:pt x="2288" y="34219"/>
                    <a:pt x="6863" y="25831"/>
                  </a:cubicBezTo>
                  <a:cubicBezTo>
                    <a:pt x="11438" y="17443"/>
                    <a:pt x="17729" y="11057"/>
                    <a:pt x="25736" y="6672"/>
                  </a:cubicBezTo>
                  <a:cubicBezTo>
                    <a:pt x="33742" y="2192"/>
                    <a:pt x="42988" y="0"/>
                    <a:pt x="53377" y="0"/>
                  </a:cubicBezTo>
                  <a:cubicBezTo>
                    <a:pt x="63767" y="0"/>
                    <a:pt x="73203" y="2192"/>
                    <a:pt x="81115" y="6577"/>
                  </a:cubicBezTo>
                  <a:cubicBezTo>
                    <a:pt x="89026" y="10962"/>
                    <a:pt x="95031" y="16967"/>
                    <a:pt x="99320" y="24592"/>
                  </a:cubicBezTo>
                  <a:cubicBezTo>
                    <a:pt x="103609" y="32218"/>
                    <a:pt x="105706" y="40701"/>
                    <a:pt x="105706" y="50137"/>
                  </a:cubicBezTo>
                  <a:cubicBezTo>
                    <a:pt x="105706" y="53760"/>
                    <a:pt x="105420" y="57000"/>
                    <a:pt x="104944" y="59765"/>
                  </a:cubicBezTo>
                  <a:close/>
                  <a:moveTo>
                    <a:pt x="79685" y="31741"/>
                  </a:moveTo>
                  <a:cubicBezTo>
                    <a:pt x="77016" y="26975"/>
                    <a:pt x="73394" y="23448"/>
                    <a:pt x="68723" y="21161"/>
                  </a:cubicBezTo>
                  <a:cubicBezTo>
                    <a:pt x="64053" y="18873"/>
                    <a:pt x="59001" y="17729"/>
                    <a:pt x="53568" y="17729"/>
                  </a:cubicBezTo>
                  <a:cubicBezTo>
                    <a:pt x="44799" y="17729"/>
                    <a:pt x="37555" y="20398"/>
                    <a:pt x="31645" y="25736"/>
                  </a:cubicBezTo>
                  <a:cubicBezTo>
                    <a:pt x="25736" y="31074"/>
                    <a:pt x="22590" y="38985"/>
                    <a:pt x="22018" y="49375"/>
                  </a:cubicBezTo>
                  <a:lnTo>
                    <a:pt x="83307" y="49375"/>
                  </a:lnTo>
                  <a:cubicBezTo>
                    <a:pt x="83593" y="42321"/>
                    <a:pt x="82354" y="36412"/>
                    <a:pt x="79685" y="31646"/>
                  </a:cubicBezTo>
                  <a:close/>
                </a:path>
              </a:pathLst>
            </a:custGeom>
            <a:solidFill>
              <a:schemeClr val="bg1"/>
            </a:solidFill>
            <a:ln w="9525" cap="flat">
              <a:noFill/>
              <a:prstDash val="solid"/>
              <a:miter/>
            </a:ln>
          </p:spPr>
          <p:txBody>
            <a:bodyPr rtlCol="0" anchor="ctr"/>
            <a:lstStyle/>
            <a:p>
              <a:endParaRPr lang="fr-FR" sz="1092"/>
            </a:p>
          </p:txBody>
        </p:sp>
        <p:sp>
          <p:nvSpPr>
            <p:cNvPr id="37" name="Forme libre : forme 36">
              <a:extLst>
                <a:ext uri="{FF2B5EF4-FFF2-40B4-BE49-F238E27FC236}">
                  <a16:creationId xmlns:a16="http://schemas.microsoft.com/office/drawing/2014/main" id="{07B9B163-15E2-61D9-DC6B-037EB1D96A77}"/>
                </a:ext>
              </a:extLst>
            </p:cNvPr>
            <p:cNvSpPr/>
            <p:nvPr/>
          </p:nvSpPr>
          <p:spPr>
            <a:xfrm>
              <a:off x="18762771" y="12639544"/>
              <a:ext cx="109614" cy="110569"/>
            </a:xfrm>
            <a:custGeom>
              <a:avLst/>
              <a:gdLst>
                <a:gd name="connsiteX0" fmla="*/ 83021 w 109614"/>
                <a:gd name="connsiteY0" fmla="*/ 6672 h 110569"/>
                <a:gd name="connsiteX1" fmla="*/ 102561 w 109614"/>
                <a:gd name="connsiteY1" fmla="*/ 25831 h 110569"/>
                <a:gd name="connsiteX2" fmla="*/ 109614 w 109614"/>
                <a:gd name="connsiteY2" fmla="*/ 55189 h 110569"/>
                <a:gd name="connsiteX3" fmla="*/ 102561 w 109614"/>
                <a:gd name="connsiteY3" fmla="*/ 84738 h 110569"/>
                <a:gd name="connsiteX4" fmla="*/ 83021 w 109614"/>
                <a:gd name="connsiteY4" fmla="*/ 103897 h 110569"/>
                <a:gd name="connsiteX5" fmla="*/ 54807 w 109614"/>
                <a:gd name="connsiteY5" fmla="*/ 110569 h 110569"/>
                <a:gd name="connsiteX6" fmla="*/ 26689 w 109614"/>
                <a:gd name="connsiteY6" fmla="*/ 103897 h 110569"/>
                <a:gd name="connsiteX7" fmla="*/ 7149 w 109614"/>
                <a:gd name="connsiteY7" fmla="*/ 84643 h 110569"/>
                <a:gd name="connsiteX8" fmla="*/ 0 w 109614"/>
                <a:gd name="connsiteY8" fmla="*/ 55189 h 110569"/>
                <a:gd name="connsiteX9" fmla="*/ 7149 w 109614"/>
                <a:gd name="connsiteY9" fmla="*/ 25831 h 110569"/>
                <a:gd name="connsiteX10" fmla="*/ 26689 w 109614"/>
                <a:gd name="connsiteY10" fmla="*/ 6672 h 110569"/>
                <a:gd name="connsiteX11" fmla="*/ 54807 w 109614"/>
                <a:gd name="connsiteY11" fmla="*/ 0 h 110569"/>
                <a:gd name="connsiteX12" fmla="*/ 83021 w 109614"/>
                <a:gd name="connsiteY12" fmla="*/ 6672 h 110569"/>
                <a:gd name="connsiteX13" fmla="*/ 38985 w 109614"/>
                <a:gd name="connsiteY13" fmla="*/ 23353 h 110569"/>
                <a:gd name="connsiteX14" fmla="*/ 27356 w 109614"/>
                <a:gd name="connsiteY14" fmla="*/ 35363 h 110569"/>
                <a:gd name="connsiteX15" fmla="*/ 22971 w 109614"/>
                <a:gd name="connsiteY15" fmla="*/ 55189 h 110569"/>
                <a:gd name="connsiteX16" fmla="*/ 27356 w 109614"/>
                <a:gd name="connsiteY16" fmla="*/ 75111 h 110569"/>
                <a:gd name="connsiteX17" fmla="*/ 38985 w 109614"/>
                <a:gd name="connsiteY17" fmla="*/ 87026 h 110569"/>
                <a:gd name="connsiteX18" fmla="*/ 54807 w 109614"/>
                <a:gd name="connsiteY18" fmla="*/ 90934 h 110569"/>
                <a:gd name="connsiteX19" fmla="*/ 70630 w 109614"/>
                <a:gd name="connsiteY19" fmla="*/ 87026 h 110569"/>
                <a:gd name="connsiteX20" fmla="*/ 82258 w 109614"/>
                <a:gd name="connsiteY20" fmla="*/ 75111 h 110569"/>
                <a:gd name="connsiteX21" fmla="*/ 86643 w 109614"/>
                <a:gd name="connsiteY21" fmla="*/ 55189 h 110569"/>
                <a:gd name="connsiteX22" fmla="*/ 82258 w 109614"/>
                <a:gd name="connsiteY22" fmla="*/ 35363 h 110569"/>
                <a:gd name="connsiteX23" fmla="*/ 70630 w 109614"/>
                <a:gd name="connsiteY23" fmla="*/ 23353 h 110569"/>
                <a:gd name="connsiteX24" fmla="*/ 54807 w 109614"/>
                <a:gd name="connsiteY24" fmla="*/ 19445 h 110569"/>
                <a:gd name="connsiteX25" fmla="*/ 38985 w 109614"/>
                <a:gd name="connsiteY25" fmla="*/ 23353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614" h="110569">
                  <a:moveTo>
                    <a:pt x="83021" y="6672"/>
                  </a:moveTo>
                  <a:cubicBezTo>
                    <a:pt x="91409" y="11057"/>
                    <a:pt x="97890" y="17539"/>
                    <a:pt x="102561" y="25831"/>
                  </a:cubicBezTo>
                  <a:cubicBezTo>
                    <a:pt x="107231" y="34219"/>
                    <a:pt x="109614" y="43942"/>
                    <a:pt x="109614" y="55189"/>
                  </a:cubicBezTo>
                  <a:cubicBezTo>
                    <a:pt x="109614" y="66437"/>
                    <a:pt x="107231" y="76350"/>
                    <a:pt x="102561" y="84738"/>
                  </a:cubicBezTo>
                  <a:cubicBezTo>
                    <a:pt x="97890" y="93126"/>
                    <a:pt x="91314" y="99512"/>
                    <a:pt x="83021" y="103897"/>
                  </a:cubicBezTo>
                  <a:cubicBezTo>
                    <a:pt x="74633" y="108377"/>
                    <a:pt x="65292" y="110569"/>
                    <a:pt x="54807" y="110569"/>
                  </a:cubicBezTo>
                  <a:cubicBezTo>
                    <a:pt x="44322" y="110569"/>
                    <a:pt x="34981" y="108377"/>
                    <a:pt x="26689" y="103897"/>
                  </a:cubicBezTo>
                  <a:cubicBezTo>
                    <a:pt x="18396" y="99512"/>
                    <a:pt x="11915" y="93031"/>
                    <a:pt x="7149" y="84643"/>
                  </a:cubicBezTo>
                  <a:cubicBezTo>
                    <a:pt x="2383" y="76255"/>
                    <a:pt x="0" y="66437"/>
                    <a:pt x="0" y="55189"/>
                  </a:cubicBezTo>
                  <a:cubicBezTo>
                    <a:pt x="0" y="43942"/>
                    <a:pt x="2383" y="34219"/>
                    <a:pt x="7149" y="25831"/>
                  </a:cubicBezTo>
                  <a:cubicBezTo>
                    <a:pt x="11915" y="17443"/>
                    <a:pt x="18396" y="11057"/>
                    <a:pt x="26689" y="6672"/>
                  </a:cubicBezTo>
                  <a:cubicBezTo>
                    <a:pt x="34981" y="2192"/>
                    <a:pt x="44322" y="0"/>
                    <a:pt x="54807" y="0"/>
                  </a:cubicBezTo>
                  <a:cubicBezTo>
                    <a:pt x="65292" y="0"/>
                    <a:pt x="74633" y="2192"/>
                    <a:pt x="83021" y="6672"/>
                  </a:cubicBezTo>
                  <a:close/>
                  <a:moveTo>
                    <a:pt x="38985" y="23353"/>
                  </a:moveTo>
                  <a:cubicBezTo>
                    <a:pt x="34123" y="25927"/>
                    <a:pt x="30311" y="29930"/>
                    <a:pt x="27356" y="35363"/>
                  </a:cubicBezTo>
                  <a:cubicBezTo>
                    <a:pt x="24401" y="40796"/>
                    <a:pt x="22971" y="47373"/>
                    <a:pt x="22971" y="55189"/>
                  </a:cubicBezTo>
                  <a:cubicBezTo>
                    <a:pt x="22971" y="63005"/>
                    <a:pt x="24401" y="69773"/>
                    <a:pt x="27356" y="75111"/>
                  </a:cubicBezTo>
                  <a:cubicBezTo>
                    <a:pt x="30311" y="80449"/>
                    <a:pt x="34123" y="84452"/>
                    <a:pt x="38985" y="87026"/>
                  </a:cubicBezTo>
                  <a:cubicBezTo>
                    <a:pt x="43846" y="89599"/>
                    <a:pt x="49088" y="90934"/>
                    <a:pt x="54807" y="90934"/>
                  </a:cubicBezTo>
                  <a:cubicBezTo>
                    <a:pt x="60526" y="90934"/>
                    <a:pt x="65864" y="89599"/>
                    <a:pt x="70630" y="87026"/>
                  </a:cubicBezTo>
                  <a:cubicBezTo>
                    <a:pt x="75491" y="84452"/>
                    <a:pt x="79304" y="80449"/>
                    <a:pt x="82258" y="75111"/>
                  </a:cubicBezTo>
                  <a:cubicBezTo>
                    <a:pt x="85213" y="69773"/>
                    <a:pt x="86643" y="63101"/>
                    <a:pt x="86643" y="55189"/>
                  </a:cubicBezTo>
                  <a:cubicBezTo>
                    <a:pt x="86643" y="47278"/>
                    <a:pt x="85213" y="40701"/>
                    <a:pt x="82258" y="35363"/>
                  </a:cubicBezTo>
                  <a:cubicBezTo>
                    <a:pt x="79304" y="29930"/>
                    <a:pt x="75491" y="25927"/>
                    <a:pt x="70630" y="23353"/>
                  </a:cubicBezTo>
                  <a:cubicBezTo>
                    <a:pt x="65769" y="20780"/>
                    <a:pt x="60526" y="19445"/>
                    <a:pt x="54807" y="19445"/>
                  </a:cubicBezTo>
                  <a:cubicBezTo>
                    <a:pt x="49088" y="19445"/>
                    <a:pt x="43750" y="20780"/>
                    <a:pt x="38985" y="23353"/>
                  </a:cubicBezTo>
                  <a:close/>
                </a:path>
              </a:pathLst>
            </a:custGeom>
            <a:solidFill>
              <a:schemeClr val="bg1"/>
            </a:solidFill>
            <a:ln w="9525" cap="flat">
              <a:noFill/>
              <a:prstDash val="solid"/>
              <a:miter/>
            </a:ln>
          </p:spPr>
          <p:txBody>
            <a:bodyPr rtlCol="0" anchor="ctr"/>
            <a:lstStyle/>
            <a:p>
              <a:endParaRPr lang="fr-FR" sz="1092"/>
            </a:p>
          </p:txBody>
        </p:sp>
        <p:sp>
          <p:nvSpPr>
            <p:cNvPr id="38" name="Forme libre : forme 37">
              <a:extLst>
                <a:ext uri="{FF2B5EF4-FFF2-40B4-BE49-F238E27FC236}">
                  <a16:creationId xmlns:a16="http://schemas.microsoft.com/office/drawing/2014/main" id="{C6EBB20C-7AA9-4B02-C6B6-CBD97B6923F3}"/>
                </a:ext>
              </a:extLst>
            </p:cNvPr>
            <p:cNvSpPr/>
            <p:nvPr/>
          </p:nvSpPr>
          <p:spPr>
            <a:xfrm>
              <a:off x="18889162" y="12603990"/>
              <a:ext cx="110662" cy="146122"/>
            </a:xfrm>
            <a:custGeom>
              <a:avLst/>
              <a:gdLst>
                <a:gd name="connsiteX0" fmla="*/ 87024 w 110662"/>
                <a:gd name="connsiteY0" fmla="*/ 42226 h 146122"/>
                <a:gd name="connsiteX1" fmla="*/ 104372 w 110662"/>
                <a:gd name="connsiteY1" fmla="*/ 61385 h 146122"/>
                <a:gd name="connsiteX2" fmla="*/ 110663 w 110662"/>
                <a:gd name="connsiteY2" fmla="*/ 90743 h 146122"/>
                <a:gd name="connsiteX3" fmla="*/ 104372 w 110662"/>
                <a:gd name="connsiteY3" fmla="*/ 120291 h 146122"/>
                <a:gd name="connsiteX4" fmla="*/ 87024 w 110662"/>
                <a:gd name="connsiteY4" fmla="*/ 139451 h 146122"/>
                <a:gd name="connsiteX5" fmla="*/ 61861 w 110662"/>
                <a:gd name="connsiteY5" fmla="*/ 146123 h 146122"/>
                <a:gd name="connsiteX6" fmla="*/ 36792 w 110662"/>
                <a:gd name="connsiteY6" fmla="*/ 138879 h 146122"/>
                <a:gd name="connsiteX7" fmla="*/ 22304 w 110662"/>
                <a:gd name="connsiteY7" fmla="*/ 119720 h 146122"/>
                <a:gd name="connsiteX8" fmla="*/ 22304 w 110662"/>
                <a:gd name="connsiteY8" fmla="*/ 144788 h 146122"/>
                <a:gd name="connsiteX9" fmla="*/ 0 w 110662"/>
                <a:gd name="connsiteY9" fmla="*/ 144788 h 146122"/>
                <a:gd name="connsiteX10" fmla="*/ 0 w 110662"/>
                <a:gd name="connsiteY10" fmla="*/ 0 h 146122"/>
                <a:gd name="connsiteX11" fmla="*/ 22304 w 110662"/>
                <a:gd name="connsiteY11" fmla="*/ 0 h 146122"/>
                <a:gd name="connsiteX12" fmla="*/ 22304 w 110662"/>
                <a:gd name="connsiteY12" fmla="*/ 62052 h 146122"/>
                <a:gd name="connsiteX13" fmla="*/ 36792 w 110662"/>
                <a:gd name="connsiteY13" fmla="*/ 42893 h 146122"/>
                <a:gd name="connsiteX14" fmla="*/ 61861 w 110662"/>
                <a:gd name="connsiteY14" fmla="*/ 35649 h 146122"/>
                <a:gd name="connsiteX15" fmla="*/ 87024 w 110662"/>
                <a:gd name="connsiteY15" fmla="*/ 42321 h 146122"/>
                <a:gd name="connsiteX16" fmla="*/ 38222 w 110662"/>
                <a:gd name="connsiteY16" fmla="*/ 59574 h 146122"/>
                <a:gd name="connsiteX17" fmla="*/ 26498 w 110662"/>
                <a:gd name="connsiteY17" fmla="*/ 72061 h 146122"/>
                <a:gd name="connsiteX18" fmla="*/ 22209 w 110662"/>
                <a:gd name="connsiteY18" fmla="*/ 90743 h 146122"/>
                <a:gd name="connsiteX19" fmla="*/ 26498 w 110662"/>
                <a:gd name="connsiteY19" fmla="*/ 109520 h 146122"/>
                <a:gd name="connsiteX20" fmla="*/ 38222 w 110662"/>
                <a:gd name="connsiteY20" fmla="*/ 121912 h 146122"/>
                <a:gd name="connsiteX21" fmla="*/ 55093 w 110662"/>
                <a:gd name="connsiteY21" fmla="*/ 126297 h 146122"/>
                <a:gd name="connsiteX22" fmla="*/ 78922 w 110662"/>
                <a:gd name="connsiteY22" fmla="*/ 116765 h 146122"/>
                <a:gd name="connsiteX23" fmla="*/ 87882 w 110662"/>
                <a:gd name="connsiteY23" fmla="*/ 90648 h 146122"/>
                <a:gd name="connsiteX24" fmla="*/ 78922 w 110662"/>
                <a:gd name="connsiteY24" fmla="*/ 64626 h 146122"/>
                <a:gd name="connsiteX25" fmla="*/ 55093 w 110662"/>
                <a:gd name="connsiteY25" fmla="*/ 54998 h 146122"/>
                <a:gd name="connsiteX26" fmla="*/ 38222 w 110662"/>
                <a:gd name="connsiteY26" fmla="*/ 59383 h 14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662" h="146122">
                  <a:moveTo>
                    <a:pt x="87024" y="42226"/>
                  </a:moveTo>
                  <a:cubicBezTo>
                    <a:pt x="94364" y="46610"/>
                    <a:pt x="100178" y="53092"/>
                    <a:pt x="104372" y="61385"/>
                  </a:cubicBezTo>
                  <a:cubicBezTo>
                    <a:pt x="108566" y="69678"/>
                    <a:pt x="110663" y="79495"/>
                    <a:pt x="110663" y="90743"/>
                  </a:cubicBezTo>
                  <a:cubicBezTo>
                    <a:pt x="110663" y="101990"/>
                    <a:pt x="108566" y="111903"/>
                    <a:pt x="104372" y="120291"/>
                  </a:cubicBezTo>
                  <a:cubicBezTo>
                    <a:pt x="100178" y="128680"/>
                    <a:pt x="94459" y="135066"/>
                    <a:pt x="87024" y="139451"/>
                  </a:cubicBezTo>
                  <a:cubicBezTo>
                    <a:pt x="79685" y="143930"/>
                    <a:pt x="71297" y="146123"/>
                    <a:pt x="61861" y="146123"/>
                  </a:cubicBezTo>
                  <a:cubicBezTo>
                    <a:pt x="52424" y="146123"/>
                    <a:pt x="43750" y="143740"/>
                    <a:pt x="36792" y="138879"/>
                  </a:cubicBezTo>
                  <a:cubicBezTo>
                    <a:pt x="29834" y="134017"/>
                    <a:pt x="25068" y="127631"/>
                    <a:pt x="22304" y="119720"/>
                  </a:cubicBezTo>
                  <a:lnTo>
                    <a:pt x="22304" y="144788"/>
                  </a:lnTo>
                  <a:lnTo>
                    <a:pt x="0" y="144788"/>
                  </a:lnTo>
                  <a:lnTo>
                    <a:pt x="0" y="0"/>
                  </a:lnTo>
                  <a:lnTo>
                    <a:pt x="22304" y="0"/>
                  </a:lnTo>
                  <a:lnTo>
                    <a:pt x="22304" y="62052"/>
                  </a:lnTo>
                  <a:cubicBezTo>
                    <a:pt x="25068" y="54141"/>
                    <a:pt x="29834" y="47659"/>
                    <a:pt x="36792" y="42893"/>
                  </a:cubicBezTo>
                  <a:cubicBezTo>
                    <a:pt x="43750" y="38032"/>
                    <a:pt x="52043" y="35649"/>
                    <a:pt x="61861" y="35649"/>
                  </a:cubicBezTo>
                  <a:cubicBezTo>
                    <a:pt x="71678" y="35649"/>
                    <a:pt x="79685" y="37841"/>
                    <a:pt x="87024" y="42321"/>
                  </a:cubicBezTo>
                  <a:close/>
                  <a:moveTo>
                    <a:pt x="38222" y="59574"/>
                  </a:moveTo>
                  <a:cubicBezTo>
                    <a:pt x="33265" y="62529"/>
                    <a:pt x="29357" y="66723"/>
                    <a:pt x="26498" y="72061"/>
                  </a:cubicBezTo>
                  <a:cubicBezTo>
                    <a:pt x="23639" y="77494"/>
                    <a:pt x="22209" y="83689"/>
                    <a:pt x="22209" y="90743"/>
                  </a:cubicBezTo>
                  <a:cubicBezTo>
                    <a:pt x="22209" y="97797"/>
                    <a:pt x="23639" y="104183"/>
                    <a:pt x="26498" y="109520"/>
                  </a:cubicBezTo>
                  <a:cubicBezTo>
                    <a:pt x="29357" y="114858"/>
                    <a:pt x="33265" y="119052"/>
                    <a:pt x="38222" y="121912"/>
                  </a:cubicBezTo>
                  <a:cubicBezTo>
                    <a:pt x="43179" y="124867"/>
                    <a:pt x="48802" y="126297"/>
                    <a:pt x="55093" y="126297"/>
                  </a:cubicBezTo>
                  <a:cubicBezTo>
                    <a:pt x="65006" y="126297"/>
                    <a:pt x="73013" y="123151"/>
                    <a:pt x="78922" y="116765"/>
                  </a:cubicBezTo>
                  <a:cubicBezTo>
                    <a:pt x="84832" y="110378"/>
                    <a:pt x="87882" y="101704"/>
                    <a:pt x="87882" y="90648"/>
                  </a:cubicBezTo>
                  <a:cubicBezTo>
                    <a:pt x="87882" y="79591"/>
                    <a:pt x="84927" y="71012"/>
                    <a:pt x="78922" y="64626"/>
                  </a:cubicBezTo>
                  <a:cubicBezTo>
                    <a:pt x="72917" y="58239"/>
                    <a:pt x="65006" y="54998"/>
                    <a:pt x="55093" y="54998"/>
                  </a:cubicBezTo>
                  <a:cubicBezTo>
                    <a:pt x="48802" y="54998"/>
                    <a:pt x="43179" y="56428"/>
                    <a:pt x="38222" y="59383"/>
                  </a:cubicBezTo>
                  <a:close/>
                </a:path>
              </a:pathLst>
            </a:custGeom>
            <a:solidFill>
              <a:schemeClr val="bg1"/>
            </a:solidFill>
            <a:ln w="9525" cap="flat">
              <a:noFill/>
              <a:prstDash val="solid"/>
              <a:miter/>
            </a:ln>
          </p:spPr>
          <p:txBody>
            <a:bodyPr rtlCol="0" anchor="ctr"/>
            <a:lstStyle/>
            <a:p>
              <a:endParaRPr lang="fr-FR" sz="1092"/>
            </a:p>
          </p:txBody>
        </p:sp>
        <p:sp>
          <p:nvSpPr>
            <p:cNvPr id="39" name="Forme libre : forme 38">
              <a:extLst>
                <a:ext uri="{FF2B5EF4-FFF2-40B4-BE49-F238E27FC236}">
                  <a16:creationId xmlns:a16="http://schemas.microsoft.com/office/drawing/2014/main" id="{BF384D87-BE70-5CFA-29D9-20E75E86CA4E}"/>
                </a:ext>
              </a:extLst>
            </p:cNvPr>
            <p:cNvSpPr/>
            <p:nvPr/>
          </p:nvSpPr>
          <p:spPr>
            <a:xfrm>
              <a:off x="19001159" y="12640974"/>
              <a:ext cx="109137" cy="107804"/>
            </a:xfrm>
            <a:custGeom>
              <a:avLst/>
              <a:gdLst>
                <a:gd name="connsiteX0" fmla="*/ 54807 w 109137"/>
                <a:gd name="connsiteY0" fmla="*/ 84738 h 107804"/>
                <a:gd name="connsiteX1" fmla="*/ 85308 w 109137"/>
                <a:gd name="connsiteY1" fmla="*/ 0 h 107804"/>
                <a:gd name="connsiteX2" fmla="*/ 109138 w 109137"/>
                <a:gd name="connsiteY2" fmla="*/ 0 h 107804"/>
                <a:gd name="connsiteX3" fmla="*/ 68056 w 109137"/>
                <a:gd name="connsiteY3" fmla="*/ 107805 h 107804"/>
                <a:gd name="connsiteX4" fmla="*/ 41082 w 109137"/>
                <a:gd name="connsiteY4" fmla="*/ 107805 h 107804"/>
                <a:gd name="connsiteX5" fmla="*/ 0 w 109137"/>
                <a:gd name="connsiteY5" fmla="*/ 0 h 107804"/>
                <a:gd name="connsiteX6" fmla="*/ 23829 w 109137"/>
                <a:gd name="connsiteY6" fmla="*/ 0 h 107804"/>
                <a:gd name="connsiteX7" fmla="*/ 54712 w 109137"/>
                <a:gd name="connsiteY7" fmla="*/ 84738 h 10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37" h="107804">
                  <a:moveTo>
                    <a:pt x="54807" y="84738"/>
                  </a:moveTo>
                  <a:lnTo>
                    <a:pt x="85308" y="0"/>
                  </a:lnTo>
                  <a:lnTo>
                    <a:pt x="109138" y="0"/>
                  </a:lnTo>
                  <a:lnTo>
                    <a:pt x="68056" y="107805"/>
                  </a:lnTo>
                  <a:lnTo>
                    <a:pt x="41082" y="107805"/>
                  </a:lnTo>
                  <a:lnTo>
                    <a:pt x="0" y="0"/>
                  </a:lnTo>
                  <a:lnTo>
                    <a:pt x="23829" y="0"/>
                  </a:lnTo>
                  <a:lnTo>
                    <a:pt x="54712" y="84738"/>
                  </a:lnTo>
                  <a:close/>
                </a:path>
              </a:pathLst>
            </a:custGeom>
            <a:solidFill>
              <a:schemeClr val="bg1"/>
            </a:solidFill>
            <a:ln w="9525" cap="flat">
              <a:noFill/>
              <a:prstDash val="solid"/>
              <a:miter/>
            </a:ln>
          </p:spPr>
          <p:txBody>
            <a:bodyPr rtlCol="0" anchor="ctr"/>
            <a:lstStyle/>
            <a:p>
              <a:endParaRPr lang="fr-FR" sz="1092"/>
            </a:p>
          </p:txBody>
        </p:sp>
        <p:sp>
          <p:nvSpPr>
            <p:cNvPr id="40" name="Forme libre : forme 39">
              <a:extLst>
                <a:ext uri="{FF2B5EF4-FFF2-40B4-BE49-F238E27FC236}">
                  <a16:creationId xmlns:a16="http://schemas.microsoft.com/office/drawing/2014/main" id="{766C3AF0-2EEC-945D-4256-4A7BB542F8F3}"/>
                </a:ext>
              </a:extLst>
            </p:cNvPr>
            <p:cNvSpPr/>
            <p:nvPr/>
          </p:nvSpPr>
          <p:spPr>
            <a:xfrm>
              <a:off x="19118970" y="12596555"/>
              <a:ext cx="28785" cy="152223"/>
            </a:xfrm>
            <a:custGeom>
              <a:avLst/>
              <a:gdLst>
                <a:gd name="connsiteX0" fmla="*/ 3908 w 28785"/>
                <a:gd name="connsiteY0" fmla="*/ 3717 h 152223"/>
                <a:gd name="connsiteX1" fmla="*/ 14298 w 28785"/>
                <a:gd name="connsiteY1" fmla="*/ 0 h 152223"/>
                <a:gd name="connsiteX2" fmla="*/ 24782 w 28785"/>
                <a:gd name="connsiteY2" fmla="*/ 3717 h 152223"/>
                <a:gd name="connsiteX3" fmla="*/ 28786 w 28785"/>
                <a:gd name="connsiteY3" fmla="*/ 13154 h 152223"/>
                <a:gd name="connsiteX4" fmla="*/ 24782 w 28785"/>
                <a:gd name="connsiteY4" fmla="*/ 22304 h 152223"/>
                <a:gd name="connsiteX5" fmla="*/ 14298 w 28785"/>
                <a:gd name="connsiteY5" fmla="*/ 25831 h 152223"/>
                <a:gd name="connsiteX6" fmla="*/ 3908 w 28785"/>
                <a:gd name="connsiteY6" fmla="*/ 22304 h 152223"/>
                <a:gd name="connsiteX7" fmla="*/ 0 w 28785"/>
                <a:gd name="connsiteY7" fmla="*/ 13154 h 152223"/>
                <a:gd name="connsiteX8" fmla="*/ 3908 w 28785"/>
                <a:gd name="connsiteY8" fmla="*/ 3717 h 152223"/>
                <a:gd name="connsiteX9" fmla="*/ 25450 w 28785"/>
                <a:gd name="connsiteY9" fmla="*/ 44418 h 152223"/>
                <a:gd name="connsiteX10" fmla="*/ 25450 w 28785"/>
                <a:gd name="connsiteY10" fmla="*/ 152223 h 152223"/>
                <a:gd name="connsiteX11" fmla="*/ 3146 w 28785"/>
                <a:gd name="connsiteY11" fmla="*/ 152223 h 152223"/>
                <a:gd name="connsiteX12" fmla="*/ 3146 w 28785"/>
                <a:gd name="connsiteY12" fmla="*/ 44418 h 152223"/>
                <a:gd name="connsiteX13" fmla="*/ 25450 w 28785"/>
                <a:gd name="connsiteY13" fmla="*/ 44418 h 15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85" h="152223">
                  <a:moveTo>
                    <a:pt x="3908" y="3717"/>
                  </a:moveTo>
                  <a:cubicBezTo>
                    <a:pt x="6481" y="1239"/>
                    <a:pt x="10008" y="0"/>
                    <a:pt x="14298" y="0"/>
                  </a:cubicBezTo>
                  <a:cubicBezTo>
                    <a:pt x="18587" y="0"/>
                    <a:pt x="22114" y="1239"/>
                    <a:pt x="24782" y="3717"/>
                  </a:cubicBezTo>
                  <a:cubicBezTo>
                    <a:pt x="27451" y="6196"/>
                    <a:pt x="28786" y="9341"/>
                    <a:pt x="28786" y="13154"/>
                  </a:cubicBezTo>
                  <a:cubicBezTo>
                    <a:pt x="28786" y="16967"/>
                    <a:pt x="27451" y="20017"/>
                    <a:pt x="24782" y="22304"/>
                  </a:cubicBezTo>
                  <a:cubicBezTo>
                    <a:pt x="22114" y="24687"/>
                    <a:pt x="18587" y="25831"/>
                    <a:pt x="14298" y="25831"/>
                  </a:cubicBezTo>
                  <a:cubicBezTo>
                    <a:pt x="10008" y="25831"/>
                    <a:pt x="6577" y="24687"/>
                    <a:pt x="3908" y="22304"/>
                  </a:cubicBezTo>
                  <a:cubicBezTo>
                    <a:pt x="1335" y="19921"/>
                    <a:pt x="0" y="16871"/>
                    <a:pt x="0" y="13154"/>
                  </a:cubicBezTo>
                  <a:cubicBezTo>
                    <a:pt x="0" y="9436"/>
                    <a:pt x="1335" y="6291"/>
                    <a:pt x="3908" y="3717"/>
                  </a:cubicBezTo>
                  <a:close/>
                  <a:moveTo>
                    <a:pt x="25450" y="44418"/>
                  </a:moveTo>
                  <a:lnTo>
                    <a:pt x="25450" y="152223"/>
                  </a:lnTo>
                  <a:lnTo>
                    <a:pt x="3146" y="152223"/>
                  </a:lnTo>
                  <a:lnTo>
                    <a:pt x="3146" y="44418"/>
                  </a:lnTo>
                  <a:lnTo>
                    <a:pt x="25450" y="44418"/>
                  </a:lnTo>
                  <a:close/>
                </a:path>
              </a:pathLst>
            </a:custGeom>
            <a:solidFill>
              <a:schemeClr val="bg1"/>
            </a:solidFill>
            <a:ln w="9525" cap="flat">
              <a:noFill/>
              <a:prstDash val="solid"/>
              <a:miter/>
            </a:ln>
          </p:spPr>
          <p:txBody>
            <a:bodyPr rtlCol="0" anchor="ctr"/>
            <a:lstStyle/>
            <a:p>
              <a:endParaRPr lang="fr-FR" sz="1092"/>
            </a:p>
          </p:txBody>
        </p:sp>
        <p:sp>
          <p:nvSpPr>
            <p:cNvPr id="41" name="Forme libre : forme 40">
              <a:extLst>
                <a:ext uri="{FF2B5EF4-FFF2-40B4-BE49-F238E27FC236}">
                  <a16:creationId xmlns:a16="http://schemas.microsoft.com/office/drawing/2014/main" id="{A2BAA0F3-AD1C-C97C-44B0-489C5E572905}"/>
                </a:ext>
              </a:extLst>
            </p:cNvPr>
            <p:cNvSpPr/>
            <p:nvPr/>
          </p:nvSpPr>
          <p:spPr>
            <a:xfrm>
              <a:off x="19161005" y="12639544"/>
              <a:ext cx="109614" cy="110569"/>
            </a:xfrm>
            <a:custGeom>
              <a:avLst/>
              <a:gdLst>
                <a:gd name="connsiteX0" fmla="*/ 83021 w 109614"/>
                <a:gd name="connsiteY0" fmla="*/ 6672 h 110569"/>
                <a:gd name="connsiteX1" fmla="*/ 102561 w 109614"/>
                <a:gd name="connsiteY1" fmla="*/ 25831 h 110569"/>
                <a:gd name="connsiteX2" fmla="*/ 109614 w 109614"/>
                <a:gd name="connsiteY2" fmla="*/ 55189 h 110569"/>
                <a:gd name="connsiteX3" fmla="*/ 102561 w 109614"/>
                <a:gd name="connsiteY3" fmla="*/ 84738 h 110569"/>
                <a:gd name="connsiteX4" fmla="*/ 83021 w 109614"/>
                <a:gd name="connsiteY4" fmla="*/ 103897 h 110569"/>
                <a:gd name="connsiteX5" fmla="*/ 54807 w 109614"/>
                <a:gd name="connsiteY5" fmla="*/ 110569 h 110569"/>
                <a:gd name="connsiteX6" fmla="*/ 26689 w 109614"/>
                <a:gd name="connsiteY6" fmla="*/ 103897 h 110569"/>
                <a:gd name="connsiteX7" fmla="*/ 7149 w 109614"/>
                <a:gd name="connsiteY7" fmla="*/ 84643 h 110569"/>
                <a:gd name="connsiteX8" fmla="*/ 0 w 109614"/>
                <a:gd name="connsiteY8" fmla="*/ 55189 h 110569"/>
                <a:gd name="connsiteX9" fmla="*/ 7149 w 109614"/>
                <a:gd name="connsiteY9" fmla="*/ 25831 h 110569"/>
                <a:gd name="connsiteX10" fmla="*/ 26689 w 109614"/>
                <a:gd name="connsiteY10" fmla="*/ 6672 h 110569"/>
                <a:gd name="connsiteX11" fmla="*/ 54807 w 109614"/>
                <a:gd name="connsiteY11" fmla="*/ 0 h 110569"/>
                <a:gd name="connsiteX12" fmla="*/ 83021 w 109614"/>
                <a:gd name="connsiteY12" fmla="*/ 6672 h 110569"/>
                <a:gd name="connsiteX13" fmla="*/ 38985 w 109614"/>
                <a:gd name="connsiteY13" fmla="*/ 23353 h 110569"/>
                <a:gd name="connsiteX14" fmla="*/ 27356 w 109614"/>
                <a:gd name="connsiteY14" fmla="*/ 35363 h 110569"/>
                <a:gd name="connsiteX15" fmla="*/ 22971 w 109614"/>
                <a:gd name="connsiteY15" fmla="*/ 55189 h 110569"/>
                <a:gd name="connsiteX16" fmla="*/ 27356 w 109614"/>
                <a:gd name="connsiteY16" fmla="*/ 75111 h 110569"/>
                <a:gd name="connsiteX17" fmla="*/ 38985 w 109614"/>
                <a:gd name="connsiteY17" fmla="*/ 87026 h 110569"/>
                <a:gd name="connsiteX18" fmla="*/ 54807 w 109614"/>
                <a:gd name="connsiteY18" fmla="*/ 90934 h 110569"/>
                <a:gd name="connsiteX19" fmla="*/ 70630 w 109614"/>
                <a:gd name="connsiteY19" fmla="*/ 87026 h 110569"/>
                <a:gd name="connsiteX20" fmla="*/ 82258 w 109614"/>
                <a:gd name="connsiteY20" fmla="*/ 75111 h 110569"/>
                <a:gd name="connsiteX21" fmla="*/ 86643 w 109614"/>
                <a:gd name="connsiteY21" fmla="*/ 55189 h 110569"/>
                <a:gd name="connsiteX22" fmla="*/ 82258 w 109614"/>
                <a:gd name="connsiteY22" fmla="*/ 35363 h 110569"/>
                <a:gd name="connsiteX23" fmla="*/ 70630 w 109614"/>
                <a:gd name="connsiteY23" fmla="*/ 23353 h 110569"/>
                <a:gd name="connsiteX24" fmla="*/ 54807 w 109614"/>
                <a:gd name="connsiteY24" fmla="*/ 19445 h 110569"/>
                <a:gd name="connsiteX25" fmla="*/ 38985 w 109614"/>
                <a:gd name="connsiteY25" fmla="*/ 23353 h 11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614" h="110569">
                  <a:moveTo>
                    <a:pt x="83021" y="6672"/>
                  </a:moveTo>
                  <a:cubicBezTo>
                    <a:pt x="91409" y="11057"/>
                    <a:pt x="97890" y="17539"/>
                    <a:pt x="102561" y="25831"/>
                  </a:cubicBezTo>
                  <a:cubicBezTo>
                    <a:pt x="107231" y="34219"/>
                    <a:pt x="109614" y="43942"/>
                    <a:pt x="109614" y="55189"/>
                  </a:cubicBezTo>
                  <a:cubicBezTo>
                    <a:pt x="109614" y="66437"/>
                    <a:pt x="107231" y="76350"/>
                    <a:pt x="102561" y="84738"/>
                  </a:cubicBezTo>
                  <a:cubicBezTo>
                    <a:pt x="97890" y="93126"/>
                    <a:pt x="91314" y="99512"/>
                    <a:pt x="83021" y="103897"/>
                  </a:cubicBezTo>
                  <a:cubicBezTo>
                    <a:pt x="74633" y="108377"/>
                    <a:pt x="65292" y="110569"/>
                    <a:pt x="54807" y="110569"/>
                  </a:cubicBezTo>
                  <a:cubicBezTo>
                    <a:pt x="44322" y="110569"/>
                    <a:pt x="34981" y="108377"/>
                    <a:pt x="26689" y="103897"/>
                  </a:cubicBezTo>
                  <a:cubicBezTo>
                    <a:pt x="18396" y="99512"/>
                    <a:pt x="11915" y="93031"/>
                    <a:pt x="7149" y="84643"/>
                  </a:cubicBezTo>
                  <a:cubicBezTo>
                    <a:pt x="2383" y="76255"/>
                    <a:pt x="0" y="66437"/>
                    <a:pt x="0" y="55189"/>
                  </a:cubicBezTo>
                  <a:cubicBezTo>
                    <a:pt x="0" y="43942"/>
                    <a:pt x="2383" y="34219"/>
                    <a:pt x="7149" y="25831"/>
                  </a:cubicBezTo>
                  <a:cubicBezTo>
                    <a:pt x="11915" y="17443"/>
                    <a:pt x="18396" y="11057"/>
                    <a:pt x="26689" y="6672"/>
                  </a:cubicBezTo>
                  <a:cubicBezTo>
                    <a:pt x="34981" y="2192"/>
                    <a:pt x="44322" y="0"/>
                    <a:pt x="54807" y="0"/>
                  </a:cubicBezTo>
                  <a:cubicBezTo>
                    <a:pt x="65292" y="0"/>
                    <a:pt x="74633" y="2192"/>
                    <a:pt x="83021" y="6672"/>
                  </a:cubicBezTo>
                  <a:close/>
                  <a:moveTo>
                    <a:pt x="38985" y="23353"/>
                  </a:moveTo>
                  <a:cubicBezTo>
                    <a:pt x="34124" y="25927"/>
                    <a:pt x="30311" y="29930"/>
                    <a:pt x="27356" y="35363"/>
                  </a:cubicBezTo>
                  <a:cubicBezTo>
                    <a:pt x="24401" y="40796"/>
                    <a:pt x="22971" y="47373"/>
                    <a:pt x="22971" y="55189"/>
                  </a:cubicBezTo>
                  <a:cubicBezTo>
                    <a:pt x="22971" y="63005"/>
                    <a:pt x="24401" y="69773"/>
                    <a:pt x="27356" y="75111"/>
                  </a:cubicBezTo>
                  <a:cubicBezTo>
                    <a:pt x="30311" y="80449"/>
                    <a:pt x="34124" y="84452"/>
                    <a:pt x="38985" y="87026"/>
                  </a:cubicBezTo>
                  <a:cubicBezTo>
                    <a:pt x="43846" y="89599"/>
                    <a:pt x="49088" y="90934"/>
                    <a:pt x="54807" y="90934"/>
                  </a:cubicBezTo>
                  <a:cubicBezTo>
                    <a:pt x="60526" y="90934"/>
                    <a:pt x="65864" y="89599"/>
                    <a:pt x="70630" y="87026"/>
                  </a:cubicBezTo>
                  <a:cubicBezTo>
                    <a:pt x="75491" y="84452"/>
                    <a:pt x="79304" y="80449"/>
                    <a:pt x="82258" y="75111"/>
                  </a:cubicBezTo>
                  <a:cubicBezTo>
                    <a:pt x="85213" y="69773"/>
                    <a:pt x="86643" y="63101"/>
                    <a:pt x="86643" y="55189"/>
                  </a:cubicBezTo>
                  <a:cubicBezTo>
                    <a:pt x="86643" y="47278"/>
                    <a:pt x="85213" y="40701"/>
                    <a:pt x="82258" y="35363"/>
                  </a:cubicBezTo>
                  <a:cubicBezTo>
                    <a:pt x="79304" y="29930"/>
                    <a:pt x="75491" y="25927"/>
                    <a:pt x="70630" y="23353"/>
                  </a:cubicBezTo>
                  <a:cubicBezTo>
                    <a:pt x="65769" y="20780"/>
                    <a:pt x="60526" y="19445"/>
                    <a:pt x="54807" y="19445"/>
                  </a:cubicBezTo>
                  <a:cubicBezTo>
                    <a:pt x="49088" y="19445"/>
                    <a:pt x="43750" y="20780"/>
                    <a:pt x="38985" y="23353"/>
                  </a:cubicBezTo>
                  <a:close/>
                </a:path>
              </a:pathLst>
            </a:custGeom>
            <a:solidFill>
              <a:schemeClr val="bg1"/>
            </a:solidFill>
            <a:ln w="9525" cap="flat">
              <a:noFill/>
              <a:prstDash val="solid"/>
              <a:miter/>
            </a:ln>
          </p:spPr>
          <p:txBody>
            <a:bodyPr rtlCol="0" anchor="ctr"/>
            <a:lstStyle/>
            <a:p>
              <a:endParaRPr lang="fr-FR" sz="1092"/>
            </a:p>
          </p:txBody>
        </p:sp>
        <p:sp>
          <p:nvSpPr>
            <p:cNvPr id="42" name="Forme libre : forme 41">
              <a:extLst>
                <a:ext uri="{FF2B5EF4-FFF2-40B4-BE49-F238E27FC236}">
                  <a16:creationId xmlns:a16="http://schemas.microsoft.com/office/drawing/2014/main" id="{BC9F4CF5-2E61-62E7-70C9-367645C2AEE7}"/>
                </a:ext>
              </a:extLst>
            </p:cNvPr>
            <p:cNvSpPr/>
            <p:nvPr/>
          </p:nvSpPr>
          <p:spPr>
            <a:xfrm>
              <a:off x="19284727" y="12640974"/>
              <a:ext cx="101893" cy="109425"/>
            </a:xfrm>
            <a:custGeom>
              <a:avLst/>
              <a:gdLst>
                <a:gd name="connsiteX0" fmla="*/ 101894 w 101893"/>
                <a:gd name="connsiteY0" fmla="*/ 0 h 109425"/>
                <a:gd name="connsiteX1" fmla="*/ 101894 w 101893"/>
                <a:gd name="connsiteY1" fmla="*/ 107805 h 109425"/>
                <a:gd name="connsiteX2" fmla="*/ 79399 w 101893"/>
                <a:gd name="connsiteY2" fmla="*/ 107805 h 109425"/>
                <a:gd name="connsiteX3" fmla="*/ 79399 w 101893"/>
                <a:gd name="connsiteY3" fmla="*/ 84356 h 109425"/>
                <a:gd name="connsiteX4" fmla="*/ 65101 w 101893"/>
                <a:gd name="connsiteY4" fmla="*/ 102848 h 109425"/>
                <a:gd name="connsiteX5" fmla="*/ 41463 w 101893"/>
                <a:gd name="connsiteY5" fmla="*/ 109425 h 109425"/>
                <a:gd name="connsiteX6" fmla="*/ 11343 w 101893"/>
                <a:gd name="connsiteY6" fmla="*/ 97320 h 109425"/>
                <a:gd name="connsiteX7" fmla="*/ 0 w 101893"/>
                <a:gd name="connsiteY7" fmla="*/ 62719 h 109425"/>
                <a:gd name="connsiteX8" fmla="*/ 0 w 101893"/>
                <a:gd name="connsiteY8" fmla="*/ 95 h 109425"/>
                <a:gd name="connsiteX9" fmla="*/ 22304 w 101893"/>
                <a:gd name="connsiteY9" fmla="*/ 95 h 109425"/>
                <a:gd name="connsiteX10" fmla="*/ 22304 w 101893"/>
                <a:gd name="connsiteY10" fmla="*/ 60336 h 109425"/>
                <a:gd name="connsiteX11" fmla="*/ 29739 w 101893"/>
                <a:gd name="connsiteY11" fmla="*/ 82927 h 109425"/>
                <a:gd name="connsiteX12" fmla="*/ 50041 w 101893"/>
                <a:gd name="connsiteY12" fmla="*/ 90838 h 109425"/>
                <a:gd name="connsiteX13" fmla="*/ 71392 w 101893"/>
                <a:gd name="connsiteY13" fmla="*/ 82260 h 109425"/>
                <a:gd name="connsiteX14" fmla="*/ 79399 w 101893"/>
                <a:gd name="connsiteY14" fmla="*/ 57191 h 109425"/>
                <a:gd name="connsiteX15" fmla="*/ 79399 w 101893"/>
                <a:gd name="connsiteY15" fmla="*/ 0 h 109425"/>
                <a:gd name="connsiteX16" fmla="*/ 101894 w 101893"/>
                <a:gd name="connsiteY16" fmla="*/ 0 h 10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893" h="109425">
                  <a:moveTo>
                    <a:pt x="101894" y="0"/>
                  </a:moveTo>
                  <a:lnTo>
                    <a:pt x="101894" y="107805"/>
                  </a:lnTo>
                  <a:lnTo>
                    <a:pt x="79399" y="107805"/>
                  </a:lnTo>
                  <a:lnTo>
                    <a:pt x="79399" y="84356"/>
                  </a:lnTo>
                  <a:cubicBezTo>
                    <a:pt x="76635" y="92268"/>
                    <a:pt x="71869" y="98464"/>
                    <a:pt x="65101" y="102848"/>
                  </a:cubicBezTo>
                  <a:cubicBezTo>
                    <a:pt x="58334" y="107233"/>
                    <a:pt x="50422" y="109425"/>
                    <a:pt x="41463" y="109425"/>
                  </a:cubicBezTo>
                  <a:cubicBezTo>
                    <a:pt x="28976" y="109425"/>
                    <a:pt x="18873" y="105422"/>
                    <a:pt x="11343" y="97320"/>
                  </a:cubicBezTo>
                  <a:cubicBezTo>
                    <a:pt x="3813" y="89218"/>
                    <a:pt x="0" y="77684"/>
                    <a:pt x="0" y="62719"/>
                  </a:cubicBezTo>
                  <a:lnTo>
                    <a:pt x="0" y="95"/>
                  </a:lnTo>
                  <a:lnTo>
                    <a:pt x="22304" y="95"/>
                  </a:lnTo>
                  <a:lnTo>
                    <a:pt x="22304" y="60336"/>
                  </a:lnTo>
                  <a:cubicBezTo>
                    <a:pt x="22304" y="70154"/>
                    <a:pt x="24782" y="77684"/>
                    <a:pt x="29739" y="82927"/>
                  </a:cubicBezTo>
                  <a:cubicBezTo>
                    <a:pt x="34695" y="88169"/>
                    <a:pt x="41463" y="90838"/>
                    <a:pt x="50041" y="90838"/>
                  </a:cubicBezTo>
                  <a:cubicBezTo>
                    <a:pt x="58620" y="90838"/>
                    <a:pt x="66055" y="87978"/>
                    <a:pt x="71392" y="82260"/>
                  </a:cubicBezTo>
                  <a:cubicBezTo>
                    <a:pt x="76730" y="76540"/>
                    <a:pt x="79399" y="68152"/>
                    <a:pt x="79399" y="57191"/>
                  </a:cubicBezTo>
                  <a:lnTo>
                    <a:pt x="79399" y="0"/>
                  </a:lnTo>
                  <a:lnTo>
                    <a:pt x="101894" y="0"/>
                  </a:lnTo>
                  <a:close/>
                </a:path>
              </a:pathLst>
            </a:custGeom>
            <a:solidFill>
              <a:schemeClr val="bg1"/>
            </a:solidFill>
            <a:ln w="9525" cap="flat">
              <a:noFill/>
              <a:prstDash val="solid"/>
              <a:miter/>
            </a:ln>
          </p:spPr>
          <p:txBody>
            <a:bodyPr rtlCol="0" anchor="ctr"/>
            <a:lstStyle/>
            <a:p>
              <a:endParaRPr lang="fr-FR" sz="1092"/>
            </a:p>
          </p:txBody>
        </p:sp>
        <p:sp>
          <p:nvSpPr>
            <p:cNvPr id="43" name="Forme libre : forme 42">
              <a:extLst>
                <a:ext uri="{FF2B5EF4-FFF2-40B4-BE49-F238E27FC236}">
                  <a16:creationId xmlns:a16="http://schemas.microsoft.com/office/drawing/2014/main" id="{29D70808-B9A9-8E7D-529F-77F489B72297}"/>
                </a:ext>
              </a:extLst>
            </p:cNvPr>
            <p:cNvSpPr/>
            <p:nvPr/>
          </p:nvSpPr>
          <p:spPr>
            <a:xfrm>
              <a:off x="19404063" y="12639735"/>
              <a:ext cx="85594" cy="110378"/>
            </a:xfrm>
            <a:custGeom>
              <a:avLst/>
              <a:gdLst>
                <a:gd name="connsiteX0" fmla="*/ 70534 w 85594"/>
                <a:gd name="connsiteY0" fmla="*/ 9532 h 110378"/>
                <a:gd name="connsiteX1" fmla="*/ 84546 w 85594"/>
                <a:gd name="connsiteY1" fmla="*/ 35458 h 110378"/>
                <a:gd name="connsiteX2" fmla="*/ 63386 w 85594"/>
                <a:gd name="connsiteY2" fmla="*/ 35458 h 110378"/>
                <a:gd name="connsiteX3" fmla="*/ 55856 w 85594"/>
                <a:gd name="connsiteY3" fmla="*/ 21256 h 110378"/>
                <a:gd name="connsiteX4" fmla="*/ 39556 w 85594"/>
                <a:gd name="connsiteY4" fmla="*/ 15918 h 110378"/>
                <a:gd name="connsiteX5" fmla="*/ 26498 w 85594"/>
                <a:gd name="connsiteY5" fmla="*/ 19921 h 110378"/>
                <a:gd name="connsiteX6" fmla="*/ 21923 w 85594"/>
                <a:gd name="connsiteY6" fmla="*/ 30788 h 110378"/>
                <a:gd name="connsiteX7" fmla="*/ 25259 w 85594"/>
                <a:gd name="connsiteY7" fmla="*/ 38985 h 110378"/>
                <a:gd name="connsiteX8" fmla="*/ 33551 w 85594"/>
                <a:gd name="connsiteY8" fmla="*/ 43846 h 110378"/>
                <a:gd name="connsiteX9" fmla="*/ 47754 w 85594"/>
                <a:gd name="connsiteY9" fmla="*/ 47754 h 110378"/>
                <a:gd name="connsiteX10" fmla="*/ 67389 w 85594"/>
                <a:gd name="connsiteY10" fmla="*/ 53378 h 110378"/>
                <a:gd name="connsiteX11" fmla="*/ 80257 w 85594"/>
                <a:gd name="connsiteY11" fmla="*/ 62719 h 110378"/>
                <a:gd name="connsiteX12" fmla="*/ 85595 w 85594"/>
                <a:gd name="connsiteY12" fmla="*/ 80067 h 110378"/>
                <a:gd name="connsiteX13" fmla="*/ 75300 w 85594"/>
                <a:gd name="connsiteY13" fmla="*/ 101990 h 110378"/>
                <a:gd name="connsiteX14" fmla="*/ 47563 w 85594"/>
                <a:gd name="connsiteY14" fmla="*/ 110378 h 110378"/>
                <a:gd name="connsiteX15" fmla="*/ 14965 w 85594"/>
                <a:gd name="connsiteY15" fmla="*/ 100942 h 110378"/>
                <a:gd name="connsiteX16" fmla="*/ 0 w 85594"/>
                <a:gd name="connsiteY16" fmla="*/ 74729 h 110378"/>
                <a:gd name="connsiteX17" fmla="*/ 21732 w 85594"/>
                <a:gd name="connsiteY17" fmla="*/ 74729 h 110378"/>
                <a:gd name="connsiteX18" fmla="*/ 29548 w 85594"/>
                <a:gd name="connsiteY18" fmla="*/ 89027 h 110378"/>
                <a:gd name="connsiteX19" fmla="*/ 47563 w 85594"/>
                <a:gd name="connsiteY19" fmla="*/ 94460 h 110378"/>
                <a:gd name="connsiteX20" fmla="*/ 60145 w 85594"/>
                <a:gd name="connsiteY20" fmla="*/ 90266 h 110378"/>
                <a:gd name="connsiteX21" fmla="*/ 64720 w 85594"/>
                <a:gd name="connsiteY21" fmla="*/ 79591 h 110378"/>
                <a:gd name="connsiteX22" fmla="*/ 61194 w 85594"/>
                <a:gd name="connsiteY22" fmla="*/ 70631 h 110378"/>
                <a:gd name="connsiteX23" fmla="*/ 52424 w 85594"/>
                <a:gd name="connsiteY23" fmla="*/ 65484 h 110378"/>
                <a:gd name="connsiteX24" fmla="*/ 37936 w 85594"/>
                <a:gd name="connsiteY24" fmla="*/ 61671 h 110378"/>
                <a:gd name="connsiteX25" fmla="*/ 18873 w 85594"/>
                <a:gd name="connsiteY25" fmla="*/ 56238 h 110378"/>
                <a:gd name="connsiteX26" fmla="*/ 6386 w 85594"/>
                <a:gd name="connsiteY26" fmla="*/ 47373 h 110378"/>
                <a:gd name="connsiteX27" fmla="*/ 1239 w 85594"/>
                <a:gd name="connsiteY27" fmla="*/ 30692 h 110378"/>
                <a:gd name="connsiteX28" fmla="*/ 11533 w 85594"/>
                <a:gd name="connsiteY28" fmla="*/ 8483 h 110378"/>
                <a:gd name="connsiteX29" fmla="*/ 40033 w 85594"/>
                <a:gd name="connsiteY29" fmla="*/ 0 h 110378"/>
                <a:gd name="connsiteX30" fmla="*/ 70439 w 85594"/>
                <a:gd name="connsiteY30" fmla="*/ 9722 h 11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594" h="110378">
                  <a:moveTo>
                    <a:pt x="70534" y="9532"/>
                  </a:moveTo>
                  <a:cubicBezTo>
                    <a:pt x="78160" y="16013"/>
                    <a:pt x="82830" y="24592"/>
                    <a:pt x="84546" y="35458"/>
                  </a:cubicBezTo>
                  <a:lnTo>
                    <a:pt x="63386" y="35458"/>
                  </a:lnTo>
                  <a:cubicBezTo>
                    <a:pt x="62433" y="29549"/>
                    <a:pt x="59954" y="24878"/>
                    <a:pt x="55856" y="21256"/>
                  </a:cubicBezTo>
                  <a:cubicBezTo>
                    <a:pt x="51757" y="17634"/>
                    <a:pt x="46324" y="15918"/>
                    <a:pt x="39556" y="15918"/>
                  </a:cubicBezTo>
                  <a:cubicBezTo>
                    <a:pt x="33933" y="15918"/>
                    <a:pt x="29644" y="17253"/>
                    <a:pt x="26498" y="19921"/>
                  </a:cubicBezTo>
                  <a:cubicBezTo>
                    <a:pt x="23448" y="22590"/>
                    <a:pt x="21923" y="26212"/>
                    <a:pt x="21923" y="30788"/>
                  </a:cubicBezTo>
                  <a:cubicBezTo>
                    <a:pt x="21923" y="34219"/>
                    <a:pt x="23067" y="36888"/>
                    <a:pt x="25259" y="38985"/>
                  </a:cubicBezTo>
                  <a:cubicBezTo>
                    <a:pt x="27451" y="41082"/>
                    <a:pt x="30216" y="42702"/>
                    <a:pt x="33551" y="43846"/>
                  </a:cubicBezTo>
                  <a:cubicBezTo>
                    <a:pt x="36888" y="44990"/>
                    <a:pt x="41558" y="46324"/>
                    <a:pt x="47754" y="47754"/>
                  </a:cubicBezTo>
                  <a:cubicBezTo>
                    <a:pt x="55856" y="49565"/>
                    <a:pt x="62433" y="51472"/>
                    <a:pt x="67389" y="53378"/>
                  </a:cubicBezTo>
                  <a:cubicBezTo>
                    <a:pt x="72441" y="55380"/>
                    <a:pt x="76730" y="58430"/>
                    <a:pt x="80257" y="62719"/>
                  </a:cubicBezTo>
                  <a:cubicBezTo>
                    <a:pt x="83879" y="67009"/>
                    <a:pt x="85595" y="72728"/>
                    <a:pt x="85595" y="80067"/>
                  </a:cubicBezTo>
                  <a:cubicBezTo>
                    <a:pt x="85595" y="89027"/>
                    <a:pt x="82163" y="96367"/>
                    <a:pt x="75300" y="101990"/>
                  </a:cubicBezTo>
                  <a:cubicBezTo>
                    <a:pt x="68437" y="107614"/>
                    <a:pt x="59192" y="110378"/>
                    <a:pt x="47563" y="110378"/>
                  </a:cubicBezTo>
                  <a:cubicBezTo>
                    <a:pt x="34124" y="110378"/>
                    <a:pt x="23257" y="107233"/>
                    <a:pt x="14965" y="100942"/>
                  </a:cubicBezTo>
                  <a:cubicBezTo>
                    <a:pt x="6672" y="94651"/>
                    <a:pt x="1716" y="85977"/>
                    <a:pt x="0" y="74729"/>
                  </a:cubicBezTo>
                  <a:lnTo>
                    <a:pt x="21732" y="74729"/>
                  </a:lnTo>
                  <a:cubicBezTo>
                    <a:pt x="22400" y="80639"/>
                    <a:pt x="24973" y="85405"/>
                    <a:pt x="29548" y="89027"/>
                  </a:cubicBezTo>
                  <a:cubicBezTo>
                    <a:pt x="34124" y="92649"/>
                    <a:pt x="40128" y="94460"/>
                    <a:pt x="47563" y="94460"/>
                  </a:cubicBezTo>
                  <a:cubicBezTo>
                    <a:pt x="52901" y="94460"/>
                    <a:pt x="57095" y="93031"/>
                    <a:pt x="60145" y="90266"/>
                  </a:cubicBezTo>
                  <a:cubicBezTo>
                    <a:pt x="63195" y="87502"/>
                    <a:pt x="64720" y="83880"/>
                    <a:pt x="64720" y="79591"/>
                  </a:cubicBezTo>
                  <a:cubicBezTo>
                    <a:pt x="64720" y="75778"/>
                    <a:pt x="63576" y="72823"/>
                    <a:pt x="61194" y="70631"/>
                  </a:cubicBezTo>
                  <a:cubicBezTo>
                    <a:pt x="58811" y="68438"/>
                    <a:pt x="55951" y="66723"/>
                    <a:pt x="52424" y="65484"/>
                  </a:cubicBezTo>
                  <a:cubicBezTo>
                    <a:pt x="48898" y="64244"/>
                    <a:pt x="44036" y="63005"/>
                    <a:pt x="37936" y="61671"/>
                  </a:cubicBezTo>
                  <a:cubicBezTo>
                    <a:pt x="30120" y="59860"/>
                    <a:pt x="23734" y="58049"/>
                    <a:pt x="18873" y="56238"/>
                  </a:cubicBezTo>
                  <a:cubicBezTo>
                    <a:pt x="14012" y="54427"/>
                    <a:pt x="9818" y="51472"/>
                    <a:pt x="6386" y="47373"/>
                  </a:cubicBezTo>
                  <a:cubicBezTo>
                    <a:pt x="2955" y="43275"/>
                    <a:pt x="1239" y="37650"/>
                    <a:pt x="1239" y="30692"/>
                  </a:cubicBezTo>
                  <a:cubicBezTo>
                    <a:pt x="1239" y="21542"/>
                    <a:pt x="4670" y="14107"/>
                    <a:pt x="11533" y="8483"/>
                  </a:cubicBezTo>
                  <a:cubicBezTo>
                    <a:pt x="18396" y="2859"/>
                    <a:pt x="27833" y="0"/>
                    <a:pt x="40033" y="0"/>
                  </a:cubicBezTo>
                  <a:cubicBezTo>
                    <a:pt x="52234" y="0"/>
                    <a:pt x="62814" y="3241"/>
                    <a:pt x="70439" y="9722"/>
                  </a:cubicBezTo>
                  <a:close/>
                </a:path>
              </a:pathLst>
            </a:custGeom>
            <a:solidFill>
              <a:schemeClr val="bg1"/>
            </a:solidFill>
            <a:ln w="9525" cap="flat">
              <a:noFill/>
              <a:prstDash val="solid"/>
              <a:miter/>
            </a:ln>
          </p:spPr>
          <p:txBody>
            <a:bodyPr rtlCol="0" anchor="ctr"/>
            <a:lstStyle/>
            <a:p>
              <a:endParaRPr lang="fr-FR" sz="1092"/>
            </a:p>
          </p:txBody>
        </p:sp>
      </p:grpSp>
      <p:sp>
        <p:nvSpPr>
          <p:cNvPr id="50" name="Titre 49">
            <a:extLst>
              <a:ext uri="{FF2B5EF4-FFF2-40B4-BE49-F238E27FC236}">
                <a16:creationId xmlns:a16="http://schemas.microsoft.com/office/drawing/2014/main" id="{0BB6AC02-DD66-1BBE-0580-D4A5A5A79C46}"/>
              </a:ext>
            </a:extLst>
          </p:cNvPr>
          <p:cNvSpPr>
            <a:spLocks noGrp="1"/>
          </p:cNvSpPr>
          <p:nvPr>
            <p:ph type="title"/>
          </p:nvPr>
        </p:nvSpPr>
        <p:spPr>
          <a:xfrm>
            <a:off x="1124747" y="3473338"/>
            <a:ext cx="8689222" cy="2986459"/>
          </a:xfrm>
        </p:spPr>
        <p:txBody>
          <a:bodyPr wrap="square" anchor="b" anchorCtr="0">
            <a:spAutoFit/>
          </a:bodyPr>
          <a:lstStyle>
            <a:lvl1pPr>
              <a:defRPr sz="10400">
                <a:solidFill>
                  <a:schemeClr val="bg2"/>
                </a:solidFill>
              </a:defRPr>
            </a:lvl1pPr>
          </a:lstStyle>
          <a:p>
            <a:r>
              <a:rPr lang="fr-FR" dirty="0"/>
              <a:t>Modifiez le style du titre</a:t>
            </a:r>
          </a:p>
        </p:txBody>
      </p:sp>
    </p:spTree>
    <p:extLst>
      <p:ext uri="{BB962C8B-B14F-4D97-AF65-F5344CB8AC3E}">
        <p14:creationId xmlns:p14="http://schemas.microsoft.com/office/powerpoint/2010/main" val="376138646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48845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7F4DA7-7D08-8ACE-BEA0-255C1507E0C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FC85102-7B0B-D76A-83DE-28A2EEF34EF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98E4D1-5917-BDAA-046A-4E4DF48E702F}"/>
              </a:ext>
            </a:extLst>
          </p:cNvPr>
          <p:cNvSpPr>
            <a:spLocks noGrp="1"/>
          </p:cNvSpPr>
          <p:nvPr>
            <p:ph type="dt" sz="half" idx="10"/>
          </p:nvPr>
        </p:nvSpPr>
        <p:spPr/>
        <p:txBody>
          <a:bodyPr/>
          <a:lstStyle/>
          <a:p>
            <a:fld id="{AB7EE7EC-38C8-4673-AB03-5DDA17E30BA1}" type="datetime4">
              <a:rPr lang="fr-FR" smtClean="0"/>
              <a:t>24 mars 2024</a:t>
            </a:fld>
            <a:endParaRPr lang="fr-FR"/>
          </a:p>
        </p:txBody>
      </p:sp>
      <p:sp>
        <p:nvSpPr>
          <p:cNvPr id="5" name="Espace réservé du pied de page 4">
            <a:extLst>
              <a:ext uri="{FF2B5EF4-FFF2-40B4-BE49-F238E27FC236}">
                <a16:creationId xmlns:a16="http://schemas.microsoft.com/office/drawing/2014/main" id="{1A537C9A-46D9-8032-0441-90F2B7F78CA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2B5606D-6875-6244-F3CF-E5D4C2E35F62}"/>
              </a:ext>
            </a:extLst>
          </p:cNvPr>
          <p:cNvSpPr>
            <a:spLocks noGrp="1"/>
          </p:cNvSpPr>
          <p:nvPr>
            <p:ph type="sldNum" sz="quarter" idx="12"/>
          </p:nvPr>
        </p:nvSpPr>
        <p:spPr/>
        <p:txBody>
          <a:bodyPr/>
          <a:lstStyle/>
          <a:p>
            <a:fld id="{362060BF-C460-4FB3-AB63-4430F31C2F52}" type="slidenum">
              <a:rPr lang="fr-FR" smtClean="0"/>
              <a:t>‹N°›</a:t>
            </a:fld>
            <a:endParaRPr lang="fr-FR"/>
          </a:p>
        </p:txBody>
      </p:sp>
    </p:spTree>
    <p:extLst>
      <p:ext uri="{BB962C8B-B14F-4D97-AF65-F5344CB8AC3E}">
        <p14:creationId xmlns:p14="http://schemas.microsoft.com/office/powerpoint/2010/main" val="4037222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2_Chapter 03">
    <p:spTree>
      <p:nvGrpSpPr>
        <p:cNvPr id="1" name=""/>
        <p:cNvGrpSpPr/>
        <p:nvPr/>
      </p:nvGrpSpPr>
      <p:grpSpPr>
        <a:xfrm>
          <a:off x="0" y="0"/>
          <a:ext cx="0" cy="0"/>
          <a:chOff x="0" y="0"/>
          <a:chExt cx="0" cy="0"/>
        </a:xfrm>
      </p:grpSpPr>
      <p:sp>
        <p:nvSpPr>
          <p:cNvPr id="26" name="Espace réservé pour une image  25"/>
          <p:cNvSpPr>
            <a:spLocks noGrp="1"/>
          </p:cNvSpPr>
          <p:nvPr>
            <p:ph type="pic" sz="quarter" idx="15"/>
          </p:nvPr>
        </p:nvSpPr>
        <p:spPr>
          <a:xfrm>
            <a:off x="-9525" y="0"/>
            <a:ext cx="6930189" cy="6858000"/>
          </a:xfrm>
          <a:prstGeom prst="rect">
            <a:avLst/>
          </a:prstGeom>
        </p:spPr>
        <p:txBody>
          <a:bodyPr/>
          <a:lstStyle>
            <a:lvl1pPr marL="0" indent="0">
              <a:buNone/>
              <a:defRPr sz="1200"/>
            </a:lvl1pPr>
          </a:lstStyle>
          <a:p>
            <a:r>
              <a:rPr lang="fr-FR" dirty="0"/>
              <a:t>Cliquez sur l'icône pour ajouter une image</a:t>
            </a:r>
          </a:p>
        </p:txBody>
      </p:sp>
      <p:sp>
        <p:nvSpPr>
          <p:cNvPr id="22" name="Espace réservé du texte 21"/>
          <p:cNvSpPr>
            <a:spLocks noGrp="1"/>
          </p:cNvSpPr>
          <p:nvPr>
            <p:ph type="body" sz="quarter" idx="14" hasCustomPrompt="1"/>
          </p:nvPr>
        </p:nvSpPr>
        <p:spPr>
          <a:xfrm>
            <a:off x="529473" y="785813"/>
            <a:ext cx="4924425" cy="744537"/>
          </a:xfrm>
          <a:prstGeom prst="rect">
            <a:avLst/>
          </a:prstGeom>
        </p:spPr>
        <p:txBody>
          <a:bodyPr/>
          <a:lstStyle>
            <a:lvl1pPr marL="0" indent="0">
              <a:buNone/>
              <a:defRPr sz="2200" b="1" cap="all" baseline="0">
                <a:solidFill>
                  <a:schemeClr val="bg1"/>
                </a:solidFill>
                <a:latin typeface="+mj-lt"/>
              </a:defRPr>
            </a:lvl1pPr>
          </a:lstStyle>
          <a:p>
            <a:pPr lvl="0"/>
            <a:r>
              <a:rPr lang="fr-FR" dirty="0" err="1"/>
              <a:t>Context</a:t>
            </a:r>
            <a:endParaRPr lang="fr-FR" dirty="0"/>
          </a:p>
        </p:txBody>
      </p:sp>
      <p:sp>
        <p:nvSpPr>
          <p:cNvPr id="28" name="Espace réservé du texte 27"/>
          <p:cNvSpPr>
            <a:spLocks noGrp="1"/>
          </p:cNvSpPr>
          <p:nvPr>
            <p:ph type="body" sz="quarter" idx="16" hasCustomPrompt="1"/>
          </p:nvPr>
        </p:nvSpPr>
        <p:spPr>
          <a:xfrm>
            <a:off x="529473" y="4427954"/>
            <a:ext cx="2156577" cy="2004929"/>
          </a:xfrm>
          <a:prstGeom prst="rect">
            <a:avLst/>
          </a:prstGeom>
        </p:spPr>
        <p:txBody>
          <a:bodyP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fr-FR" dirty="0"/>
              <a:t>Key message</a:t>
            </a:r>
          </a:p>
        </p:txBody>
      </p:sp>
      <p:sp>
        <p:nvSpPr>
          <p:cNvPr id="13" name="Espace réservé du texte 9"/>
          <p:cNvSpPr>
            <a:spLocks noGrp="1"/>
          </p:cNvSpPr>
          <p:nvPr>
            <p:ph type="body" sz="quarter" idx="20"/>
          </p:nvPr>
        </p:nvSpPr>
        <p:spPr>
          <a:xfrm>
            <a:off x="7385948" y="1746464"/>
            <a:ext cx="4528684" cy="633477"/>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a:latin typeface="+mj-lt"/>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6" name="Espace réservé du texte 9"/>
          <p:cNvSpPr>
            <a:spLocks noGrp="1"/>
          </p:cNvSpPr>
          <p:nvPr>
            <p:ph type="body" sz="quarter" idx="29"/>
          </p:nvPr>
        </p:nvSpPr>
        <p:spPr>
          <a:xfrm>
            <a:off x="7385948" y="2551391"/>
            <a:ext cx="4525127" cy="1725333"/>
          </a:xfrm>
          <a:prstGeom prst="rect">
            <a:avLst/>
          </a:prstGeom>
        </p:spPr>
        <p:txBody>
          <a:bodyPr/>
          <a:lstStyle>
            <a:lvl1pPr marL="0" marR="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4198" y="977101"/>
            <a:ext cx="1465952" cy="710898"/>
          </a:xfrm>
          <a:prstGeom prst="rect">
            <a:avLst/>
          </a:prstGeom>
        </p:spPr>
      </p:pic>
    </p:spTree>
    <p:extLst>
      <p:ext uri="{BB962C8B-B14F-4D97-AF65-F5344CB8AC3E}">
        <p14:creationId xmlns:p14="http://schemas.microsoft.com/office/powerpoint/2010/main" val="2939089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02_Contact - 2 people">
    <p:spTree>
      <p:nvGrpSpPr>
        <p:cNvPr id="1" name=""/>
        <p:cNvGrpSpPr/>
        <p:nvPr/>
      </p:nvGrpSpPr>
      <p:grpSpPr>
        <a:xfrm>
          <a:off x="0" y="0"/>
          <a:ext cx="0" cy="0"/>
          <a:chOff x="0" y="0"/>
          <a:chExt cx="0" cy="0"/>
        </a:xfrm>
      </p:grpSpPr>
      <p:sp>
        <p:nvSpPr>
          <p:cNvPr id="6" name="object 11"/>
          <p:cNvSpPr/>
          <p:nvPr userDrawn="1"/>
        </p:nvSpPr>
        <p:spPr>
          <a:xfrm>
            <a:off x="0" y="3406024"/>
            <a:ext cx="5067778" cy="34519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p>
            <a:endParaRPr/>
          </a:p>
        </p:txBody>
      </p:sp>
      <p:sp>
        <p:nvSpPr>
          <p:cNvPr id="21" name="Espace réservé pour une image  2"/>
          <p:cNvSpPr>
            <a:spLocks noGrp="1"/>
          </p:cNvSpPr>
          <p:nvPr>
            <p:ph type="pic" sz="quarter" idx="41" hasCustomPrompt="1"/>
          </p:nvPr>
        </p:nvSpPr>
        <p:spPr>
          <a:xfrm>
            <a:off x="5733612" y="4865250"/>
            <a:ext cx="716838" cy="716838"/>
          </a:xfrm>
          <a:prstGeom prst="ellipse">
            <a:avLst/>
          </a:prstGeom>
        </p:spPr>
        <p:txBody>
          <a:bodyPr/>
          <a:lstStyle>
            <a:lvl1pPr marL="0" indent="0">
              <a:buNone/>
              <a:defRPr sz="1100"/>
            </a:lvl1pPr>
          </a:lstStyle>
          <a:p>
            <a:r>
              <a:rPr lang="fr-FR"/>
              <a:t>Image</a:t>
            </a:r>
          </a:p>
        </p:txBody>
      </p:sp>
      <p:sp>
        <p:nvSpPr>
          <p:cNvPr id="22" name="Espace réservé pour une image  2"/>
          <p:cNvSpPr>
            <a:spLocks noGrp="1"/>
          </p:cNvSpPr>
          <p:nvPr>
            <p:ph type="pic" sz="quarter" idx="42" hasCustomPrompt="1"/>
          </p:nvPr>
        </p:nvSpPr>
        <p:spPr>
          <a:xfrm>
            <a:off x="5733612" y="5639512"/>
            <a:ext cx="716838" cy="716838"/>
          </a:xfrm>
          <a:prstGeom prst="ellipse">
            <a:avLst/>
          </a:prstGeom>
        </p:spPr>
        <p:txBody>
          <a:bodyPr/>
          <a:lstStyle>
            <a:lvl1pPr marL="0" indent="0">
              <a:buNone/>
              <a:defRPr sz="1100"/>
            </a:lvl1pPr>
          </a:lstStyle>
          <a:p>
            <a:r>
              <a:rPr lang="fr-FR"/>
              <a:t>Image</a:t>
            </a:r>
          </a:p>
        </p:txBody>
      </p:sp>
      <p:graphicFrame>
        <p:nvGraphicFramePr>
          <p:cNvPr id="7" name="object 21"/>
          <p:cNvGraphicFramePr>
            <a:graphicFrameLocks noGrp="1"/>
          </p:cNvGraphicFramePr>
          <p:nvPr userDrawn="1">
            <p:extLst>
              <p:ext uri="{D42A27DB-BD31-4B8C-83A1-F6EECF244321}">
                <p14:modId xmlns:p14="http://schemas.microsoft.com/office/powerpoint/2010/main" val="617407290"/>
              </p:ext>
            </p:extLst>
          </p:nvPr>
        </p:nvGraphicFramePr>
        <p:xfrm>
          <a:off x="905282" y="4032988"/>
          <a:ext cx="3122295" cy="2289174"/>
        </p:xfrm>
        <a:graphic>
          <a:graphicData uri="http://schemas.openxmlformats.org/drawingml/2006/table">
            <a:tbl>
              <a:tblPr firstRow="1" bandRow="1">
                <a:tableStyleId>{2D5ABB26-0587-4C30-8999-92F81FD0307C}</a:tableStyleId>
              </a:tblPr>
              <a:tblGrid>
                <a:gridCol w="3122295">
                  <a:extLst>
                    <a:ext uri="{9D8B030D-6E8A-4147-A177-3AD203B41FA5}">
                      <a16:colId xmlns:a16="http://schemas.microsoft.com/office/drawing/2014/main" val="20000"/>
                    </a:ext>
                  </a:extLst>
                </a:gridCol>
              </a:tblGrid>
              <a:tr h="450742">
                <a:tc>
                  <a:txBody>
                    <a:bodyPr/>
                    <a:lstStyle/>
                    <a:p>
                      <a:pPr marL="128270">
                        <a:lnSpc>
                          <a:spcPct val="100000"/>
                        </a:lnSpc>
                        <a:spcBef>
                          <a:spcPts val="325"/>
                        </a:spcBef>
                      </a:pPr>
                      <a:endParaRPr sz="1950" dirty="0">
                        <a:latin typeface="Roboto"/>
                        <a:cs typeface="Roboto"/>
                      </a:endParaRPr>
                    </a:p>
                  </a:txBody>
                  <a:tcPr marL="0" marR="0" marT="41275" marB="0">
                    <a:lnB w="38100">
                      <a:solidFill>
                        <a:srgbClr val="FFFFFF"/>
                      </a:solidFill>
                      <a:prstDash val="solid"/>
                    </a:lnB>
                    <a:solidFill>
                      <a:srgbClr val="282827"/>
                    </a:solidFill>
                  </a:tcPr>
                </a:tc>
                <a:extLst>
                  <a:ext uri="{0D108BD9-81ED-4DB2-BD59-A6C34878D82A}">
                    <a16:rowId xmlns:a16="http://schemas.microsoft.com/office/drawing/2014/main" val="10000"/>
                  </a:ext>
                </a:extLst>
              </a:tr>
              <a:tr h="465220">
                <a:tc>
                  <a:txBody>
                    <a:bodyPr/>
                    <a:lstStyle/>
                    <a:p>
                      <a:pPr marL="128270">
                        <a:lnSpc>
                          <a:spcPct val="100000"/>
                        </a:lnSpc>
                        <a:spcBef>
                          <a:spcPts val="455"/>
                        </a:spcBef>
                      </a:pPr>
                      <a:endParaRPr sz="1950" dirty="0">
                        <a:latin typeface="Roboto"/>
                        <a:cs typeface="Roboto"/>
                      </a:endParaRPr>
                    </a:p>
                  </a:txBody>
                  <a:tcPr marL="0" marR="0" marT="5778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1"/>
                  </a:ext>
                </a:extLst>
              </a:tr>
              <a:tr h="463156">
                <a:tc>
                  <a:txBody>
                    <a:bodyPr/>
                    <a:lstStyle/>
                    <a:p>
                      <a:pPr marL="128270">
                        <a:lnSpc>
                          <a:spcPct val="100000"/>
                        </a:lnSpc>
                        <a:spcBef>
                          <a:spcPts val="465"/>
                        </a:spcBef>
                      </a:pPr>
                      <a:endParaRPr sz="1950" dirty="0">
                        <a:latin typeface="Roboto"/>
                        <a:cs typeface="Roboto"/>
                      </a:endParaRPr>
                    </a:p>
                  </a:txBody>
                  <a:tcPr marL="0" marR="0" marT="5905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2"/>
                  </a:ext>
                </a:extLst>
              </a:tr>
              <a:tr h="462267">
                <a:tc>
                  <a:txBody>
                    <a:bodyPr/>
                    <a:lstStyle/>
                    <a:p>
                      <a:pPr marL="128270">
                        <a:lnSpc>
                          <a:spcPct val="100000"/>
                        </a:lnSpc>
                        <a:spcBef>
                          <a:spcPts val="495"/>
                        </a:spcBef>
                      </a:pPr>
                      <a:endParaRPr sz="1950" dirty="0">
                        <a:latin typeface="Roboto"/>
                        <a:cs typeface="Roboto"/>
                      </a:endParaRPr>
                    </a:p>
                  </a:txBody>
                  <a:tcPr marL="0" marR="0" marT="62865" marB="0">
                    <a:lnT w="38100">
                      <a:solidFill>
                        <a:srgbClr val="FFFFFF"/>
                      </a:solidFill>
                      <a:prstDash val="solid"/>
                    </a:lnT>
                    <a:lnB w="28575">
                      <a:solidFill>
                        <a:srgbClr val="FFFFFF"/>
                      </a:solidFill>
                      <a:prstDash val="solid"/>
                    </a:lnB>
                    <a:solidFill>
                      <a:srgbClr val="282827"/>
                    </a:solidFill>
                  </a:tcPr>
                </a:tc>
                <a:extLst>
                  <a:ext uri="{0D108BD9-81ED-4DB2-BD59-A6C34878D82A}">
                    <a16:rowId xmlns:a16="http://schemas.microsoft.com/office/drawing/2014/main" val="10003"/>
                  </a:ext>
                </a:extLst>
              </a:tr>
              <a:tr h="447789">
                <a:tc>
                  <a:txBody>
                    <a:bodyPr/>
                    <a:lstStyle/>
                    <a:p>
                      <a:pPr marL="128270">
                        <a:lnSpc>
                          <a:spcPct val="100000"/>
                        </a:lnSpc>
                        <a:spcBef>
                          <a:spcPts val="530"/>
                        </a:spcBef>
                      </a:pPr>
                      <a:endParaRPr sz="1950" dirty="0">
                        <a:solidFill>
                          <a:schemeClr val="bg1"/>
                        </a:solidFill>
                        <a:latin typeface="Roboto"/>
                        <a:cs typeface="Roboto"/>
                      </a:endParaRPr>
                    </a:p>
                  </a:txBody>
                  <a:tcPr marL="0" marR="0" marT="67310" marB="0">
                    <a:lnT w="28575">
                      <a:solidFill>
                        <a:srgbClr val="FFFFFF"/>
                      </a:solidFill>
                      <a:prstDash val="solid"/>
                    </a:lnT>
                    <a:solidFill>
                      <a:srgbClr val="282827"/>
                    </a:solidFill>
                  </a:tcPr>
                </a:tc>
                <a:extLst>
                  <a:ext uri="{0D108BD9-81ED-4DB2-BD59-A6C34878D82A}">
                    <a16:rowId xmlns:a16="http://schemas.microsoft.com/office/drawing/2014/main" val="10004"/>
                  </a:ext>
                </a:extLst>
              </a:tr>
            </a:tbl>
          </a:graphicData>
        </a:graphic>
      </p:graphicFrame>
      <p:sp>
        <p:nvSpPr>
          <p:cNvPr id="3" name="Espace réservé du texte 2"/>
          <p:cNvSpPr>
            <a:spLocks noGrp="1"/>
          </p:cNvSpPr>
          <p:nvPr>
            <p:ph type="body" sz="quarter" idx="43" hasCustomPrompt="1"/>
          </p:nvPr>
        </p:nvSpPr>
        <p:spPr>
          <a:xfrm>
            <a:off x="945157" y="407641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3" name="Espace réservé du texte 2"/>
          <p:cNvSpPr>
            <a:spLocks noGrp="1"/>
          </p:cNvSpPr>
          <p:nvPr>
            <p:ph type="body" sz="quarter" idx="44" hasCustomPrompt="1"/>
          </p:nvPr>
        </p:nvSpPr>
        <p:spPr>
          <a:xfrm>
            <a:off x="945157" y="454090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4" name="Espace réservé du texte 2"/>
          <p:cNvSpPr>
            <a:spLocks noGrp="1"/>
          </p:cNvSpPr>
          <p:nvPr>
            <p:ph type="body" sz="quarter" idx="45" hasCustomPrompt="1"/>
          </p:nvPr>
        </p:nvSpPr>
        <p:spPr>
          <a:xfrm>
            <a:off x="945157" y="500540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5" name="Espace réservé du texte 2"/>
          <p:cNvSpPr>
            <a:spLocks noGrp="1"/>
          </p:cNvSpPr>
          <p:nvPr>
            <p:ph type="body" sz="quarter" idx="46" hasCustomPrompt="1"/>
          </p:nvPr>
        </p:nvSpPr>
        <p:spPr>
          <a:xfrm>
            <a:off x="945157" y="546989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6" name="Espace réservé du texte 2"/>
          <p:cNvSpPr>
            <a:spLocks noGrp="1"/>
          </p:cNvSpPr>
          <p:nvPr>
            <p:ph type="body" sz="quarter" idx="47" hasCustomPrompt="1"/>
          </p:nvPr>
        </p:nvSpPr>
        <p:spPr>
          <a:xfrm>
            <a:off x="945157" y="5934395"/>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cxnSp>
        <p:nvCxnSpPr>
          <p:cNvPr id="18" name="Connecteur droit 17"/>
          <p:cNvCxnSpPr/>
          <p:nvPr userDrawn="1"/>
        </p:nvCxnSpPr>
        <p:spPr>
          <a:xfrm>
            <a:off x="5596491" y="4888684"/>
            <a:ext cx="0" cy="1433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userDrawn="1"/>
        </p:nvSpPr>
        <p:spPr>
          <a:xfrm>
            <a:off x="5682751" y="4381298"/>
            <a:ext cx="1562159" cy="215444"/>
          </a:xfrm>
          <a:prstGeom prst="rect">
            <a:avLst/>
          </a:prstGeom>
          <a:noFill/>
        </p:spPr>
        <p:txBody>
          <a:bodyPr wrap="none" lIns="0" tIns="0" rIns="0" bIns="0" rtlCol="0">
            <a:spAutoFit/>
          </a:bodyPr>
          <a:lstStyle/>
          <a:p>
            <a:r>
              <a:rPr lang="fr-FR" sz="1400" b="1" cap="all" dirty="0">
                <a:latin typeface="+mj-lt"/>
                <a:cs typeface="Arial" panose="020B0604020202020204" pitchFamily="34" charset="0"/>
              </a:rPr>
              <a:t>Vos contacts</a:t>
            </a:r>
          </a:p>
        </p:txBody>
      </p:sp>
      <p:sp>
        <p:nvSpPr>
          <p:cNvPr id="25" name="Espace réservé du texte 2"/>
          <p:cNvSpPr>
            <a:spLocks noGrp="1"/>
          </p:cNvSpPr>
          <p:nvPr>
            <p:ph type="body" sz="quarter" idx="48" hasCustomPrompt="1"/>
          </p:nvPr>
        </p:nvSpPr>
        <p:spPr>
          <a:xfrm>
            <a:off x="6587571" y="48892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6" name="Espace réservé pour une image  10"/>
          <p:cNvSpPr>
            <a:spLocks noGrp="1" noChangeAspect="1"/>
          </p:cNvSpPr>
          <p:nvPr>
            <p:ph type="pic" sz="quarter" idx="36"/>
          </p:nvPr>
        </p:nvSpPr>
        <p:spPr>
          <a:xfrm>
            <a:off x="0" y="0"/>
            <a:ext cx="5063706" cy="3406023"/>
          </a:xfrm>
          <a:prstGeom prst="rect">
            <a:avLst/>
          </a:prstGeom>
        </p:spPr>
        <p:txBody>
          <a:bodyPr/>
          <a:lstStyle>
            <a:lvl1pPr>
              <a:defRPr sz="1100"/>
            </a:lvl1pPr>
          </a:lstStyle>
          <a:p>
            <a:r>
              <a:rPr lang="fr-FR"/>
              <a:t>Cliquez sur l'icône pour ajouter une image</a:t>
            </a:r>
            <a:endParaRPr lang="fr-FR" dirty="0"/>
          </a:p>
        </p:txBody>
      </p:sp>
      <p:sp>
        <p:nvSpPr>
          <p:cNvPr id="29" name="Espace réservé du texte 2"/>
          <p:cNvSpPr>
            <a:spLocks noGrp="1"/>
          </p:cNvSpPr>
          <p:nvPr>
            <p:ph type="body" sz="quarter" idx="49" hasCustomPrompt="1"/>
          </p:nvPr>
        </p:nvSpPr>
        <p:spPr>
          <a:xfrm>
            <a:off x="6587571" y="57401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Tree>
    <p:extLst>
      <p:ext uri="{BB962C8B-B14F-4D97-AF65-F5344CB8AC3E}">
        <p14:creationId xmlns:p14="http://schemas.microsoft.com/office/powerpoint/2010/main" val="900430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2_Contact - 4 people">
    <p:spTree>
      <p:nvGrpSpPr>
        <p:cNvPr id="1" name=""/>
        <p:cNvGrpSpPr/>
        <p:nvPr/>
      </p:nvGrpSpPr>
      <p:grpSpPr>
        <a:xfrm>
          <a:off x="0" y="0"/>
          <a:ext cx="0" cy="0"/>
          <a:chOff x="0" y="0"/>
          <a:chExt cx="0" cy="0"/>
        </a:xfrm>
      </p:grpSpPr>
      <p:sp>
        <p:nvSpPr>
          <p:cNvPr id="6" name="object 11"/>
          <p:cNvSpPr/>
          <p:nvPr userDrawn="1"/>
        </p:nvSpPr>
        <p:spPr>
          <a:xfrm>
            <a:off x="0" y="3406024"/>
            <a:ext cx="5067778" cy="34519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p>
            <a:endParaRPr/>
          </a:p>
        </p:txBody>
      </p:sp>
      <p:sp>
        <p:nvSpPr>
          <p:cNvPr id="21" name="Espace réservé pour une image  2"/>
          <p:cNvSpPr>
            <a:spLocks noGrp="1"/>
          </p:cNvSpPr>
          <p:nvPr>
            <p:ph type="pic" sz="quarter" idx="41" hasCustomPrompt="1"/>
          </p:nvPr>
        </p:nvSpPr>
        <p:spPr>
          <a:xfrm>
            <a:off x="5733612" y="4865250"/>
            <a:ext cx="716838" cy="716838"/>
          </a:xfrm>
          <a:prstGeom prst="ellipse">
            <a:avLst/>
          </a:prstGeom>
        </p:spPr>
        <p:txBody>
          <a:bodyPr/>
          <a:lstStyle>
            <a:lvl1pPr marL="0" indent="0">
              <a:buNone/>
              <a:defRPr sz="1100"/>
            </a:lvl1pPr>
          </a:lstStyle>
          <a:p>
            <a:r>
              <a:rPr lang="fr-FR"/>
              <a:t>Image</a:t>
            </a:r>
          </a:p>
        </p:txBody>
      </p:sp>
      <p:sp>
        <p:nvSpPr>
          <p:cNvPr id="22" name="Espace réservé pour une image  2"/>
          <p:cNvSpPr>
            <a:spLocks noGrp="1"/>
          </p:cNvSpPr>
          <p:nvPr>
            <p:ph type="pic" sz="quarter" idx="42" hasCustomPrompt="1"/>
          </p:nvPr>
        </p:nvSpPr>
        <p:spPr>
          <a:xfrm>
            <a:off x="5733612" y="5639512"/>
            <a:ext cx="716838" cy="716838"/>
          </a:xfrm>
          <a:prstGeom prst="ellipse">
            <a:avLst/>
          </a:prstGeom>
        </p:spPr>
        <p:txBody>
          <a:bodyPr/>
          <a:lstStyle>
            <a:lvl1pPr marL="0" indent="0">
              <a:buNone/>
              <a:defRPr sz="1100"/>
            </a:lvl1pPr>
          </a:lstStyle>
          <a:p>
            <a:r>
              <a:rPr lang="fr-FR"/>
              <a:t>Image</a:t>
            </a:r>
          </a:p>
        </p:txBody>
      </p:sp>
      <p:graphicFrame>
        <p:nvGraphicFramePr>
          <p:cNvPr id="7" name="object 21"/>
          <p:cNvGraphicFramePr>
            <a:graphicFrameLocks noGrp="1"/>
          </p:cNvGraphicFramePr>
          <p:nvPr userDrawn="1"/>
        </p:nvGraphicFramePr>
        <p:xfrm>
          <a:off x="905282" y="4032988"/>
          <a:ext cx="3122295" cy="2289174"/>
        </p:xfrm>
        <a:graphic>
          <a:graphicData uri="http://schemas.openxmlformats.org/drawingml/2006/table">
            <a:tbl>
              <a:tblPr firstRow="1" bandRow="1">
                <a:tableStyleId>{2D5ABB26-0587-4C30-8999-92F81FD0307C}</a:tableStyleId>
              </a:tblPr>
              <a:tblGrid>
                <a:gridCol w="3122295">
                  <a:extLst>
                    <a:ext uri="{9D8B030D-6E8A-4147-A177-3AD203B41FA5}">
                      <a16:colId xmlns:a16="http://schemas.microsoft.com/office/drawing/2014/main" val="20000"/>
                    </a:ext>
                  </a:extLst>
                </a:gridCol>
              </a:tblGrid>
              <a:tr h="450742">
                <a:tc>
                  <a:txBody>
                    <a:bodyPr/>
                    <a:lstStyle/>
                    <a:p>
                      <a:pPr marL="128270">
                        <a:lnSpc>
                          <a:spcPct val="100000"/>
                        </a:lnSpc>
                        <a:spcBef>
                          <a:spcPts val="325"/>
                        </a:spcBef>
                      </a:pPr>
                      <a:endParaRPr sz="1950" dirty="0">
                        <a:latin typeface="Roboto"/>
                        <a:cs typeface="Roboto"/>
                      </a:endParaRPr>
                    </a:p>
                  </a:txBody>
                  <a:tcPr marL="0" marR="0" marT="41275" marB="0">
                    <a:lnB w="38100">
                      <a:solidFill>
                        <a:srgbClr val="FFFFFF"/>
                      </a:solidFill>
                      <a:prstDash val="solid"/>
                    </a:lnB>
                    <a:solidFill>
                      <a:srgbClr val="282827"/>
                    </a:solidFill>
                  </a:tcPr>
                </a:tc>
                <a:extLst>
                  <a:ext uri="{0D108BD9-81ED-4DB2-BD59-A6C34878D82A}">
                    <a16:rowId xmlns:a16="http://schemas.microsoft.com/office/drawing/2014/main" val="10000"/>
                  </a:ext>
                </a:extLst>
              </a:tr>
              <a:tr h="465220">
                <a:tc>
                  <a:txBody>
                    <a:bodyPr/>
                    <a:lstStyle/>
                    <a:p>
                      <a:pPr marL="128270">
                        <a:lnSpc>
                          <a:spcPct val="100000"/>
                        </a:lnSpc>
                        <a:spcBef>
                          <a:spcPts val="455"/>
                        </a:spcBef>
                      </a:pPr>
                      <a:endParaRPr sz="1950" dirty="0">
                        <a:latin typeface="Roboto"/>
                        <a:cs typeface="Roboto"/>
                      </a:endParaRPr>
                    </a:p>
                  </a:txBody>
                  <a:tcPr marL="0" marR="0" marT="5778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1"/>
                  </a:ext>
                </a:extLst>
              </a:tr>
              <a:tr h="463156">
                <a:tc>
                  <a:txBody>
                    <a:bodyPr/>
                    <a:lstStyle/>
                    <a:p>
                      <a:pPr marL="128270">
                        <a:lnSpc>
                          <a:spcPct val="100000"/>
                        </a:lnSpc>
                        <a:spcBef>
                          <a:spcPts val="465"/>
                        </a:spcBef>
                      </a:pPr>
                      <a:endParaRPr sz="1950" dirty="0">
                        <a:latin typeface="Roboto"/>
                        <a:cs typeface="Roboto"/>
                      </a:endParaRPr>
                    </a:p>
                  </a:txBody>
                  <a:tcPr marL="0" marR="0" marT="5905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2"/>
                  </a:ext>
                </a:extLst>
              </a:tr>
              <a:tr h="462267">
                <a:tc>
                  <a:txBody>
                    <a:bodyPr/>
                    <a:lstStyle/>
                    <a:p>
                      <a:pPr marL="128270">
                        <a:lnSpc>
                          <a:spcPct val="100000"/>
                        </a:lnSpc>
                        <a:spcBef>
                          <a:spcPts val="495"/>
                        </a:spcBef>
                      </a:pPr>
                      <a:endParaRPr sz="1950" dirty="0">
                        <a:latin typeface="Roboto"/>
                        <a:cs typeface="Roboto"/>
                      </a:endParaRPr>
                    </a:p>
                  </a:txBody>
                  <a:tcPr marL="0" marR="0" marT="62865" marB="0">
                    <a:lnT w="38100">
                      <a:solidFill>
                        <a:srgbClr val="FFFFFF"/>
                      </a:solidFill>
                      <a:prstDash val="solid"/>
                    </a:lnT>
                    <a:lnB w="28575">
                      <a:solidFill>
                        <a:srgbClr val="FFFFFF"/>
                      </a:solidFill>
                      <a:prstDash val="solid"/>
                    </a:lnB>
                    <a:solidFill>
                      <a:srgbClr val="282827"/>
                    </a:solidFill>
                  </a:tcPr>
                </a:tc>
                <a:extLst>
                  <a:ext uri="{0D108BD9-81ED-4DB2-BD59-A6C34878D82A}">
                    <a16:rowId xmlns:a16="http://schemas.microsoft.com/office/drawing/2014/main" val="10003"/>
                  </a:ext>
                </a:extLst>
              </a:tr>
              <a:tr h="447789">
                <a:tc>
                  <a:txBody>
                    <a:bodyPr/>
                    <a:lstStyle/>
                    <a:p>
                      <a:pPr marL="128270">
                        <a:lnSpc>
                          <a:spcPct val="100000"/>
                        </a:lnSpc>
                        <a:spcBef>
                          <a:spcPts val="530"/>
                        </a:spcBef>
                      </a:pPr>
                      <a:endParaRPr sz="1950" dirty="0">
                        <a:solidFill>
                          <a:schemeClr val="bg1"/>
                        </a:solidFill>
                        <a:latin typeface="Roboto"/>
                        <a:cs typeface="Roboto"/>
                      </a:endParaRPr>
                    </a:p>
                  </a:txBody>
                  <a:tcPr marL="0" marR="0" marT="67310" marB="0">
                    <a:lnT w="28575">
                      <a:solidFill>
                        <a:srgbClr val="FFFFFF"/>
                      </a:solidFill>
                      <a:prstDash val="solid"/>
                    </a:lnT>
                    <a:solidFill>
                      <a:srgbClr val="282827"/>
                    </a:solidFill>
                  </a:tcPr>
                </a:tc>
                <a:extLst>
                  <a:ext uri="{0D108BD9-81ED-4DB2-BD59-A6C34878D82A}">
                    <a16:rowId xmlns:a16="http://schemas.microsoft.com/office/drawing/2014/main" val="10004"/>
                  </a:ext>
                </a:extLst>
              </a:tr>
            </a:tbl>
          </a:graphicData>
        </a:graphic>
      </p:graphicFrame>
      <p:sp>
        <p:nvSpPr>
          <p:cNvPr id="3" name="Espace réservé du texte 2"/>
          <p:cNvSpPr>
            <a:spLocks noGrp="1"/>
          </p:cNvSpPr>
          <p:nvPr>
            <p:ph type="body" sz="quarter" idx="43" hasCustomPrompt="1"/>
          </p:nvPr>
        </p:nvSpPr>
        <p:spPr>
          <a:xfrm>
            <a:off x="945157" y="407641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3" name="Espace réservé du texte 2"/>
          <p:cNvSpPr>
            <a:spLocks noGrp="1"/>
          </p:cNvSpPr>
          <p:nvPr>
            <p:ph type="body" sz="quarter" idx="44" hasCustomPrompt="1"/>
          </p:nvPr>
        </p:nvSpPr>
        <p:spPr>
          <a:xfrm>
            <a:off x="945157" y="454090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4" name="Espace réservé du texte 2"/>
          <p:cNvSpPr>
            <a:spLocks noGrp="1"/>
          </p:cNvSpPr>
          <p:nvPr>
            <p:ph type="body" sz="quarter" idx="45" hasCustomPrompt="1"/>
          </p:nvPr>
        </p:nvSpPr>
        <p:spPr>
          <a:xfrm>
            <a:off x="945157" y="500540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5" name="Espace réservé du texte 2"/>
          <p:cNvSpPr>
            <a:spLocks noGrp="1"/>
          </p:cNvSpPr>
          <p:nvPr>
            <p:ph type="body" sz="quarter" idx="46" hasCustomPrompt="1"/>
          </p:nvPr>
        </p:nvSpPr>
        <p:spPr>
          <a:xfrm>
            <a:off x="945157" y="546989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6" name="Espace réservé du texte 2"/>
          <p:cNvSpPr>
            <a:spLocks noGrp="1"/>
          </p:cNvSpPr>
          <p:nvPr>
            <p:ph type="body" sz="quarter" idx="47" hasCustomPrompt="1"/>
          </p:nvPr>
        </p:nvSpPr>
        <p:spPr>
          <a:xfrm>
            <a:off x="945157" y="5934395"/>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cxnSp>
        <p:nvCxnSpPr>
          <p:cNvPr id="18" name="Connecteur droit 17"/>
          <p:cNvCxnSpPr/>
          <p:nvPr userDrawn="1"/>
        </p:nvCxnSpPr>
        <p:spPr>
          <a:xfrm>
            <a:off x="5596491" y="4888684"/>
            <a:ext cx="0" cy="1433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userDrawn="1"/>
        </p:nvSpPr>
        <p:spPr>
          <a:xfrm>
            <a:off x="5682751" y="4381298"/>
            <a:ext cx="1562159" cy="215444"/>
          </a:xfrm>
          <a:prstGeom prst="rect">
            <a:avLst/>
          </a:prstGeom>
          <a:noFill/>
        </p:spPr>
        <p:txBody>
          <a:bodyPr wrap="none" lIns="0" tIns="0" rIns="0" bIns="0" rtlCol="0">
            <a:spAutoFit/>
          </a:bodyPr>
          <a:lstStyle/>
          <a:p>
            <a:r>
              <a:rPr lang="fr-FR" sz="1400" b="1" cap="all" dirty="0">
                <a:latin typeface="+mj-lt"/>
                <a:cs typeface="Arial" panose="020B0604020202020204" pitchFamily="34" charset="0"/>
              </a:rPr>
              <a:t>Vos contacts</a:t>
            </a:r>
          </a:p>
        </p:txBody>
      </p:sp>
      <p:sp>
        <p:nvSpPr>
          <p:cNvPr id="25" name="Espace réservé du texte 2"/>
          <p:cNvSpPr>
            <a:spLocks noGrp="1"/>
          </p:cNvSpPr>
          <p:nvPr>
            <p:ph type="body" sz="quarter" idx="48" hasCustomPrompt="1"/>
          </p:nvPr>
        </p:nvSpPr>
        <p:spPr>
          <a:xfrm>
            <a:off x="6587571" y="48892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6" name="Espace réservé pour une image  10"/>
          <p:cNvSpPr>
            <a:spLocks noGrp="1" noChangeAspect="1"/>
          </p:cNvSpPr>
          <p:nvPr>
            <p:ph type="pic" sz="quarter" idx="36"/>
          </p:nvPr>
        </p:nvSpPr>
        <p:spPr>
          <a:xfrm>
            <a:off x="0" y="0"/>
            <a:ext cx="5063706" cy="3406023"/>
          </a:xfrm>
          <a:prstGeom prst="rect">
            <a:avLst/>
          </a:prstGeom>
        </p:spPr>
        <p:txBody>
          <a:bodyPr/>
          <a:lstStyle>
            <a:lvl1pPr>
              <a:defRPr sz="1100"/>
            </a:lvl1pPr>
          </a:lstStyle>
          <a:p>
            <a:r>
              <a:rPr lang="fr-FR"/>
              <a:t>Cliquez sur l'icône pour ajouter une image</a:t>
            </a:r>
            <a:endParaRPr lang="fr-FR" dirty="0"/>
          </a:p>
        </p:txBody>
      </p:sp>
      <p:sp>
        <p:nvSpPr>
          <p:cNvPr id="29" name="Espace réservé du texte 2"/>
          <p:cNvSpPr>
            <a:spLocks noGrp="1"/>
          </p:cNvSpPr>
          <p:nvPr>
            <p:ph type="body" sz="quarter" idx="49" hasCustomPrompt="1"/>
          </p:nvPr>
        </p:nvSpPr>
        <p:spPr>
          <a:xfrm>
            <a:off x="6587571" y="57401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17" name="Espace réservé pour une image  2"/>
          <p:cNvSpPr>
            <a:spLocks noGrp="1"/>
          </p:cNvSpPr>
          <p:nvPr>
            <p:ph type="pic" sz="quarter" idx="50" hasCustomPrompt="1"/>
          </p:nvPr>
        </p:nvSpPr>
        <p:spPr>
          <a:xfrm>
            <a:off x="9000687" y="4865250"/>
            <a:ext cx="716838" cy="716838"/>
          </a:xfrm>
          <a:prstGeom prst="ellipse">
            <a:avLst/>
          </a:prstGeom>
        </p:spPr>
        <p:txBody>
          <a:bodyPr/>
          <a:lstStyle>
            <a:lvl1pPr marL="0" indent="0">
              <a:buNone/>
              <a:defRPr sz="1100"/>
            </a:lvl1pPr>
          </a:lstStyle>
          <a:p>
            <a:r>
              <a:rPr lang="fr-FR"/>
              <a:t>Image</a:t>
            </a:r>
          </a:p>
        </p:txBody>
      </p:sp>
      <p:sp>
        <p:nvSpPr>
          <p:cNvPr id="19" name="Espace réservé pour une image  2"/>
          <p:cNvSpPr>
            <a:spLocks noGrp="1"/>
          </p:cNvSpPr>
          <p:nvPr>
            <p:ph type="pic" sz="quarter" idx="51" hasCustomPrompt="1"/>
          </p:nvPr>
        </p:nvSpPr>
        <p:spPr>
          <a:xfrm>
            <a:off x="9000687" y="5639512"/>
            <a:ext cx="716838" cy="716838"/>
          </a:xfrm>
          <a:prstGeom prst="ellipse">
            <a:avLst/>
          </a:prstGeom>
        </p:spPr>
        <p:txBody>
          <a:bodyPr/>
          <a:lstStyle>
            <a:lvl1pPr marL="0" indent="0">
              <a:buNone/>
              <a:defRPr sz="1100"/>
            </a:lvl1pPr>
          </a:lstStyle>
          <a:p>
            <a:r>
              <a:rPr lang="fr-FR"/>
              <a:t>Image</a:t>
            </a:r>
          </a:p>
        </p:txBody>
      </p:sp>
      <p:sp>
        <p:nvSpPr>
          <p:cNvPr id="20" name="Espace réservé du texte 2"/>
          <p:cNvSpPr>
            <a:spLocks noGrp="1"/>
          </p:cNvSpPr>
          <p:nvPr>
            <p:ph type="body" sz="quarter" idx="52" hasCustomPrompt="1"/>
          </p:nvPr>
        </p:nvSpPr>
        <p:spPr>
          <a:xfrm>
            <a:off x="9854646" y="48892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3" name="Espace réservé du texte 2"/>
          <p:cNvSpPr>
            <a:spLocks noGrp="1"/>
          </p:cNvSpPr>
          <p:nvPr>
            <p:ph type="body" sz="quarter" idx="53" hasCustomPrompt="1"/>
          </p:nvPr>
        </p:nvSpPr>
        <p:spPr>
          <a:xfrm>
            <a:off x="9854646" y="57401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Tree>
    <p:extLst>
      <p:ext uri="{BB962C8B-B14F-4D97-AF65-F5344CB8AC3E}">
        <p14:creationId xmlns:p14="http://schemas.microsoft.com/office/powerpoint/2010/main" val="2157382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2_Contact - 4 people large img">
    <p:spTree>
      <p:nvGrpSpPr>
        <p:cNvPr id="1" name=""/>
        <p:cNvGrpSpPr/>
        <p:nvPr/>
      </p:nvGrpSpPr>
      <p:grpSpPr>
        <a:xfrm>
          <a:off x="0" y="0"/>
          <a:ext cx="0" cy="0"/>
          <a:chOff x="0" y="0"/>
          <a:chExt cx="0" cy="0"/>
        </a:xfrm>
      </p:grpSpPr>
      <p:sp>
        <p:nvSpPr>
          <p:cNvPr id="17" name="Espace réservé pour une image  2"/>
          <p:cNvSpPr>
            <a:spLocks noGrp="1"/>
          </p:cNvSpPr>
          <p:nvPr>
            <p:ph type="pic" sz="quarter" idx="50" hasCustomPrompt="1"/>
          </p:nvPr>
        </p:nvSpPr>
        <p:spPr>
          <a:xfrm>
            <a:off x="102211" y="3613576"/>
            <a:ext cx="855875" cy="855875"/>
          </a:xfrm>
          <a:prstGeom prst="ellipse">
            <a:avLst/>
          </a:prstGeom>
        </p:spPr>
        <p:txBody>
          <a:bodyPr/>
          <a:lstStyle>
            <a:lvl1pPr marL="0" indent="0">
              <a:buNone/>
              <a:defRPr sz="1100"/>
            </a:lvl1pPr>
          </a:lstStyle>
          <a:p>
            <a:r>
              <a:rPr lang="fr-FR"/>
              <a:t>Image</a:t>
            </a:r>
          </a:p>
        </p:txBody>
      </p:sp>
      <p:sp>
        <p:nvSpPr>
          <p:cNvPr id="20" name="Espace réservé du texte 2"/>
          <p:cNvSpPr>
            <a:spLocks noGrp="1"/>
          </p:cNvSpPr>
          <p:nvPr>
            <p:ph type="body" sz="quarter" idx="52" hasCustomPrompt="1"/>
          </p:nvPr>
        </p:nvSpPr>
        <p:spPr>
          <a:xfrm>
            <a:off x="1095207" y="3613576"/>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8" name="Espace réservé pour une image  10"/>
          <p:cNvSpPr>
            <a:spLocks noGrp="1" noChangeAspect="1"/>
          </p:cNvSpPr>
          <p:nvPr>
            <p:ph type="pic" sz="quarter" idx="36"/>
          </p:nvPr>
        </p:nvSpPr>
        <p:spPr>
          <a:xfrm>
            <a:off x="0" y="0"/>
            <a:ext cx="12192000" cy="3200401"/>
          </a:xfrm>
          <a:prstGeom prst="rect">
            <a:avLst/>
          </a:prstGeom>
        </p:spPr>
        <p:txBody>
          <a:bodyPr/>
          <a:lstStyle>
            <a:lvl1pPr>
              <a:defRPr sz="1100"/>
            </a:lvl1pPr>
          </a:lstStyle>
          <a:p>
            <a:r>
              <a:rPr lang="fr-FR"/>
              <a:t>Cliquez sur l'icône pour ajouter une image</a:t>
            </a:r>
            <a:endParaRPr lang="fr-FR" dirty="0"/>
          </a:p>
        </p:txBody>
      </p:sp>
      <p:sp>
        <p:nvSpPr>
          <p:cNvPr id="31" name="Espace réservé pour une image  2"/>
          <p:cNvSpPr>
            <a:spLocks noGrp="1"/>
          </p:cNvSpPr>
          <p:nvPr>
            <p:ph type="pic" sz="quarter" idx="54" hasCustomPrompt="1"/>
          </p:nvPr>
        </p:nvSpPr>
        <p:spPr>
          <a:xfrm>
            <a:off x="3024257" y="3613576"/>
            <a:ext cx="855875" cy="855875"/>
          </a:xfrm>
          <a:prstGeom prst="ellipse">
            <a:avLst/>
          </a:prstGeom>
        </p:spPr>
        <p:txBody>
          <a:bodyPr/>
          <a:lstStyle>
            <a:lvl1pPr marL="0" indent="0">
              <a:buNone/>
              <a:defRPr sz="1100"/>
            </a:lvl1pPr>
          </a:lstStyle>
          <a:p>
            <a:r>
              <a:rPr lang="fr-FR"/>
              <a:t>Image</a:t>
            </a:r>
          </a:p>
        </p:txBody>
      </p:sp>
      <p:sp>
        <p:nvSpPr>
          <p:cNvPr id="32" name="Espace réservé du texte 2"/>
          <p:cNvSpPr>
            <a:spLocks noGrp="1"/>
          </p:cNvSpPr>
          <p:nvPr>
            <p:ph type="body" sz="quarter" idx="55" hasCustomPrompt="1"/>
          </p:nvPr>
        </p:nvSpPr>
        <p:spPr>
          <a:xfrm>
            <a:off x="4017253" y="3613576"/>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33" name="Espace réservé pour une image  2"/>
          <p:cNvSpPr>
            <a:spLocks noGrp="1"/>
          </p:cNvSpPr>
          <p:nvPr>
            <p:ph type="pic" sz="quarter" idx="56" hasCustomPrompt="1"/>
          </p:nvPr>
        </p:nvSpPr>
        <p:spPr>
          <a:xfrm>
            <a:off x="6034596" y="3613576"/>
            <a:ext cx="855875" cy="855875"/>
          </a:xfrm>
          <a:prstGeom prst="ellipse">
            <a:avLst/>
          </a:prstGeom>
        </p:spPr>
        <p:txBody>
          <a:bodyPr/>
          <a:lstStyle>
            <a:lvl1pPr marL="0" indent="0">
              <a:buNone/>
              <a:defRPr sz="1100"/>
            </a:lvl1pPr>
          </a:lstStyle>
          <a:p>
            <a:r>
              <a:rPr lang="fr-FR"/>
              <a:t>Image</a:t>
            </a:r>
          </a:p>
        </p:txBody>
      </p:sp>
      <p:sp>
        <p:nvSpPr>
          <p:cNvPr id="34" name="Espace réservé du texte 2"/>
          <p:cNvSpPr>
            <a:spLocks noGrp="1"/>
          </p:cNvSpPr>
          <p:nvPr>
            <p:ph type="body" sz="quarter" idx="57" hasCustomPrompt="1"/>
          </p:nvPr>
        </p:nvSpPr>
        <p:spPr>
          <a:xfrm>
            <a:off x="7027592" y="3613576"/>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35" name="Espace réservé pour une image  2"/>
          <p:cNvSpPr>
            <a:spLocks noGrp="1"/>
          </p:cNvSpPr>
          <p:nvPr>
            <p:ph type="pic" sz="quarter" idx="58" hasCustomPrompt="1"/>
          </p:nvPr>
        </p:nvSpPr>
        <p:spPr>
          <a:xfrm>
            <a:off x="9044935" y="3608814"/>
            <a:ext cx="855875" cy="855875"/>
          </a:xfrm>
          <a:prstGeom prst="ellipse">
            <a:avLst/>
          </a:prstGeom>
        </p:spPr>
        <p:txBody>
          <a:bodyPr/>
          <a:lstStyle>
            <a:lvl1pPr marL="0" indent="0">
              <a:buNone/>
              <a:defRPr sz="1100"/>
            </a:lvl1pPr>
          </a:lstStyle>
          <a:p>
            <a:r>
              <a:rPr lang="fr-FR"/>
              <a:t>Image</a:t>
            </a:r>
          </a:p>
        </p:txBody>
      </p:sp>
      <p:sp>
        <p:nvSpPr>
          <p:cNvPr id="36" name="Espace réservé du texte 2"/>
          <p:cNvSpPr>
            <a:spLocks noGrp="1"/>
          </p:cNvSpPr>
          <p:nvPr>
            <p:ph type="body" sz="quarter" idx="59" hasCustomPrompt="1"/>
          </p:nvPr>
        </p:nvSpPr>
        <p:spPr>
          <a:xfrm>
            <a:off x="10037931" y="3608814"/>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37" name="Rectangle 36"/>
          <p:cNvSpPr/>
          <p:nvPr userDrawn="1"/>
        </p:nvSpPr>
        <p:spPr>
          <a:xfrm>
            <a:off x="-9577" y="5039662"/>
            <a:ext cx="12192000" cy="1015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all" spc="0" normalizeH="0" baseline="0" noProof="0" dirty="0">
                <a:ln>
                  <a:noFill/>
                </a:ln>
                <a:solidFill>
                  <a:schemeClr val="tx1"/>
                </a:solidFill>
                <a:effectLst/>
                <a:uLnTx/>
                <a:uFillTx/>
                <a:latin typeface="+mj-lt"/>
                <a:ea typeface="+mn-ea"/>
                <a:cs typeface="+mn-cs"/>
              </a:rPr>
              <a:t>Vos contacts privilégiés </a:t>
            </a:r>
          </a:p>
        </p:txBody>
      </p:sp>
    </p:spTree>
    <p:extLst>
      <p:ext uri="{BB962C8B-B14F-4D97-AF65-F5344CB8AC3E}">
        <p14:creationId xmlns:p14="http://schemas.microsoft.com/office/powerpoint/2010/main" val="578920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2_Contact - Bigger - 4 people">
    <p:spTree>
      <p:nvGrpSpPr>
        <p:cNvPr id="1" name=""/>
        <p:cNvGrpSpPr/>
        <p:nvPr/>
      </p:nvGrpSpPr>
      <p:grpSpPr>
        <a:xfrm>
          <a:off x="0" y="0"/>
          <a:ext cx="0" cy="0"/>
          <a:chOff x="0" y="0"/>
          <a:chExt cx="0" cy="0"/>
        </a:xfrm>
      </p:grpSpPr>
      <p:sp>
        <p:nvSpPr>
          <p:cNvPr id="6" name="object 11"/>
          <p:cNvSpPr/>
          <p:nvPr userDrawn="1"/>
        </p:nvSpPr>
        <p:spPr>
          <a:xfrm>
            <a:off x="0" y="3406024"/>
            <a:ext cx="5067778" cy="34519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p>
            <a:endParaRPr/>
          </a:p>
        </p:txBody>
      </p:sp>
      <p:sp>
        <p:nvSpPr>
          <p:cNvPr id="21" name="Espace réservé pour une image  2"/>
          <p:cNvSpPr>
            <a:spLocks noGrp="1"/>
          </p:cNvSpPr>
          <p:nvPr>
            <p:ph type="pic" sz="quarter" idx="41" hasCustomPrompt="1"/>
          </p:nvPr>
        </p:nvSpPr>
        <p:spPr>
          <a:xfrm>
            <a:off x="6493330" y="1616598"/>
            <a:ext cx="986956" cy="986956"/>
          </a:xfrm>
          <a:prstGeom prst="ellipse">
            <a:avLst/>
          </a:prstGeom>
        </p:spPr>
        <p:txBody>
          <a:bodyPr/>
          <a:lstStyle>
            <a:lvl1pPr marL="0" indent="0">
              <a:buNone/>
              <a:defRPr sz="1100"/>
            </a:lvl1pPr>
          </a:lstStyle>
          <a:p>
            <a:r>
              <a:rPr lang="fr-FR"/>
              <a:t>Image</a:t>
            </a:r>
          </a:p>
        </p:txBody>
      </p:sp>
      <p:graphicFrame>
        <p:nvGraphicFramePr>
          <p:cNvPr id="7" name="object 21"/>
          <p:cNvGraphicFramePr>
            <a:graphicFrameLocks noGrp="1"/>
          </p:cNvGraphicFramePr>
          <p:nvPr userDrawn="1"/>
        </p:nvGraphicFramePr>
        <p:xfrm>
          <a:off x="905282" y="4032988"/>
          <a:ext cx="3122295" cy="2289174"/>
        </p:xfrm>
        <a:graphic>
          <a:graphicData uri="http://schemas.openxmlformats.org/drawingml/2006/table">
            <a:tbl>
              <a:tblPr firstRow="1" bandRow="1">
                <a:tableStyleId>{2D5ABB26-0587-4C30-8999-92F81FD0307C}</a:tableStyleId>
              </a:tblPr>
              <a:tblGrid>
                <a:gridCol w="3122295">
                  <a:extLst>
                    <a:ext uri="{9D8B030D-6E8A-4147-A177-3AD203B41FA5}">
                      <a16:colId xmlns:a16="http://schemas.microsoft.com/office/drawing/2014/main" val="20000"/>
                    </a:ext>
                  </a:extLst>
                </a:gridCol>
              </a:tblGrid>
              <a:tr h="450742">
                <a:tc>
                  <a:txBody>
                    <a:bodyPr/>
                    <a:lstStyle/>
                    <a:p>
                      <a:pPr marL="128270">
                        <a:lnSpc>
                          <a:spcPct val="100000"/>
                        </a:lnSpc>
                        <a:spcBef>
                          <a:spcPts val="325"/>
                        </a:spcBef>
                      </a:pPr>
                      <a:endParaRPr sz="1950" dirty="0">
                        <a:latin typeface="Roboto"/>
                        <a:cs typeface="Roboto"/>
                      </a:endParaRPr>
                    </a:p>
                  </a:txBody>
                  <a:tcPr marL="0" marR="0" marT="41275" marB="0">
                    <a:lnB w="38100">
                      <a:solidFill>
                        <a:srgbClr val="FFFFFF"/>
                      </a:solidFill>
                      <a:prstDash val="solid"/>
                    </a:lnB>
                    <a:solidFill>
                      <a:srgbClr val="282827"/>
                    </a:solidFill>
                  </a:tcPr>
                </a:tc>
                <a:extLst>
                  <a:ext uri="{0D108BD9-81ED-4DB2-BD59-A6C34878D82A}">
                    <a16:rowId xmlns:a16="http://schemas.microsoft.com/office/drawing/2014/main" val="10000"/>
                  </a:ext>
                </a:extLst>
              </a:tr>
              <a:tr h="465220">
                <a:tc>
                  <a:txBody>
                    <a:bodyPr/>
                    <a:lstStyle/>
                    <a:p>
                      <a:pPr marL="128270">
                        <a:lnSpc>
                          <a:spcPct val="100000"/>
                        </a:lnSpc>
                        <a:spcBef>
                          <a:spcPts val="455"/>
                        </a:spcBef>
                      </a:pPr>
                      <a:endParaRPr sz="1950" dirty="0">
                        <a:latin typeface="Roboto"/>
                        <a:cs typeface="Roboto"/>
                      </a:endParaRPr>
                    </a:p>
                  </a:txBody>
                  <a:tcPr marL="0" marR="0" marT="5778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1"/>
                  </a:ext>
                </a:extLst>
              </a:tr>
              <a:tr h="463156">
                <a:tc>
                  <a:txBody>
                    <a:bodyPr/>
                    <a:lstStyle/>
                    <a:p>
                      <a:pPr marL="128270">
                        <a:lnSpc>
                          <a:spcPct val="100000"/>
                        </a:lnSpc>
                        <a:spcBef>
                          <a:spcPts val="465"/>
                        </a:spcBef>
                      </a:pPr>
                      <a:endParaRPr sz="1950" dirty="0">
                        <a:latin typeface="Roboto"/>
                        <a:cs typeface="Roboto"/>
                      </a:endParaRPr>
                    </a:p>
                  </a:txBody>
                  <a:tcPr marL="0" marR="0" marT="5905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2"/>
                  </a:ext>
                </a:extLst>
              </a:tr>
              <a:tr h="462267">
                <a:tc>
                  <a:txBody>
                    <a:bodyPr/>
                    <a:lstStyle/>
                    <a:p>
                      <a:pPr marL="128270">
                        <a:lnSpc>
                          <a:spcPct val="100000"/>
                        </a:lnSpc>
                        <a:spcBef>
                          <a:spcPts val="495"/>
                        </a:spcBef>
                      </a:pPr>
                      <a:endParaRPr sz="1950" dirty="0">
                        <a:latin typeface="Roboto"/>
                        <a:cs typeface="Roboto"/>
                      </a:endParaRPr>
                    </a:p>
                  </a:txBody>
                  <a:tcPr marL="0" marR="0" marT="62865" marB="0">
                    <a:lnT w="38100">
                      <a:solidFill>
                        <a:srgbClr val="FFFFFF"/>
                      </a:solidFill>
                      <a:prstDash val="solid"/>
                    </a:lnT>
                    <a:lnB w="28575">
                      <a:solidFill>
                        <a:srgbClr val="FFFFFF"/>
                      </a:solidFill>
                      <a:prstDash val="solid"/>
                    </a:lnB>
                    <a:solidFill>
                      <a:srgbClr val="282827"/>
                    </a:solidFill>
                  </a:tcPr>
                </a:tc>
                <a:extLst>
                  <a:ext uri="{0D108BD9-81ED-4DB2-BD59-A6C34878D82A}">
                    <a16:rowId xmlns:a16="http://schemas.microsoft.com/office/drawing/2014/main" val="10003"/>
                  </a:ext>
                </a:extLst>
              </a:tr>
              <a:tr h="447789">
                <a:tc>
                  <a:txBody>
                    <a:bodyPr/>
                    <a:lstStyle/>
                    <a:p>
                      <a:pPr marL="128270">
                        <a:lnSpc>
                          <a:spcPct val="100000"/>
                        </a:lnSpc>
                        <a:spcBef>
                          <a:spcPts val="530"/>
                        </a:spcBef>
                      </a:pPr>
                      <a:endParaRPr sz="1950" dirty="0">
                        <a:solidFill>
                          <a:schemeClr val="bg1"/>
                        </a:solidFill>
                        <a:latin typeface="Roboto"/>
                        <a:cs typeface="Roboto"/>
                      </a:endParaRPr>
                    </a:p>
                  </a:txBody>
                  <a:tcPr marL="0" marR="0" marT="67310" marB="0">
                    <a:lnT w="28575">
                      <a:solidFill>
                        <a:srgbClr val="FFFFFF"/>
                      </a:solidFill>
                      <a:prstDash val="solid"/>
                    </a:lnT>
                    <a:solidFill>
                      <a:srgbClr val="282827"/>
                    </a:solidFill>
                  </a:tcPr>
                </a:tc>
                <a:extLst>
                  <a:ext uri="{0D108BD9-81ED-4DB2-BD59-A6C34878D82A}">
                    <a16:rowId xmlns:a16="http://schemas.microsoft.com/office/drawing/2014/main" val="10004"/>
                  </a:ext>
                </a:extLst>
              </a:tr>
            </a:tbl>
          </a:graphicData>
        </a:graphic>
      </p:graphicFrame>
      <p:sp>
        <p:nvSpPr>
          <p:cNvPr id="3" name="Espace réservé du texte 2"/>
          <p:cNvSpPr>
            <a:spLocks noGrp="1"/>
          </p:cNvSpPr>
          <p:nvPr>
            <p:ph type="body" sz="quarter" idx="43" hasCustomPrompt="1"/>
          </p:nvPr>
        </p:nvSpPr>
        <p:spPr>
          <a:xfrm>
            <a:off x="945157" y="407641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3" name="Espace réservé du texte 2"/>
          <p:cNvSpPr>
            <a:spLocks noGrp="1"/>
          </p:cNvSpPr>
          <p:nvPr>
            <p:ph type="body" sz="quarter" idx="44" hasCustomPrompt="1"/>
          </p:nvPr>
        </p:nvSpPr>
        <p:spPr>
          <a:xfrm>
            <a:off x="945157" y="454090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4" name="Espace réservé du texte 2"/>
          <p:cNvSpPr>
            <a:spLocks noGrp="1"/>
          </p:cNvSpPr>
          <p:nvPr>
            <p:ph type="body" sz="quarter" idx="45" hasCustomPrompt="1"/>
          </p:nvPr>
        </p:nvSpPr>
        <p:spPr>
          <a:xfrm>
            <a:off x="945157" y="500540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5" name="Espace réservé du texte 2"/>
          <p:cNvSpPr>
            <a:spLocks noGrp="1"/>
          </p:cNvSpPr>
          <p:nvPr>
            <p:ph type="body" sz="quarter" idx="46" hasCustomPrompt="1"/>
          </p:nvPr>
        </p:nvSpPr>
        <p:spPr>
          <a:xfrm>
            <a:off x="945157" y="546989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6" name="Espace réservé du texte 2"/>
          <p:cNvSpPr>
            <a:spLocks noGrp="1"/>
          </p:cNvSpPr>
          <p:nvPr>
            <p:ph type="body" sz="quarter" idx="47" hasCustomPrompt="1"/>
          </p:nvPr>
        </p:nvSpPr>
        <p:spPr>
          <a:xfrm>
            <a:off x="945157" y="5934395"/>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24" name="ZoneTexte 23"/>
          <p:cNvSpPr txBox="1"/>
          <p:nvPr userDrawn="1"/>
        </p:nvSpPr>
        <p:spPr>
          <a:xfrm>
            <a:off x="5207585" y="526486"/>
            <a:ext cx="1789977" cy="246221"/>
          </a:xfrm>
          <a:prstGeom prst="rect">
            <a:avLst/>
          </a:prstGeom>
          <a:noFill/>
        </p:spPr>
        <p:txBody>
          <a:bodyPr wrap="none" lIns="0" tIns="0" rIns="0" bIns="0" rtlCol="0">
            <a:spAutoFit/>
          </a:bodyPr>
          <a:lstStyle/>
          <a:p>
            <a:r>
              <a:rPr lang="fr-FR" sz="1600" b="1" cap="all" dirty="0">
                <a:latin typeface="+mj-lt"/>
                <a:cs typeface="Arial" panose="020B0604020202020204" pitchFamily="34" charset="0"/>
              </a:rPr>
              <a:t>Vos contacts</a:t>
            </a:r>
          </a:p>
        </p:txBody>
      </p:sp>
      <p:sp>
        <p:nvSpPr>
          <p:cNvPr id="25" name="Espace réservé du texte 2"/>
          <p:cNvSpPr>
            <a:spLocks noGrp="1"/>
          </p:cNvSpPr>
          <p:nvPr>
            <p:ph type="body" sz="quarter" idx="48" hasCustomPrompt="1"/>
          </p:nvPr>
        </p:nvSpPr>
        <p:spPr>
          <a:xfrm>
            <a:off x="5968988" y="2677388"/>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err="1">
                <a:latin typeface="Arial" panose="020B0604020202020204" pitchFamily="34" charset="0"/>
                <a:ea typeface="Arial" charset="0"/>
                <a:cs typeface="Arial" panose="020B0604020202020204" pitchFamily="34" charset="0"/>
              </a:rPr>
              <a:t>Rle</a:t>
            </a:r>
            <a:endParaRPr lang="en-GB" sz="1100" noProof="0" dirty="0">
              <a:latin typeface="Arial" panose="020B0604020202020204" pitchFamily="34" charset="0"/>
              <a:ea typeface="Arial" charset="0"/>
              <a:cs typeface="Arial" panose="020B0604020202020204" pitchFamily="34" charset="0"/>
            </a:endParaRPr>
          </a:p>
        </p:txBody>
      </p:sp>
      <p:sp>
        <p:nvSpPr>
          <p:cNvPr id="26" name="Espace réservé pour une image  10"/>
          <p:cNvSpPr>
            <a:spLocks noGrp="1" noChangeAspect="1"/>
          </p:cNvSpPr>
          <p:nvPr>
            <p:ph type="pic" sz="quarter" idx="36"/>
          </p:nvPr>
        </p:nvSpPr>
        <p:spPr>
          <a:xfrm>
            <a:off x="0" y="0"/>
            <a:ext cx="5063706" cy="3406023"/>
          </a:xfrm>
          <a:prstGeom prst="rect">
            <a:avLst/>
          </a:prstGeom>
        </p:spPr>
        <p:txBody>
          <a:bodyPr/>
          <a:lstStyle>
            <a:lvl1pPr>
              <a:defRPr sz="1100"/>
            </a:lvl1pPr>
          </a:lstStyle>
          <a:p>
            <a:r>
              <a:rPr lang="fr-FR"/>
              <a:t>Cliquez sur l'icône pour ajouter une image</a:t>
            </a:r>
            <a:endParaRPr lang="fr-FR" dirty="0"/>
          </a:p>
        </p:txBody>
      </p:sp>
      <p:sp>
        <p:nvSpPr>
          <p:cNvPr id="28" name="Espace réservé pour une image  2"/>
          <p:cNvSpPr>
            <a:spLocks noGrp="1"/>
          </p:cNvSpPr>
          <p:nvPr>
            <p:ph type="pic" sz="quarter" idx="49" hasCustomPrompt="1"/>
          </p:nvPr>
        </p:nvSpPr>
        <p:spPr>
          <a:xfrm>
            <a:off x="9700713" y="1616598"/>
            <a:ext cx="986956" cy="986956"/>
          </a:xfrm>
          <a:prstGeom prst="ellipse">
            <a:avLst/>
          </a:prstGeom>
        </p:spPr>
        <p:txBody>
          <a:bodyPr/>
          <a:lstStyle>
            <a:lvl1pPr marL="0" indent="0">
              <a:buNone/>
              <a:defRPr sz="1100"/>
            </a:lvl1pPr>
          </a:lstStyle>
          <a:p>
            <a:r>
              <a:rPr lang="fr-FR"/>
              <a:t>Image</a:t>
            </a:r>
          </a:p>
        </p:txBody>
      </p:sp>
      <p:sp>
        <p:nvSpPr>
          <p:cNvPr id="30" name="Espace réservé du texte 2"/>
          <p:cNvSpPr>
            <a:spLocks noGrp="1"/>
          </p:cNvSpPr>
          <p:nvPr>
            <p:ph type="body" sz="quarter" idx="50" hasCustomPrompt="1"/>
          </p:nvPr>
        </p:nvSpPr>
        <p:spPr>
          <a:xfrm>
            <a:off x="9176371" y="2677388"/>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a:latin typeface="Arial" panose="020B0604020202020204" pitchFamily="34" charset="0"/>
                <a:ea typeface="Arial" charset="0"/>
                <a:cs typeface="Arial" panose="020B0604020202020204" pitchFamily="34" charset="0"/>
              </a:rPr>
              <a:t>Role</a:t>
            </a:r>
          </a:p>
        </p:txBody>
      </p:sp>
      <p:sp>
        <p:nvSpPr>
          <p:cNvPr id="31" name="Espace réservé pour une image  2"/>
          <p:cNvSpPr>
            <a:spLocks noGrp="1"/>
          </p:cNvSpPr>
          <p:nvPr>
            <p:ph type="pic" sz="quarter" idx="51" hasCustomPrompt="1"/>
          </p:nvPr>
        </p:nvSpPr>
        <p:spPr>
          <a:xfrm>
            <a:off x="6493330" y="4002675"/>
            <a:ext cx="986956" cy="986956"/>
          </a:xfrm>
          <a:prstGeom prst="ellipse">
            <a:avLst/>
          </a:prstGeom>
        </p:spPr>
        <p:txBody>
          <a:bodyPr/>
          <a:lstStyle>
            <a:lvl1pPr marL="0" indent="0">
              <a:buNone/>
              <a:defRPr sz="1100"/>
            </a:lvl1pPr>
          </a:lstStyle>
          <a:p>
            <a:r>
              <a:rPr lang="fr-FR"/>
              <a:t>Image</a:t>
            </a:r>
          </a:p>
        </p:txBody>
      </p:sp>
      <p:sp>
        <p:nvSpPr>
          <p:cNvPr id="32" name="Espace réservé du texte 2"/>
          <p:cNvSpPr>
            <a:spLocks noGrp="1"/>
          </p:cNvSpPr>
          <p:nvPr>
            <p:ph type="body" sz="quarter" idx="52" hasCustomPrompt="1"/>
          </p:nvPr>
        </p:nvSpPr>
        <p:spPr>
          <a:xfrm>
            <a:off x="5968988" y="5063465"/>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err="1">
                <a:latin typeface="Arial" panose="020B0604020202020204" pitchFamily="34" charset="0"/>
                <a:ea typeface="Arial" charset="0"/>
                <a:cs typeface="Arial" panose="020B0604020202020204" pitchFamily="34" charset="0"/>
              </a:rPr>
              <a:t>Rle</a:t>
            </a:r>
            <a:endParaRPr lang="en-GB" sz="1100" noProof="0" dirty="0">
              <a:latin typeface="Arial" panose="020B0604020202020204" pitchFamily="34" charset="0"/>
              <a:ea typeface="Arial" charset="0"/>
              <a:cs typeface="Arial" panose="020B0604020202020204" pitchFamily="34" charset="0"/>
            </a:endParaRPr>
          </a:p>
        </p:txBody>
      </p:sp>
      <p:sp>
        <p:nvSpPr>
          <p:cNvPr id="33" name="Espace réservé pour une image  2"/>
          <p:cNvSpPr>
            <a:spLocks noGrp="1"/>
          </p:cNvSpPr>
          <p:nvPr>
            <p:ph type="pic" sz="quarter" idx="53" hasCustomPrompt="1"/>
          </p:nvPr>
        </p:nvSpPr>
        <p:spPr>
          <a:xfrm>
            <a:off x="9700713" y="4002675"/>
            <a:ext cx="986956" cy="986956"/>
          </a:xfrm>
          <a:prstGeom prst="ellipse">
            <a:avLst/>
          </a:prstGeom>
        </p:spPr>
        <p:txBody>
          <a:bodyPr/>
          <a:lstStyle>
            <a:lvl1pPr marL="0" indent="0">
              <a:buNone/>
              <a:defRPr sz="1100"/>
            </a:lvl1pPr>
          </a:lstStyle>
          <a:p>
            <a:r>
              <a:rPr lang="fr-FR"/>
              <a:t>Image</a:t>
            </a:r>
          </a:p>
        </p:txBody>
      </p:sp>
      <p:sp>
        <p:nvSpPr>
          <p:cNvPr id="34" name="Espace réservé du texte 2"/>
          <p:cNvSpPr>
            <a:spLocks noGrp="1"/>
          </p:cNvSpPr>
          <p:nvPr>
            <p:ph type="body" sz="quarter" idx="54" hasCustomPrompt="1"/>
          </p:nvPr>
        </p:nvSpPr>
        <p:spPr>
          <a:xfrm>
            <a:off x="9176371" y="5063465"/>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a:latin typeface="Arial" panose="020B0604020202020204" pitchFamily="34" charset="0"/>
                <a:ea typeface="Arial" charset="0"/>
                <a:cs typeface="Arial" panose="020B0604020202020204" pitchFamily="34" charset="0"/>
              </a:rPr>
              <a:t>Role</a:t>
            </a:r>
          </a:p>
        </p:txBody>
      </p:sp>
    </p:spTree>
    <p:extLst>
      <p:ext uri="{BB962C8B-B14F-4D97-AF65-F5344CB8AC3E}">
        <p14:creationId xmlns:p14="http://schemas.microsoft.com/office/powerpoint/2010/main" val="2014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17" name="Espace réservé pour une image  2"/>
          <p:cNvSpPr>
            <a:spLocks noGrp="1"/>
          </p:cNvSpPr>
          <p:nvPr>
            <p:ph type="pic" sz="quarter" idx="15"/>
          </p:nvPr>
        </p:nvSpPr>
        <p:spPr bwMode="gray">
          <a:xfrm>
            <a:off x="0" y="0"/>
            <a:ext cx="12192000" cy="2844000"/>
          </a:xfrm>
        </p:spPr>
        <p:txBody>
          <a:bodyPr tIns="720000" anchor="ctr" anchorCtr="0"/>
          <a:lstStyle>
            <a:lvl1pPr marL="0" indent="0" algn="ctr">
              <a:buNone/>
              <a:defRPr/>
            </a:lvl1pPr>
          </a:lstStyle>
          <a:p>
            <a:r>
              <a:rPr lang="fr-FR" noProof="0"/>
              <a:t>Cliquez sur l'icône pour ajouter une image</a:t>
            </a:r>
            <a:endParaRPr lang="fr-FR" noProof="0" dirty="0"/>
          </a:p>
        </p:txBody>
      </p:sp>
      <p:sp>
        <p:nvSpPr>
          <p:cNvPr id="10" name="Titre 9"/>
          <p:cNvSpPr>
            <a:spLocks noGrp="1"/>
          </p:cNvSpPr>
          <p:nvPr>
            <p:ph type="title" hasCustomPrompt="1"/>
          </p:nvPr>
        </p:nvSpPr>
        <p:spPr bwMode="gray">
          <a:xfrm>
            <a:off x="0" y="323850"/>
            <a:ext cx="3648000" cy="2520000"/>
          </a:xfrm>
          <a:custGeom>
            <a:avLst/>
            <a:gdLst>
              <a:gd name="connsiteX0" fmla="*/ 1187950 w 2736000"/>
              <a:gd name="connsiteY0" fmla="*/ 0 h 2520000"/>
              <a:gd name="connsiteX1" fmla="*/ 2736000 w 2736000"/>
              <a:gd name="connsiteY1" fmla="*/ 1548204 h 2520000"/>
              <a:gd name="connsiteX2" fmla="*/ 2392095 w 2736000"/>
              <a:gd name="connsiteY2" fmla="*/ 2520000 h 2520000"/>
              <a:gd name="connsiteX3" fmla="*/ 0 w 2736000"/>
              <a:gd name="connsiteY3" fmla="*/ 2520000 h 2520000"/>
              <a:gd name="connsiteX4" fmla="*/ 0 w 2736000"/>
              <a:gd name="connsiteY4" fmla="*/ 555448 h 2520000"/>
              <a:gd name="connsiteX5" fmla="*/ 1187950 w 2736000"/>
              <a:gd name="connsiteY5"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000" h="2520000">
                <a:moveTo>
                  <a:pt x="1187950" y="0"/>
                </a:moveTo>
                <a:cubicBezTo>
                  <a:pt x="2042474" y="0"/>
                  <a:pt x="2736000" y="692643"/>
                  <a:pt x="2736000" y="1548204"/>
                </a:cubicBezTo>
                <a:cubicBezTo>
                  <a:pt x="2736000" y="1915962"/>
                  <a:pt x="2607393" y="2254185"/>
                  <a:pt x="2392095" y="2520000"/>
                </a:cubicBezTo>
                <a:lnTo>
                  <a:pt x="0" y="2520000"/>
                </a:lnTo>
                <a:lnTo>
                  <a:pt x="0" y="555448"/>
                </a:lnTo>
                <a:cubicBezTo>
                  <a:pt x="283889" y="215320"/>
                  <a:pt x="710674" y="0"/>
                  <a:pt x="1187950" y="0"/>
                </a:cubicBezTo>
                <a:close/>
              </a:path>
            </a:pathLst>
          </a:custGeom>
          <a:solidFill>
            <a:schemeClr val="accent1">
              <a:alpha val="70000"/>
            </a:schemeClr>
          </a:solidFill>
        </p:spPr>
        <p:txBody>
          <a:bodyPr wrap="square" tIns="720000" rIns="252000" anchor="ctr" anchorCtr="0">
            <a:noAutofit/>
          </a:bodyPr>
          <a:lstStyle>
            <a:lvl1pPr algn="ctr">
              <a:lnSpc>
                <a:spcPct val="105000"/>
              </a:lnSpc>
              <a:defRPr sz="12000" b="1" cap="none" baseline="0">
                <a:solidFill>
                  <a:schemeClr val="bg1"/>
                </a:solidFill>
              </a:defRPr>
            </a:lvl1pPr>
          </a:lstStyle>
          <a:p>
            <a:r>
              <a:rPr lang="fr-FR" noProof="0" dirty="0"/>
              <a:t>00</a:t>
            </a:r>
          </a:p>
        </p:txBody>
      </p:sp>
      <p:cxnSp>
        <p:nvCxnSpPr>
          <p:cNvPr id="4" name="Connecteur droit 3"/>
          <p:cNvCxnSpPr/>
          <p:nvPr userDrawn="1"/>
        </p:nvCxnSpPr>
        <p:spPr bwMode="gray">
          <a:xfrm>
            <a:off x="624416" y="3429000"/>
            <a:ext cx="76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space réservé du texte 8"/>
          <p:cNvSpPr>
            <a:spLocks noGrp="1"/>
          </p:cNvSpPr>
          <p:nvPr>
            <p:ph type="body" sz="quarter" idx="13" hasCustomPrompt="1"/>
          </p:nvPr>
        </p:nvSpPr>
        <p:spPr bwMode="gray">
          <a:xfrm>
            <a:off x="624418" y="3681413"/>
            <a:ext cx="10943167" cy="2303462"/>
          </a:xfrm>
        </p:spPr>
        <p:txBody>
          <a:bodyPr/>
          <a:lstStyle>
            <a:lvl1pPr marL="0" indent="0">
              <a:spcBef>
                <a:spcPts val="0"/>
              </a:spcBef>
              <a:spcAft>
                <a:spcPts val="0"/>
              </a:spcAft>
              <a:buNone/>
              <a:defRPr sz="4700" b="1">
                <a:solidFill>
                  <a:schemeClr val="accent5"/>
                </a:solidFill>
              </a:defRPr>
            </a:lvl1pPr>
            <a:lvl2pPr marL="0" indent="0">
              <a:buNone/>
              <a:defRPr sz="4700">
                <a:solidFill>
                  <a:schemeClr val="accent5"/>
                </a:solidFill>
              </a:defRPr>
            </a:lvl2pPr>
          </a:lstStyle>
          <a:p>
            <a:pPr lvl="0"/>
            <a:r>
              <a:rPr lang="fr-FR" noProof="0" dirty="0"/>
              <a:t>Titre de chapitre</a:t>
            </a:r>
          </a:p>
          <a:p>
            <a:pPr lvl="1"/>
            <a:r>
              <a:rPr lang="fr-FR" noProof="0" dirty="0"/>
              <a:t>Sous-titre</a:t>
            </a:r>
          </a:p>
        </p:txBody>
      </p:sp>
      <p:sp>
        <p:nvSpPr>
          <p:cNvPr id="13" name="Espace réservé de la date 3"/>
          <p:cNvSpPr>
            <a:spLocks noGrp="1"/>
          </p:cNvSpPr>
          <p:nvPr>
            <p:ph type="dt" sz="half" idx="10"/>
          </p:nvPr>
        </p:nvSpPr>
        <p:spPr bwMode="gray">
          <a:xfrm>
            <a:off x="11567583" y="6524625"/>
            <a:ext cx="621711" cy="333375"/>
          </a:xfrm>
        </p:spPr>
        <p:txBody>
          <a:bodyPr/>
          <a:lstStyle>
            <a:lvl1pPr>
              <a:defRPr>
                <a:solidFill>
                  <a:schemeClr val="bg1">
                    <a:alpha val="0"/>
                  </a:schemeClr>
                </a:solidFill>
              </a:defRPr>
            </a:lvl1pPr>
          </a:lstStyle>
          <a:p>
            <a:fld id="{FAD7FF25-DCE1-4378-868E-BE456642C62C}" type="datetime1">
              <a:rPr lang="fr-FR" noProof="0" smtClean="0"/>
              <a:t>24/03/2024</a:t>
            </a:fld>
            <a:endParaRPr lang="fr-FR" noProof="0" dirty="0"/>
          </a:p>
        </p:txBody>
      </p:sp>
      <p:sp>
        <p:nvSpPr>
          <p:cNvPr id="14" name="Espace réservé du pied de page 4"/>
          <p:cNvSpPr>
            <a:spLocks noGrp="1"/>
          </p:cNvSpPr>
          <p:nvPr>
            <p:ph type="ftr" sz="quarter" idx="11"/>
          </p:nvPr>
        </p:nvSpPr>
        <p:spPr bwMode="gray">
          <a:xfrm>
            <a:off x="11567584" y="6524625"/>
            <a:ext cx="621709" cy="333375"/>
          </a:xfrm>
        </p:spPr>
        <p:txBody>
          <a:bodyPr/>
          <a:lstStyle>
            <a:lvl1pPr>
              <a:defRPr>
                <a:solidFill>
                  <a:schemeClr val="bg1">
                    <a:alpha val="0"/>
                  </a:schemeClr>
                </a:solidFill>
              </a:defRPr>
            </a:lvl1pPr>
          </a:lstStyle>
          <a:p>
            <a:r>
              <a:rPr lang="fr-FR" noProof="0" dirty="0"/>
              <a:t>Webdriver Sélénium pour Python</a:t>
            </a:r>
          </a:p>
        </p:txBody>
      </p:sp>
      <p:sp>
        <p:nvSpPr>
          <p:cNvPr id="15" name="Espace réservé du numéro de diapositive 5"/>
          <p:cNvSpPr>
            <a:spLocks noGrp="1"/>
          </p:cNvSpPr>
          <p:nvPr>
            <p:ph type="sldNum" sz="quarter" idx="12"/>
          </p:nvPr>
        </p:nvSpPr>
        <p:spPr bwMode="gray">
          <a:xfrm>
            <a:off x="11567583" y="6524625"/>
            <a:ext cx="621711" cy="333375"/>
          </a:xfrm>
        </p:spPr>
        <p:txBody>
          <a:bodyPr/>
          <a:lstStyle>
            <a:lvl1pPr>
              <a:defRPr>
                <a:solidFill>
                  <a:schemeClr val="bg1">
                    <a:alpha val="0"/>
                  </a:schemeClr>
                </a:solidFill>
              </a:defRPr>
            </a:lvl1pPr>
          </a:lstStyle>
          <a:p>
            <a:fld id="{10C140CD-8AED-46FF-A9A2-77308F3F39AE}" type="slidenum">
              <a:rPr lang="fr-FR" noProof="0" smtClean="0"/>
              <a:pPr/>
              <a:t>‹N°›</a:t>
            </a:fld>
            <a:endParaRPr lang="fr-FR"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2_Contact - 3 names">
    <p:spTree>
      <p:nvGrpSpPr>
        <p:cNvPr id="1" name=""/>
        <p:cNvGrpSpPr/>
        <p:nvPr/>
      </p:nvGrpSpPr>
      <p:grpSpPr>
        <a:xfrm>
          <a:off x="0" y="0"/>
          <a:ext cx="0" cy="0"/>
          <a:chOff x="0" y="0"/>
          <a:chExt cx="0" cy="0"/>
        </a:xfrm>
      </p:grpSpPr>
      <p:sp>
        <p:nvSpPr>
          <p:cNvPr id="4" name="Espace réservé du texte 4"/>
          <p:cNvSpPr>
            <a:spLocks noGrp="1"/>
          </p:cNvSpPr>
          <p:nvPr>
            <p:ph type="body" sz="quarter" idx="27"/>
          </p:nvPr>
        </p:nvSpPr>
        <p:spPr>
          <a:xfrm>
            <a:off x="942417" y="1192066"/>
            <a:ext cx="5542465" cy="82723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7" name="Espace réservé du texte 6"/>
          <p:cNvSpPr>
            <a:spLocks noGrp="1"/>
          </p:cNvSpPr>
          <p:nvPr>
            <p:ph type="body" sz="quarter" idx="33" hasCustomPrompt="1"/>
          </p:nvPr>
        </p:nvSpPr>
        <p:spPr>
          <a:xfrm>
            <a:off x="1562100" y="3429000"/>
            <a:ext cx="1685925" cy="1143000"/>
          </a:xfrm>
          <a:prstGeom prst="rect">
            <a:avLst/>
          </a:prstGeom>
        </p:spPr>
        <p:txBody>
          <a:bodyPr/>
          <a:lstStyle>
            <a:lvl1pPr marL="0" indent="0">
              <a:buNone/>
              <a:defRPr sz="6000" b="1">
                <a:solidFill>
                  <a:schemeClr val="tx1">
                    <a:lumMod val="10000"/>
                    <a:lumOff val="90000"/>
                  </a:schemeClr>
                </a:solidFill>
                <a:latin typeface="+mj-lt"/>
              </a:defRPr>
            </a:lvl1pPr>
          </a:lstStyle>
          <a:p>
            <a:pPr lvl="0"/>
            <a:r>
              <a:rPr lang="fr-FR" dirty="0"/>
              <a:t>#1</a:t>
            </a:r>
          </a:p>
        </p:txBody>
      </p:sp>
      <p:sp>
        <p:nvSpPr>
          <p:cNvPr id="8" name="Espace réservé du texte 6"/>
          <p:cNvSpPr>
            <a:spLocks noGrp="1"/>
          </p:cNvSpPr>
          <p:nvPr>
            <p:ph type="body" sz="quarter" idx="34" hasCustomPrompt="1"/>
          </p:nvPr>
        </p:nvSpPr>
        <p:spPr>
          <a:xfrm>
            <a:off x="4924425" y="3429000"/>
            <a:ext cx="1685925" cy="1143000"/>
          </a:xfrm>
          <a:prstGeom prst="rect">
            <a:avLst/>
          </a:prstGeom>
        </p:spPr>
        <p:txBody>
          <a:bodyPr/>
          <a:lstStyle>
            <a:lvl1pPr marL="0" indent="0">
              <a:buNone/>
              <a:defRPr sz="5400" b="1">
                <a:solidFill>
                  <a:schemeClr val="tx1">
                    <a:lumMod val="10000"/>
                    <a:lumOff val="90000"/>
                  </a:schemeClr>
                </a:solidFill>
                <a:latin typeface="+mj-lt"/>
              </a:defRPr>
            </a:lvl1pPr>
          </a:lstStyle>
          <a:p>
            <a:pPr lvl="0"/>
            <a:r>
              <a:rPr lang="fr-FR" dirty="0"/>
              <a:t>#2</a:t>
            </a:r>
          </a:p>
        </p:txBody>
      </p:sp>
      <p:sp>
        <p:nvSpPr>
          <p:cNvPr id="9" name="Espace réservé du texte 6"/>
          <p:cNvSpPr>
            <a:spLocks noGrp="1"/>
          </p:cNvSpPr>
          <p:nvPr>
            <p:ph type="body" sz="quarter" idx="35" hasCustomPrompt="1"/>
          </p:nvPr>
        </p:nvSpPr>
        <p:spPr>
          <a:xfrm>
            <a:off x="8286750" y="3429000"/>
            <a:ext cx="1685925" cy="1143000"/>
          </a:xfrm>
          <a:prstGeom prst="rect">
            <a:avLst/>
          </a:prstGeom>
        </p:spPr>
        <p:txBody>
          <a:bodyPr/>
          <a:lstStyle>
            <a:lvl1pPr marL="0" indent="0">
              <a:buNone/>
              <a:defRPr sz="5400" b="1">
                <a:solidFill>
                  <a:schemeClr val="tx1">
                    <a:lumMod val="10000"/>
                    <a:lumOff val="90000"/>
                  </a:schemeClr>
                </a:solidFill>
                <a:latin typeface="+mj-lt"/>
              </a:defRPr>
            </a:lvl1pPr>
          </a:lstStyle>
          <a:p>
            <a:pPr lvl="0"/>
            <a:r>
              <a:rPr lang="fr-FR" dirty="0"/>
              <a:t>#3</a:t>
            </a:r>
          </a:p>
        </p:txBody>
      </p:sp>
      <p:sp>
        <p:nvSpPr>
          <p:cNvPr id="11" name="Espace réservé du texte 10"/>
          <p:cNvSpPr>
            <a:spLocks noGrp="1"/>
          </p:cNvSpPr>
          <p:nvPr>
            <p:ph type="body" sz="quarter" idx="36" hasCustomPrompt="1"/>
          </p:nvPr>
        </p:nvSpPr>
        <p:spPr>
          <a:xfrm>
            <a:off x="1795184" y="3886197"/>
            <a:ext cx="1971675" cy="866775"/>
          </a:xfrm>
          <a:prstGeom prst="rect">
            <a:avLst/>
          </a:prstGeom>
        </p:spPr>
        <p:txBody>
          <a:bodyPr/>
          <a:lstStyle>
            <a:lvl1pPr marL="0" indent="0">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4" name="Espace réservé du texte 10"/>
          <p:cNvSpPr>
            <a:spLocks noGrp="1"/>
          </p:cNvSpPr>
          <p:nvPr>
            <p:ph type="body" sz="quarter" idx="37" hasCustomPrompt="1"/>
          </p:nvPr>
        </p:nvSpPr>
        <p:spPr>
          <a:xfrm>
            <a:off x="5205134" y="3886197"/>
            <a:ext cx="1971675" cy="866775"/>
          </a:xfrm>
          <a:prstGeom prst="rect">
            <a:avLst/>
          </a:prstGeom>
        </p:spPr>
        <p:txBody>
          <a:bodyPr/>
          <a:lstStyle>
            <a:lvl1pPr marL="0" indent="0">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5" name="Espace réservé du texte 10"/>
          <p:cNvSpPr>
            <a:spLocks noGrp="1"/>
          </p:cNvSpPr>
          <p:nvPr>
            <p:ph type="body" sz="quarter" idx="38" hasCustomPrompt="1"/>
          </p:nvPr>
        </p:nvSpPr>
        <p:spPr>
          <a:xfrm>
            <a:off x="8615084" y="3886196"/>
            <a:ext cx="1971675" cy="866775"/>
          </a:xfrm>
          <a:prstGeom prst="rect">
            <a:avLst/>
          </a:prstGeom>
        </p:spPr>
        <p:txBody>
          <a:bodyPr/>
          <a:lstStyle>
            <a:lvl1pPr marL="0" indent="0">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0" name="Espace réservé du pied de page 1">
            <a:extLst>
              <a:ext uri="{FF2B5EF4-FFF2-40B4-BE49-F238E27FC236}">
                <a16:creationId xmlns:a16="http://schemas.microsoft.com/office/drawing/2014/main" id="{56392F07-E262-3B44-B688-18306223EE0A}"/>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4092059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2_Contact - 3 contacts quare photo">
    <p:spTree>
      <p:nvGrpSpPr>
        <p:cNvPr id="1" name=""/>
        <p:cNvGrpSpPr/>
        <p:nvPr/>
      </p:nvGrpSpPr>
      <p:grpSpPr>
        <a:xfrm>
          <a:off x="0" y="0"/>
          <a:ext cx="0" cy="0"/>
          <a:chOff x="0" y="0"/>
          <a:chExt cx="0" cy="0"/>
        </a:xfrm>
      </p:grpSpPr>
      <p:sp>
        <p:nvSpPr>
          <p:cNvPr id="4" name="Espace réservé du texte 4"/>
          <p:cNvSpPr>
            <a:spLocks noGrp="1"/>
          </p:cNvSpPr>
          <p:nvPr>
            <p:ph type="body" sz="quarter" idx="27"/>
          </p:nvPr>
        </p:nvSpPr>
        <p:spPr>
          <a:xfrm>
            <a:off x="942417" y="1192066"/>
            <a:ext cx="5542465" cy="82723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11" name="Espace réservé du texte 10"/>
          <p:cNvSpPr>
            <a:spLocks noGrp="1"/>
          </p:cNvSpPr>
          <p:nvPr>
            <p:ph type="body" sz="quarter" idx="36" hasCustomPrompt="1"/>
          </p:nvPr>
        </p:nvSpPr>
        <p:spPr>
          <a:xfrm>
            <a:off x="1616786" y="4755499"/>
            <a:ext cx="1971675" cy="866775"/>
          </a:xfrm>
          <a:prstGeom prst="rect">
            <a:avLst/>
          </a:prstGeom>
        </p:spPr>
        <p:txBody>
          <a:bodyPr/>
          <a:lstStyle>
            <a:lvl1pPr marL="0" indent="0" algn="ctr">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4" name="Espace réservé du texte 10"/>
          <p:cNvSpPr>
            <a:spLocks noGrp="1"/>
          </p:cNvSpPr>
          <p:nvPr>
            <p:ph type="body" sz="quarter" idx="37" hasCustomPrompt="1"/>
          </p:nvPr>
        </p:nvSpPr>
        <p:spPr>
          <a:xfrm>
            <a:off x="5247553" y="4755498"/>
            <a:ext cx="1971675" cy="866775"/>
          </a:xfrm>
          <a:prstGeom prst="rect">
            <a:avLst/>
          </a:prstGeom>
        </p:spPr>
        <p:txBody>
          <a:bodyPr/>
          <a:lstStyle>
            <a:lvl1pPr marL="0" indent="0" algn="ctr">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5" name="Espace réservé du texte 10"/>
          <p:cNvSpPr>
            <a:spLocks noGrp="1"/>
          </p:cNvSpPr>
          <p:nvPr>
            <p:ph type="body" sz="quarter" idx="38" hasCustomPrompt="1"/>
          </p:nvPr>
        </p:nvSpPr>
        <p:spPr>
          <a:xfrm>
            <a:off x="8878321" y="4755498"/>
            <a:ext cx="1971675" cy="866775"/>
          </a:xfrm>
          <a:prstGeom prst="rect">
            <a:avLst/>
          </a:prstGeom>
        </p:spPr>
        <p:txBody>
          <a:bodyPr/>
          <a:lstStyle>
            <a:lvl1pPr marL="0" indent="0" algn="ctr">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3" name="Espace réservé pour une image  2"/>
          <p:cNvSpPr>
            <a:spLocks noGrp="1"/>
          </p:cNvSpPr>
          <p:nvPr>
            <p:ph type="pic" sz="quarter" idx="40"/>
          </p:nvPr>
        </p:nvSpPr>
        <p:spPr>
          <a:xfrm>
            <a:off x="1616787" y="2759390"/>
            <a:ext cx="1971675" cy="1613826"/>
          </a:xfrm>
          <a:prstGeom prst="rect">
            <a:avLst/>
          </a:prstGeom>
        </p:spPr>
        <p:txBody>
          <a:bodyPr/>
          <a:lstStyle>
            <a:lvl1pPr marL="0" indent="0">
              <a:buNone/>
              <a:defRPr sz="1100"/>
            </a:lvl1pPr>
          </a:lstStyle>
          <a:p>
            <a:r>
              <a:rPr lang="fr-FR"/>
              <a:t>Cliquez sur l'icône pour ajouter une image</a:t>
            </a:r>
            <a:endParaRPr lang="fr-FR" dirty="0"/>
          </a:p>
        </p:txBody>
      </p:sp>
      <p:sp>
        <p:nvSpPr>
          <p:cNvPr id="13" name="Espace réservé pour une image  2"/>
          <p:cNvSpPr>
            <a:spLocks noGrp="1"/>
          </p:cNvSpPr>
          <p:nvPr>
            <p:ph type="pic" sz="quarter" idx="41"/>
          </p:nvPr>
        </p:nvSpPr>
        <p:spPr>
          <a:xfrm>
            <a:off x="5247554" y="2759389"/>
            <a:ext cx="1971675" cy="1613827"/>
          </a:xfrm>
          <a:prstGeom prst="rect">
            <a:avLst/>
          </a:prstGeom>
        </p:spPr>
        <p:txBody>
          <a:bodyPr/>
          <a:lstStyle>
            <a:lvl1pPr marL="0" indent="0">
              <a:buNone/>
              <a:defRPr sz="1100"/>
            </a:lvl1pPr>
          </a:lstStyle>
          <a:p>
            <a:r>
              <a:rPr lang="fr-FR"/>
              <a:t>Cliquez sur l'icône pour ajouter une image</a:t>
            </a:r>
            <a:endParaRPr lang="fr-FR" dirty="0"/>
          </a:p>
        </p:txBody>
      </p:sp>
      <p:sp>
        <p:nvSpPr>
          <p:cNvPr id="16" name="Espace réservé pour une image  2"/>
          <p:cNvSpPr>
            <a:spLocks noGrp="1"/>
          </p:cNvSpPr>
          <p:nvPr>
            <p:ph type="pic" sz="quarter" idx="42"/>
          </p:nvPr>
        </p:nvSpPr>
        <p:spPr>
          <a:xfrm>
            <a:off x="8878321" y="2761516"/>
            <a:ext cx="1971675" cy="1611700"/>
          </a:xfrm>
          <a:prstGeom prst="rect">
            <a:avLst/>
          </a:prstGeom>
        </p:spPr>
        <p:txBody>
          <a:bodyPr/>
          <a:lstStyle>
            <a:lvl1pPr marL="0" indent="0">
              <a:buNone/>
              <a:defRPr sz="1100"/>
            </a:lvl1pPr>
          </a:lstStyle>
          <a:p>
            <a:r>
              <a:rPr lang="fr-FR"/>
              <a:t>Cliquez sur l'icône pour ajouter une image</a:t>
            </a:r>
            <a:endParaRPr lang="fr-FR" dirty="0"/>
          </a:p>
        </p:txBody>
      </p:sp>
      <p:cxnSp>
        <p:nvCxnSpPr>
          <p:cNvPr id="18" name="Connecteur droit 17"/>
          <p:cNvCxnSpPr/>
          <p:nvPr userDrawn="1"/>
        </p:nvCxnSpPr>
        <p:spPr>
          <a:xfrm>
            <a:off x="2387878"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userDrawn="1"/>
        </p:nvCxnSpPr>
        <p:spPr>
          <a:xfrm>
            <a:off x="6018645"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9649413"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Espace réservé du pied de page 1">
            <a:extLst>
              <a:ext uri="{FF2B5EF4-FFF2-40B4-BE49-F238E27FC236}">
                <a16:creationId xmlns:a16="http://schemas.microsoft.com/office/drawing/2014/main" id="{C2E44C61-32AE-9A4C-8A87-D6AD9D98DE6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302769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3_Narrow left image - one-line Title">
    <p:spTree>
      <p:nvGrpSpPr>
        <p:cNvPr id="1" name=""/>
        <p:cNvGrpSpPr/>
        <p:nvPr/>
      </p:nvGrpSpPr>
      <p:grpSpPr>
        <a:xfrm>
          <a:off x="0" y="0"/>
          <a:ext cx="0" cy="0"/>
          <a:chOff x="0" y="0"/>
          <a:chExt cx="0" cy="0"/>
        </a:xfrm>
      </p:grpSpPr>
      <p:sp>
        <p:nvSpPr>
          <p:cNvPr id="11" name="Espace réservé pour une image  10"/>
          <p:cNvSpPr>
            <a:spLocks noGrp="1" noChangeAspect="1"/>
          </p:cNvSpPr>
          <p:nvPr>
            <p:ph type="pic" sz="quarter" idx="10"/>
          </p:nvPr>
        </p:nvSpPr>
        <p:spPr>
          <a:xfrm>
            <a:off x="0" y="0"/>
            <a:ext cx="1666875" cy="6858000"/>
          </a:xfrm>
          <a:prstGeom prst="rect">
            <a:avLst/>
          </a:prstGeom>
        </p:spPr>
        <p:txBody>
          <a:bodyPr/>
          <a:lstStyle>
            <a:lvl1pPr>
              <a:defRPr sz="1100"/>
            </a:lvl1pPr>
          </a:lstStyle>
          <a:p>
            <a:r>
              <a:rPr lang="fr-FR"/>
              <a:t>Cliquez sur l'icône pour ajouter une image</a:t>
            </a:r>
            <a:endParaRPr lang="fr-FR" dirty="0"/>
          </a:p>
        </p:txBody>
      </p:sp>
      <p:sp>
        <p:nvSpPr>
          <p:cNvPr id="6"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1931349" y="922713"/>
            <a:ext cx="984023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7" name="Espace réservé du texte 6">
            <a:extLst>
              <a:ext uri="{FF2B5EF4-FFF2-40B4-BE49-F238E27FC236}">
                <a16:creationId xmlns:a16="http://schemas.microsoft.com/office/drawing/2014/main" id="{D3A77A92-E553-4800-AE77-3A3A6B40817C}"/>
              </a:ext>
            </a:extLst>
          </p:cNvPr>
          <p:cNvSpPr>
            <a:spLocks noGrp="1"/>
          </p:cNvSpPr>
          <p:nvPr>
            <p:ph type="body" sz="quarter" idx="36" hasCustomPrompt="1"/>
          </p:nvPr>
        </p:nvSpPr>
        <p:spPr>
          <a:xfrm>
            <a:off x="1931350" y="564022"/>
            <a:ext cx="9840236"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9" name="Espace réservé du contenu 4"/>
          <p:cNvSpPr>
            <a:spLocks noGrp="1"/>
          </p:cNvSpPr>
          <p:nvPr>
            <p:ph sz="quarter" idx="16" hasCustomPrompt="1"/>
          </p:nvPr>
        </p:nvSpPr>
        <p:spPr>
          <a:xfrm>
            <a:off x="1931349" y="1700613"/>
            <a:ext cx="9840237"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152340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3_Narrow left image - two-lines Title">
    <p:spTree>
      <p:nvGrpSpPr>
        <p:cNvPr id="1" name=""/>
        <p:cNvGrpSpPr/>
        <p:nvPr/>
      </p:nvGrpSpPr>
      <p:grpSpPr>
        <a:xfrm>
          <a:off x="0" y="0"/>
          <a:ext cx="0" cy="0"/>
          <a:chOff x="0" y="0"/>
          <a:chExt cx="0" cy="0"/>
        </a:xfrm>
      </p:grpSpPr>
      <p:sp>
        <p:nvSpPr>
          <p:cNvPr id="11" name="Espace réservé pour une image  10"/>
          <p:cNvSpPr>
            <a:spLocks noGrp="1" noChangeAspect="1"/>
          </p:cNvSpPr>
          <p:nvPr>
            <p:ph type="pic" sz="quarter" idx="10"/>
          </p:nvPr>
        </p:nvSpPr>
        <p:spPr>
          <a:xfrm>
            <a:off x="0" y="0"/>
            <a:ext cx="1666875" cy="6858000"/>
          </a:xfrm>
          <a:prstGeom prst="rect">
            <a:avLst/>
          </a:prstGeom>
        </p:spPr>
        <p:txBody>
          <a:bodyPr/>
          <a:lstStyle>
            <a:lvl1pPr>
              <a:defRPr sz="1100"/>
            </a:lvl1pPr>
          </a:lstStyle>
          <a:p>
            <a:r>
              <a:rPr lang="fr-FR"/>
              <a:t>Cliquez sur l'icône pour ajouter une image</a:t>
            </a:r>
            <a:endParaRPr lang="fr-FR" dirty="0"/>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1931349" y="1256005"/>
            <a:ext cx="984023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texte 6">
            <a:extLst>
              <a:ext uri="{FF2B5EF4-FFF2-40B4-BE49-F238E27FC236}">
                <a16:creationId xmlns:a16="http://schemas.microsoft.com/office/drawing/2014/main" id="{D3A77A92-E553-4800-AE77-3A3A6B40817C}"/>
              </a:ext>
            </a:extLst>
          </p:cNvPr>
          <p:cNvSpPr>
            <a:spLocks noGrp="1"/>
          </p:cNvSpPr>
          <p:nvPr>
            <p:ph type="body" sz="quarter" idx="36" hasCustomPrompt="1"/>
          </p:nvPr>
        </p:nvSpPr>
        <p:spPr>
          <a:xfrm>
            <a:off x="1931350" y="564022"/>
            <a:ext cx="9840236"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10" name="Espace réservé du contenu 4"/>
          <p:cNvSpPr>
            <a:spLocks noGrp="1"/>
          </p:cNvSpPr>
          <p:nvPr>
            <p:ph sz="quarter" idx="16" hasCustomPrompt="1"/>
          </p:nvPr>
        </p:nvSpPr>
        <p:spPr>
          <a:xfrm>
            <a:off x="1931349" y="1700613"/>
            <a:ext cx="9840237"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7192717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3_Larger left Image - one-line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2489200" y="1700613"/>
            <a:ext cx="92823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2489199" y="922713"/>
            <a:ext cx="928238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2489200" y="564022"/>
            <a:ext cx="9282386"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10" name="Espace réservé pour une image  10"/>
          <p:cNvSpPr>
            <a:spLocks noGrp="1" noChangeAspect="1"/>
          </p:cNvSpPr>
          <p:nvPr>
            <p:ph type="pic" sz="quarter" idx="36"/>
          </p:nvPr>
        </p:nvSpPr>
        <p:spPr>
          <a:xfrm>
            <a:off x="0" y="0"/>
            <a:ext cx="223520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8177584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3_Larger left Image - two-lines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2489200" y="1700613"/>
            <a:ext cx="92823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2485163" y="1256005"/>
            <a:ext cx="928642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6"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2485164" y="564022"/>
            <a:ext cx="9286421"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pour une image  10"/>
          <p:cNvSpPr>
            <a:spLocks noGrp="1" noChangeAspect="1"/>
          </p:cNvSpPr>
          <p:nvPr>
            <p:ph type="pic" sz="quarter" idx="36"/>
          </p:nvPr>
        </p:nvSpPr>
        <p:spPr>
          <a:xfrm>
            <a:off x="0" y="0"/>
            <a:ext cx="223520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16101871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3_Large left Image - one-line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5448300" y="1700613"/>
            <a:ext cx="63232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5448299" y="922713"/>
            <a:ext cx="632328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5448300" y="564022"/>
            <a:ext cx="6323286"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10" name="Espace réservé pour une image  10"/>
          <p:cNvSpPr>
            <a:spLocks noGrp="1" noChangeAspect="1"/>
          </p:cNvSpPr>
          <p:nvPr>
            <p:ph type="pic" sz="quarter" idx="36"/>
          </p:nvPr>
        </p:nvSpPr>
        <p:spPr>
          <a:xfrm>
            <a:off x="0" y="0"/>
            <a:ext cx="508895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23397414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3_Large left Image - two-lines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5448300" y="1700613"/>
            <a:ext cx="63232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5445549" y="1256005"/>
            <a:ext cx="632603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6"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5445550" y="564022"/>
            <a:ext cx="6326035"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pour une image  10"/>
          <p:cNvSpPr>
            <a:spLocks noGrp="1" noChangeAspect="1"/>
          </p:cNvSpPr>
          <p:nvPr>
            <p:ph type="pic" sz="quarter" idx="36"/>
          </p:nvPr>
        </p:nvSpPr>
        <p:spPr>
          <a:xfrm>
            <a:off x="0" y="0"/>
            <a:ext cx="508895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42663331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3_Large right Image - one-line title">
    <p:spTree>
      <p:nvGrpSpPr>
        <p:cNvPr id="1" name=""/>
        <p:cNvGrpSpPr/>
        <p:nvPr/>
      </p:nvGrpSpPr>
      <p:grpSpPr>
        <a:xfrm>
          <a:off x="0" y="0"/>
          <a:ext cx="0" cy="0"/>
          <a:chOff x="0" y="0"/>
          <a:chExt cx="0" cy="0"/>
        </a:xfrm>
      </p:grpSpPr>
      <p:sp>
        <p:nvSpPr>
          <p:cNvPr id="8" name="Espace réservé pour une image  9"/>
          <p:cNvSpPr>
            <a:spLocks noGrp="1"/>
          </p:cNvSpPr>
          <p:nvPr>
            <p:ph type="pic" sz="quarter" idx="14"/>
          </p:nvPr>
        </p:nvSpPr>
        <p:spPr>
          <a:xfrm>
            <a:off x="7937500" y="0"/>
            <a:ext cx="4254500" cy="6857999"/>
          </a:xfrm>
          <a:prstGeom prst="rect">
            <a:avLst/>
          </a:prstGeom>
        </p:spPr>
        <p:txBody>
          <a:bodyPr>
            <a:normAutofit/>
          </a:bodyPr>
          <a:lstStyle>
            <a:lvl1pPr marL="0" indent="0">
              <a:buNone/>
              <a:defRPr sz="1200" baseline="0"/>
            </a:lvl1pPr>
          </a:lstStyle>
          <a:p>
            <a:r>
              <a:rPr lang="fr-FR"/>
              <a:t>Cliquez sur l'icône pour ajouter une image</a:t>
            </a:r>
            <a:endParaRPr lang="fr-FR" dirty="0"/>
          </a:p>
        </p:txBody>
      </p:sp>
      <p:sp>
        <p:nvSpPr>
          <p:cNvPr id="13" name="Espace réservé du contenu 4">
            <a:extLst>
              <a:ext uri="{FF2B5EF4-FFF2-40B4-BE49-F238E27FC236}">
                <a16:creationId xmlns:a16="http://schemas.microsoft.com/office/drawing/2014/main" id="{DC07E09A-0AF2-44A0-9642-C5355482FB30}"/>
              </a:ext>
            </a:extLst>
          </p:cNvPr>
          <p:cNvSpPr>
            <a:spLocks noGrp="1"/>
          </p:cNvSpPr>
          <p:nvPr>
            <p:ph sz="quarter" idx="30"/>
          </p:nvPr>
        </p:nvSpPr>
        <p:spPr>
          <a:xfrm>
            <a:off x="356426" y="1700613"/>
            <a:ext cx="7102462" cy="446773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pied de page 1">
            <a:extLst>
              <a:ext uri="{FF2B5EF4-FFF2-40B4-BE49-F238E27FC236}">
                <a16:creationId xmlns:a16="http://schemas.microsoft.com/office/drawing/2014/main" id="{2759849E-2A68-4344-9624-DE1E0F595EB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075BC0B9-4FA8-FB44-B8BC-A09342AA6161}"/>
              </a:ext>
            </a:extLst>
          </p:cNvPr>
          <p:cNvSpPr>
            <a:spLocks noGrp="1"/>
          </p:cNvSpPr>
          <p:nvPr>
            <p:ph type="body" sz="quarter" idx="35" hasCustomPrompt="1"/>
          </p:nvPr>
        </p:nvSpPr>
        <p:spPr>
          <a:xfrm>
            <a:off x="337931" y="922713"/>
            <a:ext cx="713314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8CCB9942-0E9E-4244-B66E-EDAFF6665972}"/>
              </a:ext>
            </a:extLst>
          </p:cNvPr>
          <p:cNvSpPr>
            <a:spLocks noGrp="1"/>
          </p:cNvSpPr>
          <p:nvPr>
            <p:ph type="body" sz="quarter" idx="10" hasCustomPrompt="1"/>
          </p:nvPr>
        </p:nvSpPr>
        <p:spPr>
          <a:xfrm>
            <a:off x="337933" y="564022"/>
            <a:ext cx="7133138"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9121904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_Large right Image - two-lines title">
    <p:spTree>
      <p:nvGrpSpPr>
        <p:cNvPr id="1" name=""/>
        <p:cNvGrpSpPr/>
        <p:nvPr/>
      </p:nvGrpSpPr>
      <p:grpSpPr>
        <a:xfrm>
          <a:off x="0" y="0"/>
          <a:ext cx="0" cy="0"/>
          <a:chOff x="0" y="0"/>
          <a:chExt cx="0" cy="0"/>
        </a:xfrm>
      </p:grpSpPr>
      <p:sp>
        <p:nvSpPr>
          <p:cNvPr id="8" name="Espace réservé pour une image  9"/>
          <p:cNvSpPr>
            <a:spLocks noGrp="1"/>
          </p:cNvSpPr>
          <p:nvPr>
            <p:ph type="pic" sz="quarter" idx="14"/>
          </p:nvPr>
        </p:nvSpPr>
        <p:spPr>
          <a:xfrm>
            <a:off x="7937500" y="0"/>
            <a:ext cx="4254500" cy="6857999"/>
          </a:xfrm>
          <a:prstGeom prst="rect">
            <a:avLst/>
          </a:prstGeom>
        </p:spPr>
        <p:txBody>
          <a:bodyPr>
            <a:normAutofit/>
          </a:bodyPr>
          <a:lstStyle>
            <a:lvl1pPr marL="0" indent="0">
              <a:buNone/>
              <a:defRPr sz="1200" baseline="0"/>
            </a:lvl1pPr>
          </a:lstStyle>
          <a:p>
            <a:r>
              <a:rPr lang="fr-FR"/>
              <a:t>Cliquez sur l'icône pour ajouter une image</a:t>
            </a:r>
            <a:endParaRPr lang="fr-FR" dirty="0"/>
          </a:p>
        </p:txBody>
      </p:sp>
      <p:sp>
        <p:nvSpPr>
          <p:cNvPr id="13" name="Espace réservé du contenu 4">
            <a:extLst>
              <a:ext uri="{FF2B5EF4-FFF2-40B4-BE49-F238E27FC236}">
                <a16:creationId xmlns:a16="http://schemas.microsoft.com/office/drawing/2014/main" id="{DC07E09A-0AF2-44A0-9642-C5355482FB30}"/>
              </a:ext>
            </a:extLst>
          </p:cNvPr>
          <p:cNvSpPr>
            <a:spLocks noGrp="1"/>
          </p:cNvSpPr>
          <p:nvPr>
            <p:ph sz="quarter" idx="30"/>
          </p:nvPr>
        </p:nvSpPr>
        <p:spPr>
          <a:xfrm>
            <a:off x="356426" y="1700613"/>
            <a:ext cx="7102462" cy="446773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pied de page 1">
            <a:extLst>
              <a:ext uri="{FF2B5EF4-FFF2-40B4-BE49-F238E27FC236}">
                <a16:creationId xmlns:a16="http://schemas.microsoft.com/office/drawing/2014/main" id="{2759849E-2A68-4344-9624-DE1E0F595EB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075BC0B9-4FA8-FB44-B8BC-A09342AA6161}"/>
              </a:ext>
            </a:extLst>
          </p:cNvPr>
          <p:cNvSpPr>
            <a:spLocks noGrp="1"/>
          </p:cNvSpPr>
          <p:nvPr>
            <p:ph type="body" sz="quarter" idx="35" hasCustomPrompt="1"/>
          </p:nvPr>
        </p:nvSpPr>
        <p:spPr>
          <a:xfrm>
            <a:off x="337931" y="1256005"/>
            <a:ext cx="713314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8CCB9942-0E9E-4244-B66E-EDAFF6665972}"/>
              </a:ext>
            </a:extLst>
          </p:cNvPr>
          <p:cNvSpPr>
            <a:spLocks noGrp="1"/>
          </p:cNvSpPr>
          <p:nvPr>
            <p:ph type="body" sz="quarter" idx="10" hasCustomPrompt="1"/>
          </p:nvPr>
        </p:nvSpPr>
        <p:spPr>
          <a:xfrm>
            <a:off x="337933" y="564022"/>
            <a:ext cx="7133138"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96423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fld id="{B5C1D296-1BD4-460D-9ECC-1109EE53FAC7}" type="datetime1">
              <a:rPr lang="fr-FR" noProof="0" smtClean="0"/>
              <a:t>24/03/2024</a:t>
            </a:fld>
            <a:endParaRPr lang="fr-FR"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fr-FR" noProof="0" smtClean="0"/>
              <a:pPr/>
              <a:t>‹N°›</a:t>
            </a:fld>
            <a:endParaRPr lang="fr-FR" noProof="0" dirty="0"/>
          </a:p>
        </p:txBody>
      </p:sp>
      <p:sp>
        <p:nvSpPr>
          <p:cNvPr id="13" name="Espace réservé du pied de page 12"/>
          <p:cNvSpPr>
            <a:spLocks noGrp="1"/>
          </p:cNvSpPr>
          <p:nvPr>
            <p:ph type="ftr" sz="quarter" idx="12"/>
          </p:nvPr>
        </p:nvSpPr>
        <p:spPr bwMode="gray"/>
        <p:txBody>
          <a:bodyPr/>
          <a:lstStyle/>
          <a:p>
            <a:r>
              <a:rPr lang="fr-FR" noProof="0" dirty="0"/>
              <a:t>Webdriver Sélénium pour Python</a:t>
            </a:r>
          </a:p>
        </p:txBody>
      </p:sp>
      <p:sp>
        <p:nvSpPr>
          <p:cNvPr id="5" name="Espace réservé du texte 4"/>
          <p:cNvSpPr>
            <a:spLocks noGrp="1"/>
          </p:cNvSpPr>
          <p:nvPr>
            <p:ph type="body" sz="quarter" idx="13" hasCustomPrompt="1"/>
          </p:nvPr>
        </p:nvSpPr>
        <p:spPr bwMode="gray">
          <a:xfrm>
            <a:off x="624418" y="404813"/>
            <a:ext cx="10943167" cy="1331912"/>
          </a:xfrm>
        </p:spPr>
        <p:txBody>
          <a:bodyPr/>
          <a:lstStyle>
            <a:lvl1pPr marL="0" indent="0">
              <a:spcBef>
                <a:spcPts val="0"/>
              </a:spcBef>
              <a:spcAft>
                <a:spcPts val="0"/>
              </a:spcAft>
              <a:buNone/>
              <a:defRPr sz="2700" b="1"/>
            </a:lvl1pPr>
            <a:lvl2pPr marL="0" indent="0">
              <a:buNone/>
              <a:defRPr sz="2700">
                <a:solidFill>
                  <a:schemeClr val="accent5"/>
                </a:solidFill>
              </a:defRPr>
            </a:lvl2pPr>
          </a:lstStyle>
          <a:p>
            <a:pPr lvl="0"/>
            <a:r>
              <a:rPr lang="fr-FR" noProof="0" dirty="0"/>
              <a:t>Titre de niveau 1</a:t>
            </a:r>
          </a:p>
          <a:p>
            <a:pPr lvl="1"/>
            <a:r>
              <a:rPr lang="fr-FR" noProof="0" dirty="0"/>
              <a:t>Titre de niveau 2</a:t>
            </a:r>
          </a:p>
        </p:txBody>
      </p:sp>
      <p:sp>
        <p:nvSpPr>
          <p:cNvPr id="9" name="Espace réservé du contenu 2"/>
          <p:cNvSpPr>
            <a:spLocks noGrp="1"/>
          </p:cNvSpPr>
          <p:nvPr>
            <p:ph idx="14" hasCustomPrompt="1"/>
          </p:nvPr>
        </p:nvSpPr>
        <p:spPr bwMode="gray">
          <a:xfrm>
            <a:off x="624418" y="1952626"/>
            <a:ext cx="10943167" cy="4032251"/>
          </a:xfrm>
        </p:spPr>
        <p:txBody>
          <a:bodyPr/>
          <a:lstStyle>
            <a:lvl2pPr>
              <a:defRPr/>
            </a:lvl2pPr>
            <a:lvl3pPr>
              <a:defRPr/>
            </a:lvl3pPr>
            <a:lvl4pPr>
              <a:defRPr baseline="0"/>
            </a:lvl4pPr>
            <a:lvl5pPr>
              <a:defRPr/>
            </a:lvl5pPr>
          </a:lstStyle>
          <a:p>
            <a:pPr lvl="0"/>
            <a:r>
              <a:rPr lang="fr-FR" noProof="0" dirty="0"/>
              <a:t>Texte niveau 1</a:t>
            </a:r>
          </a:p>
          <a:p>
            <a:pPr lvl="1"/>
            <a:r>
              <a:rPr lang="fr-FR" noProof="0" dirty="0"/>
              <a:t>Texte niveau 2</a:t>
            </a:r>
          </a:p>
          <a:p>
            <a:pPr lvl="2"/>
            <a:r>
              <a:rPr lang="fr-FR" noProof="0" dirty="0"/>
              <a:t>Texte niveau 3</a:t>
            </a:r>
          </a:p>
          <a:p>
            <a:pPr lvl="3"/>
            <a:r>
              <a:rPr lang="fr-FR" noProof="0" dirty="0"/>
              <a:t>Texte niveau 4</a:t>
            </a:r>
          </a:p>
          <a:p>
            <a:pPr lvl="4"/>
            <a:r>
              <a:rPr lang="fr-FR" noProof="0" dirty="0"/>
              <a:t>Texte niveau 5</a:t>
            </a:r>
          </a:p>
        </p:txBody>
      </p:sp>
    </p:spTree>
    <p:extLst>
      <p:ext uri="{BB962C8B-B14F-4D97-AF65-F5344CB8AC3E}">
        <p14:creationId xmlns:p14="http://schemas.microsoft.com/office/powerpoint/2010/main" val="3965755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3_Large Top Image with Title below">
    <p:spTree>
      <p:nvGrpSpPr>
        <p:cNvPr id="1" name=""/>
        <p:cNvGrpSpPr/>
        <p:nvPr/>
      </p:nvGrpSpPr>
      <p:grpSpPr>
        <a:xfrm>
          <a:off x="0" y="0"/>
          <a:ext cx="0" cy="0"/>
          <a:chOff x="0" y="0"/>
          <a:chExt cx="0" cy="0"/>
        </a:xfrm>
      </p:grpSpPr>
      <p:sp>
        <p:nvSpPr>
          <p:cNvPr id="7" name="Espace réservé du texte 6"/>
          <p:cNvSpPr>
            <a:spLocks noGrp="1"/>
          </p:cNvSpPr>
          <p:nvPr>
            <p:ph type="body" sz="quarter" idx="11"/>
          </p:nvPr>
        </p:nvSpPr>
        <p:spPr>
          <a:xfrm>
            <a:off x="337932" y="2695074"/>
            <a:ext cx="11513174" cy="3369176"/>
          </a:xfrm>
          <a:prstGeom prst="rect">
            <a:avLst/>
          </a:prstGeom>
        </p:spPr>
        <p:txBody>
          <a:bodyPr numCol="2"/>
          <a:lstStyle>
            <a:lvl1pPr marL="0" indent="0" algn="l">
              <a:buNone/>
              <a:defRPr sz="1100"/>
            </a:lvl1pPr>
            <a:lvl2pPr algn="l">
              <a:defRPr sz="1100"/>
            </a:lvl2pPr>
            <a:lvl3pPr algn="l">
              <a:defRPr sz="1100"/>
            </a:lvl3pPr>
            <a:lvl4pPr algn="l">
              <a:defRPr sz="1100"/>
            </a:lvl4pPr>
            <a:lvl5pPr algn="l">
              <a:defRPr sz="1100"/>
            </a:lvl5pPr>
          </a:lstStyle>
          <a:p>
            <a:pPr lvl="0"/>
            <a:endParaRPr lang="fr-FR" dirty="0"/>
          </a:p>
        </p:txBody>
      </p:sp>
      <p:sp>
        <p:nvSpPr>
          <p:cNvPr id="8"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2" y="2242454"/>
            <a:ext cx="7117686"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0" name="Espace réservé pour une image  9"/>
          <p:cNvSpPr>
            <a:spLocks noGrp="1"/>
          </p:cNvSpPr>
          <p:nvPr>
            <p:ph type="pic" sz="quarter" idx="36"/>
          </p:nvPr>
        </p:nvSpPr>
        <p:spPr>
          <a:xfrm>
            <a:off x="0" y="0"/>
            <a:ext cx="12192000" cy="1992313"/>
          </a:xfrm>
          <a:prstGeom prst="rect">
            <a:avLst/>
          </a:prstGeom>
        </p:spPr>
        <p:txBody>
          <a:bodyPr/>
          <a:lstStyle>
            <a:lvl1pPr>
              <a:defRPr sz="1400"/>
            </a:lvl1pPr>
          </a:lstStyle>
          <a:p>
            <a:endParaRPr lang="fr-FR" dirty="0"/>
          </a:p>
        </p:txBody>
      </p:sp>
      <p:sp>
        <p:nvSpPr>
          <p:cNvPr id="5" name="Espace réservé du texte 4"/>
          <p:cNvSpPr>
            <a:spLocks noGrp="1"/>
          </p:cNvSpPr>
          <p:nvPr>
            <p:ph type="body" sz="quarter" idx="27"/>
          </p:nvPr>
        </p:nvSpPr>
        <p:spPr>
          <a:xfrm>
            <a:off x="256374" y="1200611"/>
            <a:ext cx="11246265" cy="54273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Tree>
    <p:extLst>
      <p:ext uri="{BB962C8B-B14F-4D97-AF65-F5344CB8AC3E}">
        <p14:creationId xmlns:p14="http://schemas.microsoft.com/office/powerpoint/2010/main" val="1321394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_Large Top Image with Title on top">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1"/>
            <a:ext cx="12192000" cy="2273181"/>
          </a:xfrm>
          <a:prstGeom prst="rect">
            <a:avLst/>
          </a:prstGeom>
        </p:spPr>
        <p:txBody>
          <a:bodyPr/>
          <a:lstStyle>
            <a:lvl1pPr>
              <a:defRPr sz="1400"/>
            </a:lvl1pPr>
          </a:lstStyle>
          <a:p>
            <a:endParaRPr lang="fr-FR" dirty="0"/>
          </a:p>
        </p:txBody>
      </p:sp>
      <p:sp>
        <p:nvSpPr>
          <p:cNvPr id="13" name="Espace réservé du contenu 4"/>
          <p:cNvSpPr>
            <a:spLocks noGrp="1"/>
          </p:cNvSpPr>
          <p:nvPr>
            <p:ph sz="quarter" idx="16" hasCustomPrompt="1"/>
          </p:nvPr>
        </p:nvSpPr>
        <p:spPr>
          <a:xfrm>
            <a:off x="342900" y="2999573"/>
            <a:ext cx="11428686" cy="3324313"/>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4"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2589150"/>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79173" y="572567"/>
            <a:ext cx="11433654" cy="358691"/>
          </a:xfrm>
          <a:prstGeom prst="rect">
            <a:avLst/>
          </a:prstGeom>
        </p:spPr>
        <p:txBody>
          <a:bodyPr anchor="t" anchorCtr="0"/>
          <a:lstStyle>
            <a:lvl1pPr marL="0" indent="0">
              <a:buNone/>
              <a:defRPr sz="3200" b="1" cap="all" spc="-150" baseline="0">
                <a:solidFill>
                  <a:schemeClr val="bg1"/>
                </a:solidFill>
                <a:latin typeface="+mj-lt"/>
              </a:defRPr>
            </a:lvl1pPr>
          </a:lstStyle>
          <a:p>
            <a:pPr lvl="0"/>
            <a:r>
              <a:rPr lang="fr-FR" dirty="0"/>
              <a:t>Titre</a:t>
            </a:r>
          </a:p>
        </p:txBody>
      </p:sp>
    </p:spTree>
    <p:extLst>
      <p:ext uri="{BB962C8B-B14F-4D97-AF65-F5344CB8AC3E}">
        <p14:creationId xmlns:p14="http://schemas.microsoft.com/office/powerpoint/2010/main" val="4183289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Large Top Image with Title bottom left">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0"/>
            <a:ext cx="12192000" cy="3019246"/>
          </a:xfrm>
          <a:prstGeom prst="rect">
            <a:avLst/>
          </a:prstGeom>
        </p:spPr>
        <p:txBody>
          <a:bodyPr/>
          <a:lstStyle>
            <a:lvl1pPr>
              <a:defRPr sz="1400"/>
            </a:lvl1pPr>
          </a:lstStyle>
          <a:p>
            <a:endParaRPr lang="fr-FR" dirty="0"/>
          </a:p>
        </p:txBody>
      </p:sp>
      <p:sp>
        <p:nvSpPr>
          <p:cNvPr id="7" name="Espace réservé du texte 6"/>
          <p:cNvSpPr>
            <a:spLocks noGrp="1"/>
          </p:cNvSpPr>
          <p:nvPr>
            <p:ph type="body" sz="quarter" idx="11" hasCustomPrompt="1"/>
          </p:nvPr>
        </p:nvSpPr>
        <p:spPr>
          <a:xfrm>
            <a:off x="5794050" y="3990886"/>
            <a:ext cx="6057056" cy="2073363"/>
          </a:xfrm>
          <a:prstGeom prst="rect">
            <a:avLst/>
          </a:prstGeom>
        </p:spPr>
        <p:txBody>
          <a:bodyPr numCol="1"/>
          <a:lstStyle>
            <a:lvl1pPr marL="0" indent="0" algn="l">
              <a:buNone/>
              <a:defRPr sz="1200"/>
            </a:lvl1pPr>
            <a:lvl2pPr algn="l">
              <a:defRPr sz="1100"/>
            </a:lvl2pPr>
            <a:lvl3pPr algn="l">
              <a:defRPr sz="1100"/>
            </a:lvl3pPr>
            <a:lvl4pPr algn="l">
              <a:defRPr sz="1100"/>
            </a:lvl4pPr>
            <a:lvl5pPr algn="l">
              <a:defRPr sz="1100"/>
            </a:lvl5pPr>
          </a:lstStyle>
          <a:p>
            <a:pPr lvl="0"/>
            <a:r>
              <a:rPr lang="fr-FR" dirty="0" err="1"/>
              <a:t>Text</a:t>
            </a:r>
            <a:endParaRPr lang="fr-FR" dirty="0"/>
          </a:p>
        </p:txBody>
      </p:sp>
      <p:sp>
        <p:nvSpPr>
          <p:cNvPr id="5" name="Espace réservé du texte 4"/>
          <p:cNvSpPr>
            <a:spLocks noGrp="1"/>
          </p:cNvSpPr>
          <p:nvPr>
            <p:ph type="body" sz="quarter" idx="27" hasCustomPrompt="1"/>
          </p:nvPr>
        </p:nvSpPr>
        <p:spPr>
          <a:xfrm>
            <a:off x="529839" y="3990886"/>
            <a:ext cx="4443817" cy="2153540"/>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Titre</a:t>
            </a:r>
          </a:p>
        </p:txBody>
      </p:sp>
      <p:cxnSp>
        <p:nvCxnSpPr>
          <p:cNvPr id="11" name="Connecteur droit 10"/>
          <p:cNvCxnSpPr/>
          <p:nvPr userDrawn="1"/>
        </p:nvCxnSpPr>
        <p:spPr>
          <a:xfrm>
            <a:off x="5396752" y="3550024"/>
            <a:ext cx="0" cy="2294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009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3_Larger Top Image with Title on top">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0"/>
            <a:ext cx="12192000" cy="1598064"/>
          </a:xfrm>
          <a:prstGeom prst="rect">
            <a:avLst/>
          </a:prstGeom>
        </p:spPr>
        <p:txBody>
          <a:bodyPr/>
          <a:lstStyle>
            <a:lvl1pPr>
              <a:defRPr sz="1400"/>
            </a:lvl1pPr>
          </a:lstStyle>
          <a:p>
            <a:endParaRPr lang="fr-FR" dirty="0"/>
          </a:p>
        </p:txBody>
      </p:sp>
      <p:sp>
        <p:nvSpPr>
          <p:cNvPr id="13" name="Espace réservé du contenu 4"/>
          <p:cNvSpPr>
            <a:spLocks noGrp="1"/>
          </p:cNvSpPr>
          <p:nvPr>
            <p:ph sz="quarter" idx="16" hasCustomPrompt="1"/>
          </p:nvPr>
        </p:nvSpPr>
        <p:spPr>
          <a:xfrm>
            <a:off x="342900" y="2196269"/>
            <a:ext cx="11428686" cy="4127618"/>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4"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81148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200" b="1" cap="all" spc="-150" baseline="0">
                <a:solidFill>
                  <a:schemeClr val="bg1"/>
                </a:solidFill>
                <a:latin typeface="+mj-lt"/>
              </a:defRPr>
            </a:lvl1pPr>
          </a:lstStyle>
          <a:p>
            <a:pPr lvl="0"/>
            <a:r>
              <a:rPr lang="fr-FR" dirty="0"/>
              <a:t>Titre</a:t>
            </a:r>
          </a:p>
        </p:txBody>
      </p:sp>
    </p:spTree>
    <p:extLst>
      <p:ext uri="{BB962C8B-B14F-4D97-AF65-F5344CB8AC3E}">
        <p14:creationId xmlns:p14="http://schemas.microsoft.com/office/powerpoint/2010/main" val="3694518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3_Narrow Top Image with Title on top">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0"/>
            <a:ext cx="12192000" cy="1136591"/>
          </a:xfrm>
          <a:prstGeom prst="rect">
            <a:avLst/>
          </a:prstGeom>
        </p:spPr>
        <p:txBody>
          <a:bodyPr/>
          <a:lstStyle>
            <a:lvl1pPr>
              <a:defRPr sz="1400"/>
            </a:lvl1pPr>
          </a:lstStyle>
          <a:p>
            <a:endParaRPr lang="fr-FR" dirty="0"/>
          </a:p>
        </p:txBody>
      </p:sp>
      <p:sp>
        <p:nvSpPr>
          <p:cNvPr id="13" name="Espace réservé du contenu 4"/>
          <p:cNvSpPr>
            <a:spLocks noGrp="1"/>
          </p:cNvSpPr>
          <p:nvPr>
            <p:ph sz="quarter" idx="16" hasCustomPrompt="1"/>
          </p:nvPr>
        </p:nvSpPr>
        <p:spPr>
          <a:xfrm>
            <a:off x="342900" y="2025352"/>
            <a:ext cx="11428686" cy="429853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4"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332914"/>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200" b="1" cap="all" spc="-150" baseline="0">
                <a:solidFill>
                  <a:schemeClr val="bg1"/>
                </a:solidFill>
                <a:latin typeface="+mj-lt"/>
              </a:defRPr>
            </a:lvl1pPr>
          </a:lstStyle>
          <a:p>
            <a:pPr lvl="0"/>
            <a:r>
              <a:rPr lang="fr-FR" dirty="0"/>
              <a:t>Titre</a:t>
            </a:r>
          </a:p>
        </p:txBody>
      </p:sp>
    </p:spTree>
    <p:extLst>
      <p:ext uri="{BB962C8B-B14F-4D97-AF65-F5344CB8AC3E}">
        <p14:creationId xmlns:p14="http://schemas.microsoft.com/office/powerpoint/2010/main" val="2995459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3_Detached Middle Image">
    <p:spTree>
      <p:nvGrpSpPr>
        <p:cNvPr id="1" name=""/>
        <p:cNvGrpSpPr/>
        <p:nvPr/>
      </p:nvGrpSpPr>
      <p:grpSpPr>
        <a:xfrm>
          <a:off x="0" y="0"/>
          <a:ext cx="0" cy="0"/>
          <a:chOff x="0" y="0"/>
          <a:chExt cx="0" cy="0"/>
        </a:xfrm>
      </p:grpSpPr>
      <p:sp>
        <p:nvSpPr>
          <p:cNvPr id="4" name="Espace réservé du pied de page 1">
            <a:extLst>
              <a:ext uri="{FF2B5EF4-FFF2-40B4-BE49-F238E27FC236}">
                <a16:creationId xmlns:a16="http://schemas.microsoft.com/office/drawing/2014/main" id="{8376E364-0882-8740-9AE3-9B375975E0F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6" name="Espace réservé pour une image  9"/>
          <p:cNvSpPr>
            <a:spLocks noGrp="1"/>
          </p:cNvSpPr>
          <p:nvPr>
            <p:ph type="pic" sz="quarter" idx="36"/>
          </p:nvPr>
        </p:nvSpPr>
        <p:spPr>
          <a:xfrm>
            <a:off x="0" y="1000663"/>
            <a:ext cx="12192000" cy="3019245"/>
          </a:xfrm>
          <a:prstGeom prst="rect">
            <a:avLst/>
          </a:prstGeom>
        </p:spPr>
        <p:txBody>
          <a:bodyPr/>
          <a:lstStyle>
            <a:lvl1pPr>
              <a:defRPr sz="1400"/>
            </a:lvl1pPr>
          </a:lstStyle>
          <a:p>
            <a:endParaRPr lang="fr-FR" dirty="0"/>
          </a:p>
        </p:txBody>
      </p:sp>
      <p:sp>
        <p:nvSpPr>
          <p:cNvPr id="7" name="Espace réservé du texte 4"/>
          <p:cNvSpPr>
            <a:spLocks noGrp="1"/>
          </p:cNvSpPr>
          <p:nvPr>
            <p:ph type="body" sz="quarter" idx="27" hasCustomPrompt="1"/>
          </p:nvPr>
        </p:nvSpPr>
        <p:spPr>
          <a:xfrm>
            <a:off x="441533" y="4264369"/>
            <a:ext cx="11308934" cy="846034"/>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Titre</a:t>
            </a:r>
          </a:p>
        </p:txBody>
      </p:sp>
    </p:spTree>
    <p:extLst>
      <p:ext uri="{BB962C8B-B14F-4D97-AF65-F5344CB8AC3E}">
        <p14:creationId xmlns:p14="http://schemas.microsoft.com/office/powerpoint/2010/main" val="31811992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3_Large Middle Image">
    <p:spTree>
      <p:nvGrpSpPr>
        <p:cNvPr id="1" name=""/>
        <p:cNvGrpSpPr/>
        <p:nvPr/>
      </p:nvGrpSpPr>
      <p:grpSpPr>
        <a:xfrm>
          <a:off x="0" y="0"/>
          <a:ext cx="0" cy="0"/>
          <a:chOff x="0" y="0"/>
          <a:chExt cx="0" cy="0"/>
        </a:xfrm>
      </p:grpSpPr>
      <p:sp>
        <p:nvSpPr>
          <p:cNvPr id="6" name="Espace réservé du tableau 5"/>
          <p:cNvSpPr>
            <a:spLocks noGrp="1"/>
          </p:cNvSpPr>
          <p:nvPr>
            <p:ph type="tbl" sz="quarter" idx="28"/>
          </p:nvPr>
        </p:nvSpPr>
        <p:spPr>
          <a:xfrm>
            <a:off x="333231" y="2181226"/>
            <a:ext cx="11591925" cy="2019300"/>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stStyle>
          <a:p>
            <a:r>
              <a:rPr lang="fr-FR" dirty="0"/>
              <a:t>Cliquez sur l'icône pour ajouter un tableau</a:t>
            </a:r>
          </a:p>
        </p:txBody>
      </p:sp>
      <p:sp>
        <p:nvSpPr>
          <p:cNvPr id="8" name="Espace réservé du texte 9"/>
          <p:cNvSpPr>
            <a:spLocks noGrp="1"/>
          </p:cNvSpPr>
          <p:nvPr>
            <p:ph type="body" sz="quarter" idx="22"/>
          </p:nvPr>
        </p:nvSpPr>
        <p:spPr>
          <a:xfrm>
            <a:off x="333231" y="5133975"/>
            <a:ext cx="5534170" cy="809955"/>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9"/>
          <p:cNvSpPr>
            <a:spLocks noGrp="1"/>
          </p:cNvSpPr>
          <p:nvPr>
            <p:ph type="body" sz="quarter" idx="33"/>
          </p:nvPr>
        </p:nvSpPr>
        <p:spPr>
          <a:xfrm>
            <a:off x="6390986" y="5133974"/>
            <a:ext cx="5534170" cy="809955"/>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1" name="Espace réservé du texte 4"/>
          <p:cNvSpPr>
            <a:spLocks noGrp="1"/>
          </p:cNvSpPr>
          <p:nvPr>
            <p:ph type="body" sz="quarter" idx="34"/>
          </p:nvPr>
        </p:nvSpPr>
        <p:spPr>
          <a:xfrm>
            <a:off x="333232" y="4618600"/>
            <a:ext cx="5534170" cy="2129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2" name="Espace réservé du texte 4"/>
          <p:cNvSpPr>
            <a:spLocks noGrp="1"/>
          </p:cNvSpPr>
          <p:nvPr>
            <p:ph type="body" sz="quarter" idx="35"/>
          </p:nvPr>
        </p:nvSpPr>
        <p:spPr>
          <a:xfrm>
            <a:off x="6390986" y="4618600"/>
            <a:ext cx="5534170" cy="2129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3" name="Espace réservé du texte 6">
            <a:extLst>
              <a:ext uri="{FF2B5EF4-FFF2-40B4-BE49-F238E27FC236}">
                <a16:creationId xmlns:a16="http://schemas.microsoft.com/office/drawing/2014/main" id="{FD92F58E-2BB2-4716-AB6D-4E340CB32695}"/>
              </a:ext>
            </a:extLst>
          </p:cNvPr>
          <p:cNvSpPr>
            <a:spLocks noGrp="1"/>
          </p:cNvSpPr>
          <p:nvPr>
            <p:ph type="body" sz="quarter" idx="42" hasCustomPrompt="1"/>
          </p:nvPr>
        </p:nvSpPr>
        <p:spPr>
          <a:xfrm>
            <a:off x="337933" y="564022"/>
            <a:ext cx="11414124"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6"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4" name="Espace réservé du pied de page 1">
            <a:extLst>
              <a:ext uri="{FF2B5EF4-FFF2-40B4-BE49-F238E27FC236}">
                <a16:creationId xmlns:a16="http://schemas.microsoft.com/office/drawing/2014/main" id="{A498818A-3A4E-9848-9B42-4E9FC2E696B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4648063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3_Corner right Image">
    <p:spTree>
      <p:nvGrpSpPr>
        <p:cNvPr id="1" name=""/>
        <p:cNvGrpSpPr/>
        <p:nvPr/>
      </p:nvGrpSpPr>
      <p:grpSpPr>
        <a:xfrm>
          <a:off x="0" y="0"/>
          <a:ext cx="0" cy="0"/>
          <a:chOff x="0" y="0"/>
          <a:chExt cx="0" cy="0"/>
        </a:xfrm>
      </p:grpSpPr>
      <p:sp>
        <p:nvSpPr>
          <p:cNvPr id="5" name="Espace réservé du pied de page 1">
            <a:extLst>
              <a:ext uri="{FF2B5EF4-FFF2-40B4-BE49-F238E27FC236}">
                <a16:creationId xmlns:a16="http://schemas.microsoft.com/office/drawing/2014/main" id="{E147BB6F-A0AC-6244-971E-653D49D0308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a:t>Document Header</a:t>
            </a:r>
          </a:p>
        </p:txBody>
      </p:sp>
      <p:sp>
        <p:nvSpPr>
          <p:cNvPr id="4" name="Titre 3"/>
          <p:cNvSpPr>
            <a:spLocks noGrp="1"/>
          </p:cNvSpPr>
          <p:nvPr>
            <p:ph type="title"/>
          </p:nvPr>
        </p:nvSpPr>
        <p:spPr>
          <a:xfrm>
            <a:off x="337931" y="595863"/>
            <a:ext cx="6541433" cy="668915"/>
          </a:xfrm>
          <a:prstGeom prst="rect">
            <a:avLst/>
          </a:prstGeom>
        </p:spPr>
        <p:txBody>
          <a:bodyPr/>
          <a:lstStyle>
            <a:lvl1pPr>
              <a:defRPr sz="2200" cap="all" baseline="0">
                <a:latin typeface="Arial Black" panose="020B0A04020102020204" pitchFamily="34" charset="0"/>
              </a:defRPr>
            </a:lvl1pPr>
          </a:lstStyle>
          <a:p>
            <a:r>
              <a:rPr lang="fr-FR" dirty="0"/>
              <a:t>Modifiez le style du titre</a:t>
            </a:r>
          </a:p>
        </p:txBody>
      </p:sp>
      <p:sp>
        <p:nvSpPr>
          <p:cNvPr id="9" name="Espace réservé du texte 8"/>
          <p:cNvSpPr>
            <a:spLocks noGrp="1"/>
          </p:cNvSpPr>
          <p:nvPr>
            <p:ph type="body" sz="quarter" idx="11"/>
          </p:nvPr>
        </p:nvSpPr>
        <p:spPr>
          <a:xfrm>
            <a:off x="338138" y="1341094"/>
            <a:ext cx="6540500" cy="547527"/>
          </a:xfrm>
          <a:prstGeom prst="rect">
            <a:avLst/>
          </a:prstGeom>
        </p:spPr>
        <p:txBody>
          <a:bodyPr/>
          <a:lstStyle>
            <a:lvl1pPr marL="0" indent="0">
              <a:buNone/>
              <a:defRPr sz="1600">
                <a:latin typeface="Arial" panose="020B0604020202020204" pitchFamily="34" charset="0"/>
                <a:cs typeface="Arial" panose="020B0604020202020204" pitchFamily="34" charset="0"/>
              </a:defRPr>
            </a:lvl1pPr>
          </a:lstStyle>
          <a:p>
            <a:pPr lvl="0"/>
            <a:r>
              <a:rPr lang="fr-FR" dirty="0"/>
              <a:t>Modifier les styles du texte du masque</a:t>
            </a:r>
          </a:p>
        </p:txBody>
      </p:sp>
      <p:sp>
        <p:nvSpPr>
          <p:cNvPr id="11" name="object 11">
            <a:extLst>
              <a:ext uri="{FF2B5EF4-FFF2-40B4-BE49-F238E27FC236}">
                <a16:creationId xmlns:a16="http://schemas.microsoft.com/office/drawing/2014/main" id="{49F3F559-A1AF-3140-8E36-E066C59A0F98}"/>
              </a:ext>
            </a:extLst>
          </p:cNvPr>
          <p:cNvSpPr/>
          <p:nvPr userDrawn="1"/>
        </p:nvSpPr>
        <p:spPr>
          <a:xfrm>
            <a:off x="7103048" y="3378200"/>
            <a:ext cx="5088951" cy="3467474"/>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chemeClr val="bg1">
              <a:lumMod val="10000"/>
            </a:schemeClr>
          </a:solidFill>
        </p:spPr>
        <p:txBody>
          <a:bodyPr wrap="square" lIns="0" tIns="0" rIns="0" bIns="0" rtlCol="0"/>
          <a:lstStyle/>
          <a:p>
            <a:endParaRPr/>
          </a:p>
        </p:txBody>
      </p:sp>
      <p:sp>
        <p:nvSpPr>
          <p:cNvPr id="13" name="Espace réservé du texte 12"/>
          <p:cNvSpPr>
            <a:spLocks noGrp="1"/>
          </p:cNvSpPr>
          <p:nvPr>
            <p:ph type="body" sz="quarter" idx="12" hasCustomPrompt="1"/>
          </p:nvPr>
        </p:nvSpPr>
        <p:spPr>
          <a:xfrm>
            <a:off x="7398498" y="4375446"/>
            <a:ext cx="3907587" cy="424732"/>
          </a:xfrm>
          <a:prstGeom prst="rect">
            <a:avLst/>
          </a:prstGeom>
          <a:noFill/>
        </p:spPr>
        <p:txBody>
          <a:bodyPr wrap="square" rtlCol="0">
            <a:spAutoFit/>
          </a:bodyPr>
          <a:lstStyle>
            <a:lvl1pPr marL="0" indent="0">
              <a:buNone/>
              <a:defRPr lang="fr-FR" sz="2400" b="1" cap="small" baseline="0" dirty="0">
                <a:solidFill>
                  <a:schemeClr val="bg1"/>
                </a:solidFill>
                <a:latin typeface="Arial" panose="020B0604020202020204" pitchFamily="34" charset="0"/>
                <a:cs typeface="Arial" panose="020B0604020202020204" pitchFamily="34" charset="0"/>
              </a:defRPr>
            </a:lvl1pPr>
          </a:lstStyle>
          <a:p>
            <a:pPr marL="0" lvl="0"/>
            <a:r>
              <a:rPr lang="fr-FR" dirty="0"/>
              <a:t>xx</a:t>
            </a:r>
          </a:p>
        </p:txBody>
      </p:sp>
      <p:sp>
        <p:nvSpPr>
          <p:cNvPr id="16" name="Espace réservé pour une image  10"/>
          <p:cNvSpPr>
            <a:spLocks noGrp="1" noChangeAspect="1"/>
          </p:cNvSpPr>
          <p:nvPr>
            <p:ph type="pic" sz="quarter" idx="36"/>
          </p:nvPr>
        </p:nvSpPr>
        <p:spPr>
          <a:xfrm>
            <a:off x="7103048" y="0"/>
            <a:ext cx="5088952" cy="33782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42723734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03_Corner left Image">
    <p:spTree>
      <p:nvGrpSpPr>
        <p:cNvPr id="1" name=""/>
        <p:cNvGrpSpPr/>
        <p:nvPr/>
      </p:nvGrpSpPr>
      <p:grpSpPr>
        <a:xfrm>
          <a:off x="0" y="0"/>
          <a:ext cx="0" cy="0"/>
          <a:chOff x="0" y="0"/>
          <a:chExt cx="0" cy="0"/>
        </a:xfrm>
      </p:grpSpPr>
      <p:sp>
        <p:nvSpPr>
          <p:cNvPr id="4" name="Espace réservé pour une image  10"/>
          <p:cNvSpPr>
            <a:spLocks noGrp="1" noChangeAspect="1"/>
          </p:cNvSpPr>
          <p:nvPr>
            <p:ph type="pic" sz="quarter" idx="36"/>
          </p:nvPr>
        </p:nvSpPr>
        <p:spPr>
          <a:xfrm>
            <a:off x="0" y="0"/>
            <a:ext cx="5067777" cy="33782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34477164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4_Specific-Right Image">
    <p:spTree>
      <p:nvGrpSpPr>
        <p:cNvPr id="1" name=""/>
        <p:cNvGrpSpPr/>
        <p:nvPr/>
      </p:nvGrpSpPr>
      <p:grpSpPr>
        <a:xfrm>
          <a:off x="0" y="0"/>
          <a:ext cx="0" cy="0"/>
          <a:chOff x="0" y="0"/>
          <a:chExt cx="0" cy="0"/>
        </a:xfrm>
      </p:grpSpPr>
      <p:sp>
        <p:nvSpPr>
          <p:cNvPr id="10" name="Espace réservé du contenu 4"/>
          <p:cNvSpPr>
            <a:spLocks noGrp="1"/>
          </p:cNvSpPr>
          <p:nvPr>
            <p:ph sz="quarter" idx="32"/>
          </p:nvPr>
        </p:nvSpPr>
        <p:spPr>
          <a:xfrm>
            <a:off x="7847215" y="1529542"/>
            <a:ext cx="4023329" cy="4582420"/>
          </a:xfrm>
          <a:prstGeom prst="rect">
            <a:avLst/>
          </a:prstGeom>
        </p:spPr>
        <p:txBody>
          <a:bodyPr/>
          <a:lstStyle>
            <a:lvl1pPr>
              <a:defRPr sz="1200"/>
            </a:lvl1pPr>
            <a:lvl2pPr>
              <a:defRPr sz="1100"/>
            </a:lvl2pPr>
            <a:lvl3pPr>
              <a:defRPr sz="1100"/>
            </a:lvl3pPr>
            <a:lvl4pPr>
              <a:defRPr sz="1100"/>
            </a:lvl4pPr>
            <a:lvl5pPr>
              <a:defRPr sz="1100"/>
            </a:lvl5pPr>
          </a:lstStyle>
          <a:p>
            <a:pPr lvl="0"/>
            <a:r>
              <a:rPr lang="fr-FR" dirty="0"/>
              <a:t>Modifier les styles du texte du masque</a:t>
            </a:r>
          </a:p>
        </p:txBody>
      </p:sp>
      <p:sp>
        <p:nvSpPr>
          <p:cNvPr id="3" name="Espace réservé du texte 2"/>
          <p:cNvSpPr>
            <a:spLocks noGrp="1"/>
          </p:cNvSpPr>
          <p:nvPr>
            <p:ph type="body" sz="quarter" idx="33"/>
          </p:nvPr>
        </p:nvSpPr>
        <p:spPr>
          <a:xfrm>
            <a:off x="338139" y="1529543"/>
            <a:ext cx="6864350" cy="4336714"/>
          </a:xfrm>
          <a:prstGeom prst="rect">
            <a:avLst/>
          </a:prstGeom>
        </p:spPr>
        <p:txBody>
          <a:bodyPr/>
          <a:lstStyle>
            <a:lvl1pPr marL="0" indent="0">
              <a:buNone/>
              <a:defRPr sz="1200"/>
            </a:lvl1pPr>
            <a:lvl2pPr>
              <a:defRPr sz="1100"/>
            </a:lvl2pPr>
            <a:lvl3pPr>
              <a:defRPr sz="1100"/>
            </a:lvl3pPr>
            <a:lvl4pPr>
              <a:defRPr sz="1100"/>
            </a:lvl4pPr>
            <a:lvl5pPr>
              <a:defRPr sz="1100"/>
            </a:lvl5pPr>
          </a:lstStyle>
          <a:p>
            <a:pPr lvl="0"/>
            <a:r>
              <a:rPr lang="fr-FR" dirty="0"/>
              <a:t>Modifier les styles du texte du masque</a:t>
            </a:r>
          </a:p>
        </p:txBody>
      </p:sp>
      <p:sp>
        <p:nvSpPr>
          <p:cNvPr id="6" name="Espace réservé du pied de page 1">
            <a:extLst>
              <a:ext uri="{FF2B5EF4-FFF2-40B4-BE49-F238E27FC236}">
                <a16:creationId xmlns:a16="http://schemas.microsoft.com/office/drawing/2014/main" id="{1F0AC395-BD05-CE4C-841F-06DC6D174DD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1" name="Espace réservé du texte 6">
            <a:extLst>
              <a:ext uri="{FF2B5EF4-FFF2-40B4-BE49-F238E27FC236}">
                <a16:creationId xmlns:a16="http://schemas.microsoft.com/office/drawing/2014/main" id="{55ACE077-12E1-A648-B296-A84F07E7E9BA}"/>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72263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image haut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fld id="{AE248A91-DCC1-4E2D-9AC0-20048CAF5D81}" type="datetime1">
              <a:rPr lang="fr-FR" noProof="0" smtClean="0"/>
              <a:t>24/03/2024</a:t>
            </a:fld>
            <a:endParaRPr lang="fr-FR"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fr-FR" noProof="0" smtClean="0"/>
              <a:pPr/>
              <a:t>‹N°›</a:t>
            </a:fld>
            <a:endParaRPr lang="fr-FR" noProof="0" dirty="0"/>
          </a:p>
        </p:txBody>
      </p:sp>
      <p:sp>
        <p:nvSpPr>
          <p:cNvPr id="13" name="Espace réservé du pied de page 12"/>
          <p:cNvSpPr>
            <a:spLocks noGrp="1"/>
          </p:cNvSpPr>
          <p:nvPr>
            <p:ph type="ftr" sz="quarter" idx="12"/>
          </p:nvPr>
        </p:nvSpPr>
        <p:spPr bwMode="gray"/>
        <p:txBody>
          <a:bodyPr/>
          <a:lstStyle/>
          <a:p>
            <a:r>
              <a:rPr lang="fr-FR" noProof="0" dirty="0"/>
              <a:t>Webdriver Sélénium pour Python</a:t>
            </a:r>
          </a:p>
        </p:txBody>
      </p:sp>
      <p:sp>
        <p:nvSpPr>
          <p:cNvPr id="5" name="Espace réservé du texte 4"/>
          <p:cNvSpPr>
            <a:spLocks noGrp="1"/>
          </p:cNvSpPr>
          <p:nvPr>
            <p:ph type="body" sz="quarter" idx="13" hasCustomPrompt="1"/>
          </p:nvPr>
        </p:nvSpPr>
        <p:spPr bwMode="gray">
          <a:xfrm>
            <a:off x="624418" y="404813"/>
            <a:ext cx="10943167" cy="1044575"/>
          </a:xfrm>
        </p:spPr>
        <p:txBody>
          <a:bodyPr/>
          <a:lstStyle>
            <a:lvl1pPr marL="0" indent="0">
              <a:spcBef>
                <a:spcPts val="0"/>
              </a:spcBef>
              <a:spcAft>
                <a:spcPts val="0"/>
              </a:spcAft>
              <a:buNone/>
              <a:defRPr sz="2700" b="1"/>
            </a:lvl1pPr>
            <a:lvl2pPr marL="0" indent="0">
              <a:buNone/>
              <a:defRPr sz="2700">
                <a:solidFill>
                  <a:schemeClr val="accent5"/>
                </a:solidFill>
              </a:defRPr>
            </a:lvl2pPr>
          </a:lstStyle>
          <a:p>
            <a:pPr lvl="0"/>
            <a:r>
              <a:rPr lang="fr-FR" noProof="0" dirty="0"/>
              <a:t>Titre de niveau 1</a:t>
            </a:r>
          </a:p>
          <a:p>
            <a:pPr lvl="1"/>
            <a:r>
              <a:rPr lang="fr-FR" noProof="0" dirty="0"/>
              <a:t>Titre de niveau 2</a:t>
            </a:r>
          </a:p>
        </p:txBody>
      </p:sp>
      <p:sp>
        <p:nvSpPr>
          <p:cNvPr id="9" name="Espace réservé du contenu 2"/>
          <p:cNvSpPr>
            <a:spLocks noGrp="1"/>
          </p:cNvSpPr>
          <p:nvPr>
            <p:ph idx="14" hasCustomPrompt="1"/>
          </p:nvPr>
        </p:nvSpPr>
        <p:spPr bwMode="gray">
          <a:xfrm>
            <a:off x="624418" y="3717032"/>
            <a:ext cx="10943167" cy="2267844"/>
          </a:xfrm>
        </p:spPr>
        <p:txBody>
          <a:bodyPr/>
          <a:lstStyle>
            <a:lvl2pPr>
              <a:defRPr/>
            </a:lvl2pPr>
            <a:lvl3pPr>
              <a:defRPr/>
            </a:lvl3pPr>
            <a:lvl4pPr>
              <a:defRPr baseline="0"/>
            </a:lvl4pPr>
            <a:lvl5pPr>
              <a:defRPr/>
            </a:lvl5pPr>
          </a:lstStyle>
          <a:p>
            <a:pPr lvl="0"/>
            <a:r>
              <a:rPr lang="fr-FR" noProof="0" dirty="0"/>
              <a:t>Texte niveau 1</a:t>
            </a:r>
          </a:p>
          <a:p>
            <a:pPr lvl="1"/>
            <a:r>
              <a:rPr lang="fr-FR" noProof="0" dirty="0"/>
              <a:t>Texte niveau 2</a:t>
            </a:r>
          </a:p>
          <a:p>
            <a:pPr lvl="2"/>
            <a:r>
              <a:rPr lang="fr-FR" noProof="0" dirty="0"/>
              <a:t>Texte niveau 3</a:t>
            </a:r>
          </a:p>
          <a:p>
            <a:pPr lvl="3"/>
            <a:r>
              <a:rPr lang="fr-FR" noProof="0" dirty="0"/>
              <a:t>Texte niveau 4</a:t>
            </a:r>
          </a:p>
          <a:p>
            <a:pPr lvl="4"/>
            <a:r>
              <a:rPr lang="fr-FR" noProof="0" dirty="0"/>
              <a:t>Texte niveau 5</a:t>
            </a:r>
          </a:p>
        </p:txBody>
      </p:sp>
      <p:sp>
        <p:nvSpPr>
          <p:cNvPr id="3" name="Espace réservé pour une image  2"/>
          <p:cNvSpPr>
            <a:spLocks noGrp="1"/>
          </p:cNvSpPr>
          <p:nvPr>
            <p:ph type="pic" sz="quarter" idx="15"/>
          </p:nvPr>
        </p:nvSpPr>
        <p:spPr bwMode="gray">
          <a:xfrm>
            <a:off x="624418" y="1449388"/>
            <a:ext cx="10943167" cy="1979612"/>
          </a:xfrm>
        </p:spPr>
        <p:txBody>
          <a:bodyPr tIns="720000" anchor="ctr" anchorCtr="0"/>
          <a:lstStyle>
            <a:lvl1pPr marL="0" indent="0" algn="ctr">
              <a:buNone/>
              <a:defRPr/>
            </a:lvl1pPr>
          </a:lstStyle>
          <a:p>
            <a:r>
              <a:rPr lang="fr-FR" noProof="0"/>
              <a:t>Cliquez sur l'icône pour ajouter une image</a:t>
            </a:r>
            <a:endParaRPr lang="fr-FR" noProof="0" dirty="0"/>
          </a:p>
        </p:txBody>
      </p:sp>
    </p:spTree>
    <p:extLst>
      <p:ext uri="{BB962C8B-B14F-4D97-AF65-F5344CB8AC3E}">
        <p14:creationId xmlns:p14="http://schemas.microsoft.com/office/powerpoint/2010/main" val="3262860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_Specific-Two contents">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37931" y="2082546"/>
            <a:ext cx="5397851" cy="3743666"/>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u contenu 4"/>
          <p:cNvSpPr>
            <a:spLocks noGrp="1"/>
          </p:cNvSpPr>
          <p:nvPr>
            <p:ph sz="quarter" idx="32"/>
          </p:nvPr>
        </p:nvSpPr>
        <p:spPr>
          <a:xfrm>
            <a:off x="6450676" y="2073021"/>
            <a:ext cx="5301176" cy="3743666"/>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pied de page 1">
            <a:extLst>
              <a:ext uri="{FF2B5EF4-FFF2-40B4-BE49-F238E27FC236}">
                <a16:creationId xmlns:a16="http://schemas.microsoft.com/office/drawing/2014/main" id="{B44B20E5-2211-1848-8A7E-24B47BDD275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4" name="Espace réservé du texte 4">
            <a:extLst>
              <a:ext uri="{FF2B5EF4-FFF2-40B4-BE49-F238E27FC236}">
                <a16:creationId xmlns:a16="http://schemas.microsoft.com/office/drawing/2014/main" id="{8EE73BBD-C21A-6042-B3F6-F5C3CF7A471F}"/>
              </a:ext>
            </a:extLst>
          </p:cNvPr>
          <p:cNvSpPr>
            <a:spLocks noGrp="1"/>
          </p:cNvSpPr>
          <p:nvPr>
            <p:ph type="body" sz="quarter" idx="35" hasCustomPrompt="1"/>
          </p:nvPr>
        </p:nvSpPr>
        <p:spPr>
          <a:xfrm>
            <a:off x="337930" y="922713"/>
            <a:ext cx="1143345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5DF880D7-4DB7-3340-B57C-5B9B064C4558}"/>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9069502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4_Specific-Two contents with sub-title">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57102" y="2087118"/>
            <a:ext cx="5359630" cy="362479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texte 4"/>
          <p:cNvSpPr>
            <a:spLocks noGrp="1"/>
          </p:cNvSpPr>
          <p:nvPr>
            <p:ph type="body" sz="quarter" idx="27" hasCustomPrompt="1"/>
          </p:nvPr>
        </p:nvSpPr>
        <p:spPr>
          <a:xfrm>
            <a:off x="357102" y="1832822"/>
            <a:ext cx="5359630" cy="25209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9" name="Espace réservé du contenu 4">
            <a:extLst>
              <a:ext uri="{FF2B5EF4-FFF2-40B4-BE49-F238E27FC236}">
                <a16:creationId xmlns:a16="http://schemas.microsoft.com/office/drawing/2014/main" id="{14DE9AAF-FA11-4AEB-AAB9-B68962F49AE8}"/>
              </a:ext>
            </a:extLst>
          </p:cNvPr>
          <p:cNvSpPr>
            <a:spLocks noGrp="1"/>
          </p:cNvSpPr>
          <p:nvPr>
            <p:ph sz="quarter" idx="35"/>
          </p:nvPr>
        </p:nvSpPr>
        <p:spPr>
          <a:xfrm>
            <a:off x="6392427" y="2087118"/>
            <a:ext cx="5359630" cy="3624794"/>
          </a:xfrm>
          <a:prstGeom prst="rect">
            <a:avLst/>
          </a:prstGeom>
        </p:spPr>
        <p:txBody>
          <a:bodyPr/>
          <a:lstStyle>
            <a:lvl1pPr>
              <a:defRPr sz="1200"/>
            </a:lvl1pPr>
            <a:lvl2pPr marL="685800" indent="-228600">
              <a:buFont typeface="Arial" panose="020B0604020202020204" pitchFamily="34" charset="0"/>
              <a:buChar char="−"/>
              <a:defRPr sz="1200"/>
            </a:lvl2pPr>
            <a:lvl3pPr marL="1143000" indent="-228600">
              <a:buFont typeface="Wingdings" panose="05000000000000000000" pitchFamily="2" charset="2"/>
              <a:buChar char="§"/>
              <a:defRPr sz="1200"/>
            </a:lvl3pPr>
            <a:lvl4pPr marL="1600200" indent="-228600">
              <a:buFont typeface="Courier New" panose="02070309020205020404" pitchFamily="49" charset="0"/>
              <a:buChar char="o"/>
              <a:defRPr sz="1200"/>
            </a:lvl4pPr>
            <a:lvl5pPr marL="2057400" indent="-228600">
              <a:buFont typeface="Wingdings" panose="05000000000000000000" pitchFamily="2" charset="2"/>
              <a:buChar char="q"/>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4">
            <a:extLst>
              <a:ext uri="{FF2B5EF4-FFF2-40B4-BE49-F238E27FC236}">
                <a16:creationId xmlns:a16="http://schemas.microsoft.com/office/drawing/2014/main" id="{8B0D2CB7-D933-460B-AF3F-4EBBB27B1404}"/>
              </a:ext>
            </a:extLst>
          </p:cNvPr>
          <p:cNvSpPr>
            <a:spLocks noGrp="1"/>
          </p:cNvSpPr>
          <p:nvPr>
            <p:ph type="body" sz="quarter" idx="36" hasCustomPrompt="1"/>
          </p:nvPr>
        </p:nvSpPr>
        <p:spPr>
          <a:xfrm>
            <a:off x="6392427" y="1832822"/>
            <a:ext cx="5359630" cy="25209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pied de page 1">
            <a:extLst>
              <a:ext uri="{FF2B5EF4-FFF2-40B4-BE49-F238E27FC236}">
                <a16:creationId xmlns:a16="http://schemas.microsoft.com/office/drawing/2014/main" id="{DCFCFCF4-DEC3-9146-AA24-B52DB2D0E11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2" name="Espace réservé du texte 6">
            <a:extLst>
              <a:ext uri="{FF2B5EF4-FFF2-40B4-BE49-F238E27FC236}">
                <a16:creationId xmlns:a16="http://schemas.microsoft.com/office/drawing/2014/main" id="{E4289EF2-4C63-A641-B1C1-0B2DD03488E9}"/>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3215461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4_Specific-4 ideas">
    <p:spTree>
      <p:nvGrpSpPr>
        <p:cNvPr id="1" name=""/>
        <p:cNvGrpSpPr/>
        <p:nvPr/>
      </p:nvGrpSpPr>
      <p:grpSpPr>
        <a:xfrm>
          <a:off x="0" y="0"/>
          <a:ext cx="0" cy="0"/>
          <a:chOff x="0" y="0"/>
          <a:chExt cx="0" cy="0"/>
        </a:xfrm>
      </p:grpSpPr>
      <p:sp>
        <p:nvSpPr>
          <p:cNvPr id="7" name="Espace réservé du texte 21"/>
          <p:cNvSpPr>
            <a:spLocks noGrp="1"/>
          </p:cNvSpPr>
          <p:nvPr>
            <p:ph type="body" sz="quarter" idx="14" hasCustomPrompt="1"/>
          </p:nvPr>
        </p:nvSpPr>
        <p:spPr>
          <a:xfrm>
            <a:off x="578458" y="2679807"/>
            <a:ext cx="4924425" cy="744537"/>
          </a:xfrm>
          <a:prstGeom prst="rect">
            <a:avLst/>
          </a:prstGeom>
        </p:spPr>
        <p:txBody>
          <a:bodyPr/>
          <a:lstStyle>
            <a:lvl1pPr marL="0" indent="0">
              <a:buNone/>
              <a:defRPr sz="2200" b="1" cap="all" baseline="0">
                <a:solidFill>
                  <a:schemeClr val="tx1"/>
                </a:solidFill>
                <a:latin typeface="+mj-lt"/>
              </a:defRPr>
            </a:lvl1pPr>
          </a:lstStyle>
          <a:p>
            <a:pPr lvl="0"/>
            <a:r>
              <a:rPr lang="fr-FR" dirty="0"/>
              <a:t>Message</a:t>
            </a:r>
          </a:p>
        </p:txBody>
      </p:sp>
      <p:sp>
        <p:nvSpPr>
          <p:cNvPr id="8" name="object 21"/>
          <p:cNvSpPr/>
          <p:nvPr userDrawn="1"/>
        </p:nvSpPr>
        <p:spPr>
          <a:xfrm>
            <a:off x="643773" y="2519681"/>
            <a:ext cx="1244600" cy="0"/>
          </a:xfrm>
          <a:custGeom>
            <a:avLst/>
            <a:gdLst/>
            <a:ahLst/>
            <a:cxnLst/>
            <a:rect l="l" t="t" r="r" b="b"/>
            <a:pathLst>
              <a:path w="1244600">
                <a:moveTo>
                  <a:pt x="0" y="0"/>
                </a:moveTo>
                <a:lnTo>
                  <a:pt x="1244600" y="0"/>
                </a:lnTo>
              </a:path>
            </a:pathLst>
          </a:custGeom>
          <a:ln w="88900">
            <a:solidFill>
              <a:srgbClr val="000000"/>
            </a:solidFill>
          </a:ln>
        </p:spPr>
        <p:txBody>
          <a:bodyPr wrap="square" lIns="0" tIns="0" rIns="0" bIns="0" rtlCol="0"/>
          <a:lstStyle/>
          <a:p>
            <a:endParaRPr/>
          </a:p>
        </p:txBody>
      </p:sp>
      <p:sp>
        <p:nvSpPr>
          <p:cNvPr id="10" name="Espace réservé du texte 9"/>
          <p:cNvSpPr>
            <a:spLocks noGrp="1"/>
          </p:cNvSpPr>
          <p:nvPr>
            <p:ph type="body" sz="quarter" idx="15"/>
          </p:nvPr>
        </p:nvSpPr>
        <p:spPr>
          <a:xfrm>
            <a:off x="643773" y="3911281"/>
            <a:ext cx="3572627" cy="977900"/>
          </a:xfrm>
          <a:prstGeom prst="rect">
            <a:avLst/>
          </a:prstGeom>
        </p:spPr>
        <p:txBody>
          <a:bodyPr/>
          <a:lstStyle>
            <a:lvl1pPr marL="0" indent="0">
              <a:lnSpc>
                <a:spcPts val="1500"/>
              </a:lnSpc>
              <a:buNone/>
              <a:defRPr sz="120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2" name="Espace réservé du texte 11"/>
          <p:cNvSpPr>
            <a:spLocks noGrp="1"/>
          </p:cNvSpPr>
          <p:nvPr>
            <p:ph type="body" sz="quarter" idx="16" hasCustomPrompt="1"/>
          </p:nvPr>
        </p:nvSpPr>
        <p:spPr>
          <a:xfrm>
            <a:off x="6096000" y="87847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19" name="Espace réservé du texte 11"/>
          <p:cNvSpPr>
            <a:spLocks noGrp="1"/>
          </p:cNvSpPr>
          <p:nvPr>
            <p:ph type="body" sz="quarter" idx="17" hasCustomPrompt="1"/>
          </p:nvPr>
        </p:nvSpPr>
        <p:spPr>
          <a:xfrm>
            <a:off x="6096000" y="2233113"/>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20" name="Espace réservé du texte 11"/>
          <p:cNvSpPr>
            <a:spLocks noGrp="1"/>
          </p:cNvSpPr>
          <p:nvPr>
            <p:ph type="body" sz="quarter" idx="18" hasCustomPrompt="1"/>
          </p:nvPr>
        </p:nvSpPr>
        <p:spPr>
          <a:xfrm>
            <a:off x="6096000" y="3587750"/>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21" name="Espace réservé du texte 11"/>
          <p:cNvSpPr>
            <a:spLocks noGrp="1"/>
          </p:cNvSpPr>
          <p:nvPr>
            <p:ph type="body" sz="quarter" idx="19" hasCustomPrompt="1"/>
          </p:nvPr>
        </p:nvSpPr>
        <p:spPr>
          <a:xfrm>
            <a:off x="6096000" y="4942387"/>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23" name="Espace réservé du texte 9"/>
          <p:cNvSpPr>
            <a:spLocks noGrp="1"/>
          </p:cNvSpPr>
          <p:nvPr>
            <p:ph type="body" sz="quarter" idx="21" hasCustomPrompt="1"/>
          </p:nvPr>
        </p:nvSpPr>
        <p:spPr>
          <a:xfrm>
            <a:off x="7349372" y="878476"/>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1</a:t>
            </a:r>
          </a:p>
          <a:p>
            <a:pPr lvl="0"/>
            <a:endParaRPr lang="fr-FR" dirty="0"/>
          </a:p>
        </p:txBody>
      </p:sp>
      <p:sp>
        <p:nvSpPr>
          <p:cNvPr id="24" name="Espace réservé du texte 9"/>
          <p:cNvSpPr>
            <a:spLocks noGrp="1"/>
          </p:cNvSpPr>
          <p:nvPr>
            <p:ph type="body" sz="quarter" idx="22"/>
          </p:nvPr>
        </p:nvSpPr>
        <p:spPr>
          <a:xfrm>
            <a:off x="7349373" y="2439398"/>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5" name="Espace réservé du texte 9"/>
          <p:cNvSpPr>
            <a:spLocks noGrp="1"/>
          </p:cNvSpPr>
          <p:nvPr>
            <p:ph type="body" sz="quarter" idx="23" hasCustomPrompt="1"/>
          </p:nvPr>
        </p:nvSpPr>
        <p:spPr>
          <a:xfrm>
            <a:off x="7349372" y="2233113"/>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2</a:t>
            </a:r>
          </a:p>
          <a:p>
            <a:pPr lvl="0"/>
            <a:endParaRPr lang="fr-FR" dirty="0"/>
          </a:p>
        </p:txBody>
      </p:sp>
      <p:sp>
        <p:nvSpPr>
          <p:cNvPr id="26" name="Espace réservé du texte 9"/>
          <p:cNvSpPr>
            <a:spLocks noGrp="1"/>
          </p:cNvSpPr>
          <p:nvPr>
            <p:ph type="body" sz="quarter" idx="24"/>
          </p:nvPr>
        </p:nvSpPr>
        <p:spPr>
          <a:xfrm>
            <a:off x="7349373" y="3794035"/>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7" name="Espace réservé du texte 9"/>
          <p:cNvSpPr>
            <a:spLocks noGrp="1"/>
          </p:cNvSpPr>
          <p:nvPr>
            <p:ph type="body" sz="quarter" idx="25" hasCustomPrompt="1"/>
          </p:nvPr>
        </p:nvSpPr>
        <p:spPr>
          <a:xfrm>
            <a:off x="7349372" y="3587750"/>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3</a:t>
            </a:r>
          </a:p>
          <a:p>
            <a:pPr lvl="0"/>
            <a:endParaRPr lang="fr-FR" dirty="0"/>
          </a:p>
        </p:txBody>
      </p:sp>
      <p:sp>
        <p:nvSpPr>
          <p:cNvPr id="28" name="Espace réservé du texte 9"/>
          <p:cNvSpPr>
            <a:spLocks noGrp="1"/>
          </p:cNvSpPr>
          <p:nvPr>
            <p:ph type="body" sz="quarter" idx="26"/>
          </p:nvPr>
        </p:nvSpPr>
        <p:spPr>
          <a:xfrm>
            <a:off x="7349373" y="5148672"/>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9" name="Espace réservé du texte 9"/>
          <p:cNvSpPr>
            <a:spLocks noGrp="1"/>
          </p:cNvSpPr>
          <p:nvPr>
            <p:ph type="body" sz="quarter" idx="27" hasCustomPrompt="1"/>
          </p:nvPr>
        </p:nvSpPr>
        <p:spPr>
          <a:xfrm>
            <a:off x="7349372" y="4942387"/>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4</a:t>
            </a:r>
          </a:p>
          <a:p>
            <a:pPr lvl="0"/>
            <a:endParaRPr lang="fr-FR" dirty="0"/>
          </a:p>
        </p:txBody>
      </p:sp>
      <p:sp>
        <p:nvSpPr>
          <p:cNvPr id="18" name="Espace réservé du texte 9"/>
          <p:cNvSpPr>
            <a:spLocks noGrp="1"/>
          </p:cNvSpPr>
          <p:nvPr>
            <p:ph type="body" sz="quarter" idx="29"/>
          </p:nvPr>
        </p:nvSpPr>
        <p:spPr>
          <a:xfrm>
            <a:off x="7349371" y="1084761"/>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2" name="Espace réservé du pied de page 1">
            <a:extLst>
              <a:ext uri="{FF2B5EF4-FFF2-40B4-BE49-F238E27FC236}">
                <a16:creationId xmlns:a16="http://schemas.microsoft.com/office/drawing/2014/main" id="{75DFA9B3-03FF-4A49-878E-50BFE41182B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2046138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4_Specific-4 ideas with right image">
    <p:spTree>
      <p:nvGrpSpPr>
        <p:cNvPr id="1" name=""/>
        <p:cNvGrpSpPr/>
        <p:nvPr/>
      </p:nvGrpSpPr>
      <p:grpSpPr>
        <a:xfrm>
          <a:off x="0" y="0"/>
          <a:ext cx="0" cy="0"/>
          <a:chOff x="0" y="0"/>
          <a:chExt cx="0" cy="0"/>
        </a:xfrm>
      </p:grpSpPr>
      <p:sp>
        <p:nvSpPr>
          <p:cNvPr id="23" name="Espace réservé pour une image  22"/>
          <p:cNvSpPr>
            <a:spLocks noGrp="1"/>
          </p:cNvSpPr>
          <p:nvPr>
            <p:ph type="pic" sz="quarter" idx="28"/>
          </p:nvPr>
        </p:nvSpPr>
        <p:spPr>
          <a:xfrm>
            <a:off x="8507109" y="0"/>
            <a:ext cx="3675797" cy="6858000"/>
          </a:xfrm>
          <a:prstGeom prst="rect">
            <a:avLst/>
          </a:prstGeom>
          <a:ln w="57150">
            <a:noFill/>
          </a:ln>
        </p:spPr>
        <p:txBody>
          <a:bodyPr/>
          <a:lstStyle>
            <a:lvl1pPr>
              <a:defRPr sz="1100"/>
            </a:lvl1pPr>
          </a:lstStyle>
          <a:p>
            <a:r>
              <a:rPr lang="fr-FR"/>
              <a:t>Cliquez sur l'icône pour ajouter une image</a:t>
            </a:r>
            <a:endParaRPr lang="fr-FR" dirty="0"/>
          </a:p>
        </p:txBody>
      </p:sp>
      <p:sp>
        <p:nvSpPr>
          <p:cNvPr id="8" name="Espace réservé du texte 11"/>
          <p:cNvSpPr>
            <a:spLocks noGrp="1"/>
          </p:cNvSpPr>
          <p:nvPr>
            <p:ph type="body" sz="quarter" idx="16" hasCustomPrompt="1"/>
          </p:nvPr>
        </p:nvSpPr>
        <p:spPr>
          <a:xfrm>
            <a:off x="341747" y="953475"/>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9" name="Espace réservé du texte 11"/>
          <p:cNvSpPr>
            <a:spLocks noGrp="1"/>
          </p:cNvSpPr>
          <p:nvPr>
            <p:ph type="body" sz="quarter" idx="17" hasCustomPrompt="1"/>
          </p:nvPr>
        </p:nvSpPr>
        <p:spPr>
          <a:xfrm>
            <a:off x="341747" y="2308112"/>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10" name="Espace réservé du texte 11"/>
          <p:cNvSpPr>
            <a:spLocks noGrp="1"/>
          </p:cNvSpPr>
          <p:nvPr>
            <p:ph type="body" sz="quarter" idx="18" hasCustomPrompt="1"/>
          </p:nvPr>
        </p:nvSpPr>
        <p:spPr>
          <a:xfrm>
            <a:off x="341747" y="3662749"/>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11" name="Espace réservé du texte 11"/>
          <p:cNvSpPr>
            <a:spLocks noGrp="1"/>
          </p:cNvSpPr>
          <p:nvPr>
            <p:ph type="body" sz="quarter" idx="19" hasCustomPrompt="1"/>
          </p:nvPr>
        </p:nvSpPr>
        <p:spPr>
          <a:xfrm>
            <a:off x="341747" y="501738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12" name="Espace réservé du texte 9"/>
          <p:cNvSpPr>
            <a:spLocks noGrp="1"/>
          </p:cNvSpPr>
          <p:nvPr>
            <p:ph type="body" sz="quarter" idx="20"/>
          </p:nvPr>
        </p:nvSpPr>
        <p:spPr>
          <a:xfrm>
            <a:off x="1557038" y="1170392"/>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9"/>
          <p:cNvSpPr>
            <a:spLocks noGrp="1"/>
          </p:cNvSpPr>
          <p:nvPr>
            <p:ph type="body" sz="quarter" idx="21"/>
          </p:nvPr>
        </p:nvSpPr>
        <p:spPr>
          <a:xfrm>
            <a:off x="1557037" y="953475"/>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Modifier les styles du texte du masque</a:t>
            </a:r>
          </a:p>
        </p:txBody>
      </p:sp>
      <p:sp>
        <p:nvSpPr>
          <p:cNvPr id="14" name="Espace réservé du texte 9"/>
          <p:cNvSpPr>
            <a:spLocks noGrp="1"/>
          </p:cNvSpPr>
          <p:nvPr>
            <p:ph type="body" sz="quarter" idx="22"/>
          </p:nvPr>
        </p:nvSpPr>
        <p:spPr>
          <a:xfrm>
            <a:off x="1557038" y="2525029"/>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23"/>
          </p:nvPr>
        </p:nvSpPr>
        <p:spPr>
          <a:xfrm>
            <a:off x="1557037" y="2308112"/>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6" name="Espace réservé du texte 9"/>
          <p:cNvSpPr>
            <a:spLocks noGrp="1"/>
          </p:cNvSpPr>
          <p:nvPr>
            <p:ph type="body" sz="quarter" idx="24"/>
          </p:nvPr>
        </p:nvSpPr>
        <p:spPr>
          <a:xfrm>
            <a:off x="1557038" y="3926981"/>
            <a:ext cx="5989071" cy="815768"/>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7" name="Espace réservé du texte 9"/>
          <p:cNvSpPr>
            <a:spLocks noGrp="1"/>
          </p:cNvSpPr>
          <p:nvPr>
            <p:ph type="body" sz="quarter" idx="25"/>
          </p:nvPr>
        </p:nvSpPr>
        <p:spPr>
          <a:xfrm>
            <a:off x="1557037" y="3662749"/>
            <a:ext cx="5989072" cy="24629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8" name="Espace réservé du texte 9"/>
          <p:cNvSpPr>
            <a:spLocks noGrp="1"/>
          </p:cNvSpPr>
          <p:nvPr>
            <p:ph type="body" sz="quarter" idx="26"/>
          </p:nvPr>
        </p:nvSpPr>
        <p:spPr>
          <a:xfrm>
            <a:off x="1557038" y="5228987"/>
            <a:ext cx="5989072" cy="868399"/>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9" name="Espace réservé du texte 9"/>
          <p:cNvSpPr>
            <a:spLocks noGrp="1"/>
          </p:cNvSpPr>
          <p:nvPr>
            <p:ph type="body" sz="quarter" idx="27"/>
          </p:nvPr>
        </p:nvSpPr>
        <p:spPr>
          <a:xfrm>
            <a:off x="1557037" y="5017386"/>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24" name="Espace réservé du texte 21"/>
          <p:cNvSpPr>
            <a:spLocks noGrp="1"/>
          </p:cNvSpPr>
          <p:nvPr>
            <p:ph type="body" sz="quarter" idx="14" hasCustomPrompt="1"/>
          </p:nvPr>
        </p:nvSpPr>
        <p:spPr>
          <a:xfrm>
            <a:off x="8895551" y="2427246"/>
            <a:ext cx="2862339" cy="720126"/>
          </a:xfrm>
          <a:prstGeom prst="rect">
            <a:avLst/>
          </a:prstGeom>
        </p:spPr>
        <p:txBody>
          <a:bodyPr/>
          <a:lstStyle>
            <a:lvl1pPr marL="0" indent="0">
              <a:buNone/>
              <a:defRPr sz="2200" b="1" cap="all" spc="0" baseline="0">
                <a:solidFill>
                  <a:schemeClr val="bg1"/>
                </a:solidFill>
                <a:latin typeface="+mj-lt"/>
              </a:defRPr>
            </a:lvl1pPr>
          </a:lstStyle>
          <a:p>
            <a:pPr lvl="0"/>
            <a:r>
              <a:rPr lang="fr-FR" dirty="0"/>
              <a:t>Partie 1</a:t>
            </a:r>
          </a:p>
        </p:txBody>
      </p:sp>
      <p:sp>
        <p:nvSpPr>
          <p:cNvPr id="29" name="Espace réservé du texte 9"/>
          <p:cNvSpPr>
            <a:spLocks noGrp="1"/>
          </p:cNvSpPr>
          <p:nvPr>
            <p:ph type="body" sz="quarter" idx="31" hasCustomPrompt="1"/>
          </p:nvPr>
        </p:nvSpPr>
        <p:spPr>
          <a:xfrm>
            <a:off x="8895552" y="3677236"/>
            <a:ext cx="1838981" cy="23180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Vos enjeux</a:t>
            </a:r>
          </a:p>
          <a:p>
            <a:pPr lvl="0"/>
            <a:endParaRPr lang="fr-FR" dirty="0"/>
          </a:p>
        </p:txBody>
      </p:sp>
      <p:sp>
        <p:nvSpPr>
          <p:cNvPr id="27" name="Espace réservé du texte 9"/>
          <p:cNvSpPr>
            <a:spLocks noGrp="1"/>
          </p:cNvSpPr>
          <p:nvPr>
            <p:ph type="body" sz="quarter" idx="30" hasCustomPrompt="1"/>
          </p:nvPr>
        </p:nvSpPr>
        <p:spPr>
          <a:xfrm>
            <a:off x="8895551" y="3926981"/>
            <a:ext cx="2748509" cy="7742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Etiam</a:t>
            </a:r>
            <a:r>
              <a:rPr lang="fr-FR" dirty="0"/>
              <a:t> </a:t>
            </a:r>
            <a:r>
              <a:rPr lang="fr-FR" dirty="0" err="1"/>
              <a:t>sed</a:t>
            </a:r>
            <a:r>
              <a:rPr lang="fr-FR" dirty="0"/>
              <a:t> </a:t>
            </a:r>
            <a:r>
              <a:rPr lang="fr-FR" dirty="0" err="1"/>
              <a:t>turpis</a:t>
            </a:r>
            <a:r>
              <a:rPr lang="fr-FR" dirty="0"/>
              <a:t> a </a:t>
            </a:r>
            <a:r>
              <a:rPr lang="fr-FR" dirty="0" err="1"/>
              <a:t>metus</a:t>
            </a:r>
            <a:r>
              <a:rPr lang="fr-FR" dirty="0"/>
              <a:t> </a:t>
            </a:r>
            <a:r>
              <a:rPr lang="fr-FR" dirty="0" err="1"/>
              <a:t>placerat</a:t>
            </a:r>
            <a:r>
              <a:rPr lang="fr-FR" dirty="0"/>
              <a:t> </a:t>
            </a:r>
            <a:r>
              <a:rPr lang="fr-FR" dirty="0" err="1"/>
              <a:t>varius</a:t>
            </a:r>
            <a:r>
              <a:rPr lang="fr-FR" dirty="0"/>
              <a:t>  </a:t>
            </a:r>
            <a:r>
              <a:rPr lang="fr-FR" dirty="0" err="1"/>
              <a:t>quis</a:t>
            </a:r>
            <a:r>
              <a:rPr lang="fr-FR" dirty="0"/>
              <a:t> vitae </a:t>
            </a:r>
            <a:r>
              <a:rPr lang="fr-FR" dirty="0" err="1"/>
              <a:t>nibh</a:t>
            </a:r>
            <a:r>
              <a:rPr lang="fr-FR" dirty="0"/>
              <a:t>. </a:t>
            </a:r>
          </a:p>
        </p:txBody>
      </p:sp>
      <p:sp>
        <p:nvSpPr>
          <p:cNvPr id="20" name="Espace réservé du pied de page 1">
            <a:extLst>
              <a:ext uri="{FF2B5EF4-FFF2-40B4-BE49-F238E27FC236}">
                <a16:creationId xmlns:a16="http://schemas.microsoft.com/office/drawing/2014/main" id="{05DB3B8D-9370-1D4A-94E6-25821EDF8EF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5744569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4_Specific-5 ideas with left image">
    <p:spTree>
      <p:nvGrpSpPr>
        <p:cNvPr id="1" name=""/>
        <p:cNvGrpSpPr/>
        <p:nvPr/>
      </p:nvGrpSpPr>
      <p:grpSpPr>
        <a:xfrm>
          <a:off x="0" y="0"/>
          <a:ext cx="0" cy="0"/>
          <a:chOff x="0" y="0"/>
          <a:chExt cx="0" cy="0"/>
        </a:xfrm>
      </p:grpSpPr>
      <p:sp>
        <p:nvSpPr>
          <p:cNvPr id="2" name="Espace réservé du pied de page 1"/>
          <p:cNvSpPr>
            <a:spLocks noGrp="1"/>
          </p:cNvSpPr>
          <p:nvPr>
            <p:ph type="ftr" sz="quarter" idx="76"/>
          </p:nvPr>
        </p:nvSpPr>
        <p:spPr>
          <a:xfrm>
            <a:off x="337932" y="283655"/>
            <a:ext cx="1646316" cy="271549"/>
          </a:xfrm>
          <a:prstGeom prst="rect">
            <a:avLst/>
          </a:prstGeom>
        </p:spPr>
        <p:txBody>
          <a:bodyPr/>
          <a:lstStyle/>
          <a:p>
            <a:r>
              <a:rPr lang="fr-FR"/>
              <a:t>Document Header</a:t>
            </a:r>
            <a:endParaRPr lang="fr-FR" dirty="0"/>
          </a:p>
        </p:txBody>
      </p:sp>
      <p:sp>
        <p:nvSpPr>
          <p:cNvPr id="4" name="Rectangle 3"/>
          <p:cNvSpPr/>
          <p:nvPr userDrawn="1"/>
        </p:nvSpPr>
        <p:spPr>
          <a:xfrm>
            <a:off x="-529" y="0"/>
            <a:ext cx="6891867"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space réservé du texte 4"/>
          <p:cNvSpPr>
            <a:spLocks noGrp="1"/>
          </p:cNvSpPr>
          <p:nvPr>
            <p:ph type="body" sz="quarter" idx="27" hasCustomPrompt="1"/>
          </p:nvPr>
        </p:nvSpPr>
        <p:spPr>
          <a:xfrm>
            <a:off x="642771" y="871261"/>
            <a:ext cx="5606323" cy="38443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solidFill>
                  <a:schemeClr val="bg1"/>
                </a:solidFill>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Summary</a:t>
            </a:r>
            <a:endParaRPr lang="fr-FR" dirty="0"/>
          </a:p>
        </p:txBody>
      </p:sp>
      <p:sp>
        <p:nvSpPr>
          <p:cNvPr id="6" name="Espace réservé pour une image  5"/>
          <p:cNvSpPr>
            <a:spLocks noGrp="1"/>
          </p:cNvSpPr>
          <p:nvPr>
            <p:ph type="pic" sz="quarter" idx="28"/>
          </p:nvPr>
        </p:nvSpPr>
        <p:spPr>
          <a:xfrm>
            <a:off x="642938" y="1771650"/>
            <a:ext cx="6248400" cy="5086350"/>
          </a:xfrm>
          <a:prstGeom prst="rect">
            <a:avLst/>
          </a:prstGeom>
        </p:spPr>
        <p:txBody>
          <a:bodyPr/>
          <a:lstStyle/>
          <a:p>
            <a:r>
              <a:rPr lang="fr-FR"/>
              <a:t>Cliquez sur l'icône pour ajouter une image</a:t>
            </a:r>
          </a:p>
        </p:txBody>
      </p:sp>
      <p:sp>
        <p:nvSpPr>
          <p:cNvPr id="7" name="object 12"/>
          <p:cNvSpPr/>
          <p:nvPr userDrawn="1"/>
        </p:nvSpPr>
        <p:spPr>
          <a:xfrm>
            <a:off x="4605414" y="1465872"/>
            <a:ext cx="4283037" cy="4461135"/>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Espace réservé du texte 9"/>
          <p:cNvSpPr>
            <a:spLocks noGrp="1"/>
          </p:cNvSpPr>
          <p:nvPr>
            <p:ph type="body" sz="quarter" idx="43"/>
          </p:nvPr>
        </p:nvSpPr>
        <p:spPr>
          <a:xfrm>
            <a:off x="8888981" y="1496598"/>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72"/>
          </p:nvPr>
        </p:nvSpPr>
        <p:spPr>
          <a:xfrm>
            <a:off x="9325682" y="2533631"/>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p:ph type="body" sz="quarter" idx="73"/>
          </p:nvPr>
        </p:nvSpPr>
        <p:spPr>
          <a:xfrm>
            <a:off x="9341657" y="3570664"/>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7" name="Espace réservé du texte 9"/>
          <p:cNvSpPr>
            <a:spLocks noGrp="1"/>
          </p:cNvSpPr>
          <p:nvPr>
            <p:ph type="body" sz="quarter" idx="74"/>
          </p:nvPr>
        </p:nvSpPr>
        <p:spPr>
          <a:xfrm>
            <a:off x="9325681" y="4608524"/>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9"/>
          <p:cNvSpPr>
            <a:spLocks noGrp="1"/>
          </p:cNvSpPr>
          <p:nvPr>
            <p:ph type="body" sz="quarter" idx="75"/>
          </p:nvPr>
        </p:nvSpPr>
        <p:spPr>
          <a:xfrm>
            <a:off x="8888980" y="5657105"/>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4" name="Espace réservé du texte 23"/>
          <p:cNvSpPr>
            <a:spLocks noGrp="1"/>
          </p:cNvSpPr>
          <p:nvPr>
            <p:ph type="body" sz="quarter" idx="77" hasCustomPrompt="1"/>
          </p:nvPr>
        </p:nvSpPr>
        <p:spPr>
          <a:xfrm>
            <a:off x="8888413" y="1255713"/>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#1</a:t>
            </a:r>
          </a:p>
        </p:txBody>
      </p:sp>
      <p:sp>
        <p:nvSpPr>
          <p:cNvPr id="25" name="Espace réservé du texte 23"/>
          <p:cNvSpPr>
            <a:spLocks noGrp="1"/>
          </p:cNvSpPr>
          <p:nvPr>
            <p:ph type="body" sz="quarter" idx="78" hasCustomPrompt="1"/>
          </p:nvPr>
        </p:nvSpPr>
        <p:spPr>
          <a:xfrm>
            <a:off x="9325769" y="2292036"/>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#2</a:t>
            </a:r>
          </a:p>
        </p:txBody>
      </p:sp>
      <p:sp>
        <p:nvSpPr>
          <p:cNvPr id="26" name="Espace réservé du texte 23"/>
          <p:cNvSpPr>
            <a:spLocks noGrp="1"/>
          </p:cNvSpPr>
          <p:nvPr>
            <p:ph type="body" sz="quarter" idx="79" hasCustomPrompt="1"/>
          </p:nvPr>
        </p:nvSpPr>
        <p:spPr>
          <a:xfrm>
            <a:off x="9341657" y="3350097"/>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#3</a:t>
            </a:r>
          </a:p>
        </p:txBody>
      </p:sp>
      <p:sp>
        <p:nvSpPr>
          <p:cNvPr id="27" name="Espace réservé du texte 23"/>
          <p:cNvSpPr>
            <a:spLocks noGrp="1"/>
          </p:cNvSpPr>
          <p:nvPr>
            <p:ph type="body" sz="quarter" idx="80" hasCustomPrompt="1"/>
          </p:nvPr>
        </p:nvSpPr>
        <p:spPr>
          <a:xfrm>
            <a:off x="9325769" y="4387130"/>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#4</a:t>
            </a:r>
          </a:p>
        </p:txBody>
      </p:sp>
      <p:sp>
        <p:nvSpPr>
          <p:cNvPr id="28" name="Espace réservé du texte 23"/>
          <p:cNvSpPr>
            <a:spLocks noGrp="1"/>
          </p:cNvSpPr>
          <p:nvPr>
            <p:ph type="body" sz="quarter" idx="81" hasCustomPrompt="1"/>
          </p:nvPr>
        </p:nvSpPr>
        <p:spPr>
          <a:xfrm>
            <a:off x="8888325" y="5435180"/>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#5</a:t>
            </a:r>
          </a:p>
        </p:txBody>
      </p:sp>
    </p:spTree>
    <p:extLst>
      <p:ext uri="{BB962C8B-B14F-4D97-AF65-F5344CB8AC3E}">
        <p14:creationId xmlns:p14="http://schemas.microsoft.com/office/powerpoint/2010/main" val="15416805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04_Specific-with grey area">
    <p:spTree>
      <p:nvGrpSpPr>
        <p:cNvPr id="1" name=""/>
        <p:cNvGrpSpPr/>
        <p:nvPr/>
      </p:nvGrpSpPr>
      <p:grpSpPr>
        <a:xfrm>
          <a:off x="0" y="0"/>
          <a:ext cx="0" cy="0"/>
          <a:chOff x="0" y="0"/>
          <a:chExt cx="0" cy="0"/>
        </a:xfrm>
      </p:grpSpPr>
      <p:sp>
        <p:nvSpPr>
          <p:cNvPr id="8" name="Espace réservé du texte 7"/>
          <p:cNvSpPr>
            <a:spLocks noGrp="1"/>
          </p:cNvSpPr>
          <p:nvPr>
            <p:ph type="body" sz="quarter" idx="28"/>
          </p:nvPr>
        </p:nvSpPr>
        <p:spPr>
          <a:xfrm>
            <a:off x="349249" y="2041506"/>
            <a:ext cx="7117686" cy="1335839"/>
          </a:xfrm>
          <a:prstGeom prst="rect">
            <a:avLst/>
          </a:prstGeom>
        </p:spPr>
        <p:txBody>
          <a:bodyPr/>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i="0" baseline="0">
                <a:solidFill>
                  <a:schemeClr val="tx1"/>
                </a:solidFill>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1" name="Espace réservé pour une image  10"/>
          <p:cNvSpPr>
            <a:spLocks noGrp="1"/>
          </p:cNvSpPr>
          <p:nvPr>
            <p:ph type="pic" sz="quarter" idx="29"/>
          </p:nvPr>
        </p:nvSpPr>
        <p:spPr>
          <a:xfrm>
            <a:off x="7988300" y="0"/>
            <a:ext cx="4203700" cy="6858000"/>
          </a:xfrm>
          <a:prstGeom prst="rect">
            <a:avLst/>
          </a:prstGeom>
        </p:spPr>
        <p:txBody>
          <a:bodyPr/>
          <a:lstStyle>
            <a:lvl1pPr>
              <a:defRPr sz="1100"/>
            </a:lvl1pPr>
          </a:lstStyle>
          <a:p>
            <a:r>
              <a:rPr lang="fr-FR"/>
              <a:t>Cliquez sur l'icône pour ajouter une image</a:t>
            </a:r>
            <a:endParaRPr lang="fr-FR" dirty="0"/>
          </a:p>
        </p:txBody>
      </p:sp>
      <p:sp>
        <p:nvSpPr>
          <p:cNvPr id="14" name="Espace réservé du texte 13"/>
          <p:cNvSpPr>
            <a:spLocks noGrp="1"/>
          </p:cNvSpPr>
          <p:nvPr>
            <p:ph type="body" sz="quarter" idx="33"/>
          </p:nvPr>
        </p:nvSpPr>
        <p:spPr>
          <a:xfrm>
            <a:off x="-1" y="4121150"/>
            <a:ext cx="7466935" cy="1689100"/>
          </a:xfrm>
          <a:prstGeom prst="rect">
            <a:avLst/>
          </a:prstGeom>
          <a:solidFill>
            <a:srgbClr val="EAEAEA"/>
          </a:solidFill>
          <a:ln>
            <a:solidFill>
              <a:srgbClr val="EAEAEA"/>
            </a:solidFill>
          </a:ln>
        </p:spPr>
        <p:txBody>
          <a:bodyPr lIns="900000" tIns="324000" rIns="900000" bIns="324000"/>
          <a:lstStyle>
            <a:lvl1pPr marL="0" indent="0">
              <a:lnSpc>
                <a:spcPts val="1500"/>
              </a:lnSpc>
              <a:buNone/>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0" name="Espace réservé du pied de page 1">
            <a:extLst>
              <a:ext uri="{FF2B5EF4-FFF2-40B4-BE49-F238E27FC236}">
                <a16:creationId xmlns:a16="http://schemas.microsoft.com/office/drawing/2014/main" id="{ACD558E9-BCAE-5347-8D3F-EFF15B89B18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2" name="Espace réservé du texte 4">
            <a:extLst>
              <a:ext uri="{FF2B5EF4-FFF2-40B4-BE49-F238E27FC236}">
                <a16:creationId xmlns:a16="http://schemas.microsoft.com/office/drawing/2014/main" id="{C7D8CF23-5D42-A94E-9D9B-7A5508526739}"/>
              </a:ext>
            </a:extLst>
          </p:cNvPr>
          <p:cNvSpPr>
            <a:spLocks noGrp="1"/>
          </p:cNvSpPr>
          <p:nvPr>
            <p:ph type="body" sz="quarter" idx="35"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3" name="Espace réservé du texte 6">
            <a:extLst>
              <a:ext uri="{FF2B5EF4-FFF2-40B4-BE49-F238E27FC236}">
                <a16:creationId xmlns:a16="http://schemas.microsoft.com/office/drawing/2014/main" id="{8F26411B-2231-B541-8B67-E0E2F56FCC5B}"/>
              </a:ext>
            </a:extLst>
          </p:cNvPr>
          <p:cNvSpPr>
            <a:spLocks noGrp="1"/>
          </p:cNvSpPr>
          <p:nvPr>
            <p:ph type="body" sz="quarter" idx="10" hasCustomPrompt="1"/>
          </p:nvPr>
        </p:nvSpPr>
        <p:spPr>
          <a:xfrm>
            <a:off x="337932" y="564022"/>
            <a:ext cx="7141199"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40482467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4_Specific-Title on left image">
    <p:spTree>
      <p:nvGrpSpPr>
        <p:cNvPr id="1" name=""/>
        <p:cNvGrpSpPr/>
        <p:nvPr/>
      </p:nvGrpSpPr>
      <p:grpSpPr>
        <a:xfrm>
          <a:off x="0" y="0"/>
          <a:ext cx="0" cy="0"/>
          <a:chOff x="0" y="0"/>
          <a:chExt cx="0" cy="0"/>
        </a:xfrm>
      </p:grpSpPr>
      <p:sp>
        <p:nvSpPr>
          <p:cNvPr id="10" name="Espace réservé pour une image  9"/>
          <p:cNvSpPr>
            <a:spLocks noGrp="1"/>
          </p:cNvSpPr>
          <p:nvPr>
            <p:ph type="pic" sz="quarter" idx="10"/>
          </p:nvPr>
        </p:nvSpPr>
        <p:spPr>
          <a:xfrm>
            <a:off x="0" y="0"/>
            <a:ext cx="3938588" cy="6858000"/>
          </a:xfrm>
          <a:prstGeom prst="rect">
            <a:avLst/>
          </a:prstGeom>
        </p:spPr>
        <p:txBody>
          <a:bodyPr/>
          <a:lstStyle>
            <a:lvl1pPr>
              <a:defRPr sz="1100"/>
            </a:lvl1pPr>
          </a:lstStyle>
          <a:p>
            <a:r>
              <a:rPr lang="fr-FR"/>
              <a:t>Cliquez sur l'icône pour ajouter une image</a:t>
            </a:r>
            <a:endParaRPr lang="fr-FR" dirty="0"/>
          </a:p>
        </p:txBody>
      </p:sp>
      <p:sp>
        <p:nvSpPr>
          <p:cNvPr id="11" name="Espace réservé du texte 4"/>
          <p:cNvSpPr>
            <a:spLocks noGrp="1"/>
          </p:cNvSpPr>
          <p:nvPr>
            <p:ph type="body" sz="quarter" idx="27"/>
          </p:nvPr>
        </p:nvSpPr>
        <p:spPr>
          <a:xfrm>
            <a:off x="4383993" y="1056489"/>
            <a:ext cx="7383684" cy="29566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12" name="Espace réservé du texte 9"/>
          <p:cNvSpPr>
            <a:spLocks noGrp="1"/>
          </p:cNvSpPr>
          <p:nvPr>
            <p:ph type="body" sz="quarter" idx="24"/>
          </p:nvPr>
        </p:nvSpPr>
        <p:spPr>
          <a:xfrm>
            <a:off x="4383993" y="1682496"/>
            <a:ext cx="7383684" cy="361089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3" name="Espace réservé du texte 6"/>
          <p:cNvSpPr>
            <a:spLocks noGrp="1"/>
          </p:cNvSpPr>
          <p:nvPr>
            <p:ph type="body" sz="quarter" idx="28" hasCustomPrompt="1"/>
          </p:nvPr>
        </p:nvSpPr>
        <p:spPr>
          <a:xfrm>
            <a:off x="315309" y="905810"/>
            <a:ext cx="3623279" cy="1876425"/>
          </a:xfrm>
          <a:prstGeom prst="rect">
            <a:avLst/>
          </a:prstGeom>
        </p:spPr>
        <p:txBody>
          <a:bodyPr/>
          <a:lstStyle>
            <a:lvl1pPr marL="0" indent="0">
              <a:buNone/>
              <a:defRPr sz="2200" b="1" cap="all" spc="0" baseline="0">
                <a:latin typeface="+mj-lt"/>
              </a:defRPr>
            </a:lvl1pPr>
          </a:lstStyle>
          <a:p>
            <a:pPr lvl="0"/>
            <a:r>
              <a:rPr lang="fr-FR" dirty="0"/>
              <a:t>Titre</a:t>
            </a:r>
          </a:p>
        </p:txBody>
      </p:sp>
    </p:spTree>
    <p:extLst>
      <p:ext uri="{BB962C8B-B14F-4D97-AF65-F5344CB8AC3E}">
        <p14:creationId xmlns:p14="http://schemas.microsoft.com/office/powerpoint/2010/main" val="23000421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4_Specific-Full one of two">
    <p:bg>
      <p:bgRef idx="1001">
        <a:schemeClr val="bg1"/>
      </p:bgRef>
    </p:bg>
    <p:spTree>
      <p:nvGrpSpPr>
        <p:cNvPr id="1" name=""/>
        <p:cNvGrpSpPr/>
        <p:nvPr/>
      </p:nvGrpSpPr>
      <p:grpSpPr>
        <a:xfrm>
          <a:off x="0" y="0"/>
          <a:ext cx="0" cy="0"/>
          <a:chOff x="0" y="0"/>
          <a:chExt cx="0" cy="0"/>
        </a:xfrm>
      </p:grpSpPr>
      <p:sp>
        <p:nvSpPr>
          <p:cNvPr id="9" name="Espace réservé pour une image  8"/>
          <p:cNvSpPr>
            <a:spLocks noGrp="1"/>
          </p:cNvSpPr>
          <p:nvPr>
            <p:ph type="pic" sz="quarter" idx="11"/>
          </p:nvPr>
        </p:nvSpPr>
        <p:spPr>
          <a:xfrm>
            <a:off x="346075" y="819808"/>
            <a:ext cx="2147743" cy="5486400"/>
          </a:xfrm>
          <a:prstGeom prst="rect">
            <a:avLst/>
          </a:prstGeom>
        </p:spPr>
        <p:txBody>
          <a:bodyPr/>
          <a:lstStyle>
            <a:lvl1pPr marL="0" indent="0">
              <a:buNone/>
              <a:defRPr sz="1100"/>
            </a:lvl1pPr>
          </a:lstStyle>
          <a:p>
            <a:r>
              <a:rPr lang="fr-FR"/>
              <a:t>Cliquez sur l'icône pour ajouter une image</a:t>
            </a:r>
            <a:endParaRPr lang="fr-FR" dirty="0"/>
          </a:p>
        </p:txBody>
      </p:sp>
      <p:sp>
        <p:nvSpPr>
          <p:cNvPr id="11" name="Espace réservé du texte 2"/>
          <p:cNvSpPr>
            <a:spLocks noGrp="1"/>
          </p:cNvSpPr>
          <p:nvPr>
            <p:ph type="body" sz="quarter" idx="26"/>
          </p:nvPr>
        </p:nvSpPr>
        <p:spPr>
          <a:xfrm>
            <a:off x="2932386" y="1426914"/>
            <a:ext cx="7134341" cy="343126"/>
          </a:xfrm>
          <a:prstGeom prst="rect">
            <a:avLst/>
          </a:prstGeom>
        </p:spPr>
        <p:txBody>
          <a:bodyPr/>
          <a:lstStyle>
            <a:lvl1pPr marL="0" indent="0">
              <a:buNone/>
              <a:defRPr lang="fr-FR" sz="1600" b="0" i="0" dirty="0" smtClean="0">
                <a:solidFill>
                  <a:schemeClr val="tx1"/>
                </a:solidFill>
                <a:latin typeface="Arial" panose="020B0604020202020204" pitchFamily="34" charset="0"/>
                <a:ea typeface="+mj-ea"/>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2" name="Espace réservé du texte 4"/>
          <p:cNvSpPr>
            <a:spLocks noGrp="1"/>
          </p:cNvSpPr>
          <p:nvPr>
            <p:ph type="body" sz="quarter" idx="27"/>
          </p:nvPr>
        </p:nvSpPr>
        <p:spPr>
          <a:xfrm>
            <a:off x="2932386" y="1995698"/>
            <a:ext cx="8954814" cy="68516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0">
                <a:latin typeface="Arial" panose="020B0604020202020204" pitchFamily="34" charset="0"/>
                <a:cs typeface="Arial" panose="020B0604020202020204" pitchFamily="34" charset="0"/>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dirty="0"/>
              <a:t>Modifier les styles du texte du masque</a:t>
            </a:r>
          </a:p>
        </p:txBody>
      </p:sp>
      <p:sp>
        <p:nvSpPr>
          <p:cNvPr id="13" name="Espace réservé du texte 9"/>
          <p:cNvSpPr>
            <a:spLocks noGrp="1"/>
          </p:cNvSpPr>
          <p:nvPr>
            <p:ph type="body" sz="quarter" idx="24"/>
          </p:nvPr>
        </p:nvSpPr>
        <p:spPr>
          <a:xfrm>
            <a:off x="2932386" y="2908677"/>
            <a:ext cx="8954814" cy="2787931"/>
          </a:xfrm>
          <a:prstGeom prst="rect">
            <a:avLst/>
          </a:prstGeom>
        </p:spPr>
        <p:txBody>
          <a:bodyPr numCol="2" spcCol="360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5" name="Espace réservé du texte 14"/>
          <p:cNvSpPr>
            <a:spLocks noGrp="1"/>
          </p:cNvSpPr>
          <p:nvPr>
            <p:ph type="body" sz="quarter" idx="33" hasCustomPrompt="1"/>
          </p:nvPr>
        </p:nvSpPr>
        <p:spPr>
          <a:xfrm>
            <a:off x="10647745" y="770233"/>
            <a:ext cx="1198180" cy="690640"/>
          </a:xfrm>
          <a:prstGeom prst="rect">
            <a:avLst/>
          </a:prstGeom>
        </p:spPr>
        <p:txBody>
          <a:bodyPr anchor="ctr"/>
          <a:lstStyle>
            <a:lvl1pPr marL="0" indent="0" algn="ctr">
              <a:buNone/>
              <a:defRPr sz="4400" b="1">
                <a:solidFill>
                  <a:schemeClr val="bg1">
                    <a:lumMod val="90000"/>
                  </a:schemeClr>
                </a:solidFill>
                <a:latin typeface="+mj-lt"/>
              </a:defRPr>
            </a:lvl1pPr>
          </a:lstStyle>
          <a:p>
            <a:pPr lvl="0"/>
            <a:r>
              <a:rPr lang="fr-FR" dirty="0"/>
              <a:t>1/2</a:t>
            </a:r>
          </a:p>
        </p:txBody>
      </p:sp>
      <p:sp>
        <p:nvSpPr>
          <p:cNvPr id="22" name="Espace réservé du texte 6">
            <a:extLst>
              <a:ext uri="{FF2B5EF4-FFF2-40B4-BE49-F238E27FC236}">
                <a16:creationId xmlns:a16="http://schemas.microsoft.com/office/drawing/2014/main" id="{DB88CB0B-C187-4DC7-A8B1-948F6D9D11DF}"/>
              </a:ext>
            </a:extLst>
          </p:cNvPr>
          <p:cNvSpPr>
            <a:spLocks noGrp="1"/>
          </p:cNvSpPr>
          <p:nvPr>
            <p:ph type="body" sz="quarter" idx="34" hasCustomPrompt="1"/>
          </p:nvPr>
        </p:nvSpPr>
        <p:spPr>
          <a:xfrm>
            <a:off x="2932386" y="770233"/>
            <a:ext cx="7117686"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0" name="Espace réservé du pied de page 1">
            <a:extLst>
              <a:ext uri="{FF2B5EF4-FFF2-40B4-BE49-F238E27FC236}">
                <a16:creationId xmlns:a16="http://schemas.microsoft.com/office/drawing/2014/main" id="{03B894C4-F544-FC4D-92C3-114A14FE6EEA}"/>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86362472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04_Specific-Full two of two">
    <p:spTree>
      <p:nvGrpSpPr>
        <p:cNvPr id="1" name=""/>
        <p:cNvGrpSpPr/>
        <p:nvPr/>
      </p:nvGrpSpPr>
      <p:grpSpPr>
        <a:xfrm>
          <a:off x="0" y="0"/>
          <a:ext cx="0" cy="0"/>
          <a:chOff x="0" y="0"/>
          <a:chExt cx="0" cy="0"/>
        </a:xfrm>
      </p:grpSpPr>
      <p:sp>
        <p:nvSpPr>
          <p:cNvPr id="8" name="Espace réservé pour une image  7"/>
          <p:cNvSpPr>
            <a:spLocks noGrp="1"/>
          </p:cNvSpPr>
          <p:nvPr>
            <p:ph type="pic" sz="quarter" idx="10"/>
          </p:nvPr>
        </p:nvSpPr>
        <p:spPr>
          <a:xfrm>
            <a:off x="8975834" y="2501460"/>
            <a:ext cx="2858979" cy="3804474"/>
          </a:xfrm>
          <a:prstGeom prst="rect">
            <a:avLst/>
          </a:prstGeom>
        </p:spPr>
        <p:txBody>
          <a:bodyPr/>
          <a:lstStyle>
            <a:lvl1pPr>
              <a:defRPr sz="1100"/>
            </a:lvl1pPr>
          </a:lstStyle>
          <a:p>
            <a:r>
              <a:rPr lang="fr-FR"/>
              <a:t>Cliquez sur l'icône pour ajouter une image</a:t>
            </a:r>
            <a:endParaRPr lang="fr-FR" dirty="0"/>
          </a:p>
        </p:txBody>
      </p:sp>
      <p:sp>
        <p:nvSpPr>
          <p:cNvPr id="10" name="Espace réservé du texte 4"/>
          <p:cNvSpPr>
            <a:spLocks noGrp="1"/>
          </p:cNvSpPr>
          <p:nvPr>
            <p:ph type="body" sz="quarter" idx="27"/>
          </p:nvPr>
        </p:nvSpPr>
        <p:spPr>
          <a:xfrm>
            <a:off x="349274" y="1256426"/>
            <a:ext cx="8227167" cy="59339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600" b="1">
                <a:latin typeface="Arial" panose="020B0604020202020204" pitchFamily="34" charset="0"/>
                <a:cs typeface="Arial" panose="020B0604020202020204" pitchFamily="34" charset="0"/>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dirty="0"/>
              <a:t>Modifier les styles du texte du masque</a:t>
            </a:r>
          </a:p>
        </p:txBody>
      </p:sp>
      <p:sp>
        <p:nvSpPr>
          <p:cNvPr id="11" name="Espace réservé du texte 9"/>
          <p:cNvSpPr>
            <a:spLocks noGrp="1"/>
          </p:cNvSpPr>
          <p:nvPr>
            <p:ph type="body" sz="quarter" idx="24"/>
          </p:nvPr>
        </p:nvSpPr>
        <p:spPr>
          <a:xfrm>
            <a:off x="349273" y="2501460"/>
            <a:ext cx="8227167" cy="3131670"/>
          </a:xfrm>
          <a:prstGeom prst="rect">
            <a:avLst/>
          </a:prstGeom>
        </p:spPr>
        <p:txBody>
          <a:bodyPr numCol="2" spcCol="360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2" name="Espace réservé du texte 4"/>
          <p:cNvSpPr>
            <a:spLocks noGrp="1"/>
          </p:cNvSpPr>
          <p:nvPr>
            <p:ph type="body" sz="quarter" idx="34"/>
          </p:nvPr>
        </p:nvSpPr>
        <p:spPr>
          <a:xfrm>
            <a:off x="349273" y="2003897"/>
            <a:ext cx="8227167" cy="2453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0">
                <a:latin typeface="Arial" panose="020B0604020202020204" pitchFamily="34" charset="0"/>
                <a:cs typeface="Arial" panose="020B0604020202020204" pitchFamily="34" charset="0"/>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dirty="0"/>
              <a:t>Modifier les styles du texte du masque</a:t>
            </a:r>
          </a:p>
        </p:txBody>
      </p:sp>
      <p:sp>
        <p:nvSpPr>
          <p:cNvPr id="16" name="Espace réservé du texte 14">
            <a:extLst>
              <a:ext uri="{FF2B5EF4-FFF2-40B4-BE49-F238E27FC236}">
                <a16:creationId xmlns:a16="http://schemas.microsoft.com/office/drawing/2014/main" id="{50F7BF43-4065-4C38-978D-28C8795C899A}"/>
              </a:ext>
            </a:extLst>
          </p:cNvPr>
          <p:cNvSpPr>
            <a:spLocks noGrp="1"/>
          </p:cNvSpPr>
          <p:nvPr>
            <p:ph type="body" sz="quarter" idx="33" hasCustomPrompt="1"/>
          </p:nvPr>
        </p:nvSpPr>
        <p:spPr>
          <a:xfrm>
            <a:off x="10647745" y="770233"/>
            <a:ext cx="1198180" cy="690640"/>
          </a:xfrm>
          <a:prstGeom prst="rect">
            <a:avLst/>
          </a:prstGeom>
        </p:spPr>
        <p:txBody>
          <a:bodyPr anchor="ctr"/>
          <a:lstStyle>
            <a:lvl1pPr marL="0" indent="0" algn="ctr">
              <a:buNone/>
              <a:defRPr sz="4400" b="1">
                <a:solidFill>
                  <a:schemeClr val="bg1">
                    <a:lumMod val="90000"/>
                  </a:schemeClr>
                </a:solidFill>
                <a:latin typeface="+mj-lt"/>
              </a:defRPr>
            </a:lvl1pPr>
          </a:lstStyle>
          <a:p>
            <a:pPr lvl="0"/>
            <a:r>
              <a:rPr lang="fr-FR" dirty="0"/>
              <a:t>2/2</a:t>
            </a:r>
          </a:p>
        </p:txBody>
      </p:sp>
      <p:sp>
        <p:nvSpPr>
          <p:cNvPr id="9" name="Espace réservé du pied de page 1">
            <a:extLst>
              <a:ext uri="{FF2B5EF4-FFF2-40B4-BE49-F238E27FC236}">
                <a16:creationId xmlns:a16="http://schemas.microsoft.com/office/drawing/2014/main" id="{59BED744-2C86-8A4C-8528-C27B0AFADEA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4976558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4_Specific-wkeyword on black">
    <p:spTree>
      <p:nvGrpSpPr>
        <p:cNvPr id="1" name=""/>
        <p:cNvGrpSpPr/>
        <p:nvPr/>
      </p:nvGrpSpPr>
      <p:grpSpPr>
        <a:xfrm>
          <a:off x="0" y="0"/>
          <a:ext cx="0" cy="0"/>
          <a:chOff x="0" y="0"/>
          <a:chExt cx="0" cy="0"/>
        </a:xfrm>
      </p:grpSpPr>
      <p:sp>
        <p:nvSpPr>
          <p:cNvPr id="4" name="Espace réservé du texte 11"/>
          <p:cNvSpPr>
            <a:spLocks noGrp="1"/>
          </p:cNvSpPr>
          <p:nvPr>
            <p:ph type="body" sz="quarter" idx="16" hasCustomPrompt="1"/>
          </p:nvPr>
        </p:nvSpPr>
        <p:spPr>
          <a:xfrm>
            <a:off x="376277" y="2264323"/>
            <a:ext cx="1389460" cy="304800"/>
          </a:xfrm>
          <a:prstGeom prst="rect">
            <a:avLst/>
          </a:prstGeom>
          <a:solidFill>
            <a:schemeClr val="tx1"/>
          </a:solidFill>
          <a:ln>
            <a:solidFill>
              <a:schemeClr val="tx1"/>
            </a:solidFill>
          </a:ln>
        </p:spPr>
        <p:txBody>
          <a:bodyPr lIns="180000" bIns="36000" anchor="b" anchorCtr="0"/>
          <a:lstStyle>
            <a:lvl1pPr marL="0" indent="0" algn="l">
              <a:buNone/>
              <a:defRPr sz="1400" b="1" baseline="0">
                <a:solidFill>
                  <a:schemeClr val="bg1"/>
                </a:solidFill>
                <a:latin typeface="Arial" panose="020B0604020202020204" pitchFamily="34" charset="0"/>
                <a:cs typeface="Arial" panose="020B0604020202020204" pitchFamily="34" charset="0"/>
              </a:defRPr>
            </a:lvl1pPr>
          </a:lstStyle>
          <a:p>
            <a:pPr lvl="0"/>
            <a:r>
              <a:rPr lang="fr-FR" dirty="0"/>
              <a:t>Texte</a:t>
            </a:r>
          </a:p>
        </p:txBody>
      </p:sp>
      <p:sp>
        <p:nvSpPr>
          <p:cNvPr id="5" name="Espace réservé du texte 11"/>
          <p:cNvSpPr>
            <a:spLocks noGrp="1"/>
          </p:cNvSpPr>
          <p:nvPr>
            <p:ph type="body" sz="quarter" idx="28" hasCustomPrompt="1"/>
          </p:nvPr>
        </p:nvSpPr>
        <p:spPr>
          <a:xfrm>
            <a:off x="4376510" y="2264323"/>
            <a:ext cx="3579820" cy="304800"/>
          </a:xfrm>
          <a:prstGeom prst="rect">
            <a:avLst/>
          </a:prstGeom>
          <a:solidFill>
            <a:schemeClr val="tx1"/>
          </a:solidFill>
          <a:ln>
            <a:solidFill>
              <a:schemeClr val="tx1"/>
            </a:solidFill>
          </a:ln>
        </p:spPr>
        <p:txBody>
          <a:bodyPr lIns="180000" bIns="36000" anchor="b" anchorCtr="0"/>
          <a:lstStyle>
            <a:lvl1pPr>
              <a:defRPr lang="fr-FR" sz="1400" b="1" baseline="0" dirty="0">
                <a:solidFill>
                  <a:schemeClr val="bg1"/>
                </a:solidFill>
                <a:latin typeface="Arial" panose="020B0604020202020204" pitchFamily="34" charset="0"/>
                <a:cs typeface="Arial" panose="020B0604020202020204" pitchFamily="34" charset="0"/>
              </a:defRPr>
            </a:lvl1pPr>
          </a:lstStyle>
          <a:p>
            <a:pPr marL="0" lvl="0" indent="0">
              <a:buNone/>
            </a:pPr>
            <a:r>
              <a:rPr lang="fr-FR" dirty="0"/>
              <a:t>Texte</a:t>
            </a:r>
          </a:p>
        </p:txBody>
      </p:sp>
      <p:sp>
        <p:nvSpPr>
          <p:cNvPr id="6" name="Espace réservé pour une image  7"/>
          <p:cNvSpPr>
            <a:spLocks noGrp="1"/>
          </p:cNvSpPr>
          <p:nvPr>
            <p:ph type="pic" sz="quarter" idx="10"/>
          </p:nvPr>
        </p:nvSpPr>
        <p:spPr>
          <a:xfrm>
            <a:off x="8818180" y="1068899"/>
            <a:ext cx="3035558" cy="4921997"/>
          </a:xfrm>
          <a:prstGeom prst="rect">
            <a:avLst/>
          </a:prstGeom>
        </p:spPr>
        <p:txBody>
          <a:bodyPr/>
          <a:lstStyle>
            <a:lvl1pPr>
              <a:defRPr sz="1100"/>
            </a:lvl1pPr>
          </a:lstStyle>
          <a:p>
            <a:r>
              <a:rPr lang="fr-FR"/>
              <a:t>Cliquez sur l'icône pour ajouter une image</a:t>
            </a:r>
            <a:endParaRPr lang="fr-FR" dirty="0"/>
          </a:p>
        </p:txBody>
      </p:sp>
      <p:sp>
        <p:nvSpPr>
          <p:cNvPr id="7" name="Espace réservé du texte 11"/>
          <p:cNvSpPr>
            <a:spLocks noGrp="1"/>
          </p:cNvSpPr>
          <p:nvPr>
            <p:ph type="body" sz="quarter" idx="29" hasCustomPrompt="1"/>
          </p:nvPr>
        </p:nvSpPr>
        <p:spPr>
          <a:xfrm>
            <a:off x="9210675" y="5318235"/>
            <a:ext cx="2981325" cy="672662"/>
          </a:xfrm>
          <a:prstGeom prst="rect">
            <a:avLst/>
          </a:prstGeom>
          <a:solidFill>
            <a:schemeClr val="tx1"/>
          </a:solidFill>
          <a:ln>
            <a:solidFill>
              <a:schemeClr val="tx1"/>
            </a:solidFill>
          </a:ln>
        </p:spPr>
        <p:txBody>
          <a:bodyPr lIns="180000" bIns="108000" anchor="b" anchorCtr="0"/>
          <a:lstStyle>
            <a:lvl1pPr marL="0" indent="0" algn="l">
              <a:buNone/>
              <a:defRPr sz="2400" b="1" baseline="0">
                <a:solidFill>
                  <a:schemeClr val="bg1"/>
                </a:solidFill>
                <a:latin typeface="+mj-lt"/>
              </a:defRPr>
            </a:lvl1pPr>
          </a:lstStyle>
          <a:p>
            <a:pPr lvl="0"/>
            <a:r>
              <a:rPr lang="fr-FR" dirty="0"/>
              <a:t>Un mot clé</a:t>
            </a:r>
          </a:p>
        </p:txBody>
      </p:sp>
      <p:sp>
        <p:nvSpPr>
          <p:cNvPr id="8" name="Espace réservé du texte 9"/>
          <p:cNvSpPr>
            <a:spLocks noGrp="1"/>
          </p:cNvSpPr>
          <p:nvPr>
            <p:ph type="body" sz="quarter" idx="22"/>
          </p:nvPr>
        </p:nvSpPr>
        <p:spPr>
          <a:xfrm>
            <a:off x="376278" y="3110405"/>
            <a:ext cx="7580052" cy="2648607"/>
          </a:xfrm>
          <a:prstGeom prst="rect">
            <a:avLst/>
          </a:prstGeom>
        </p:spPr>
        <p:txBody>
          <a:bodyPr numCol="2"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
        <p:nvSpPr>
          <p:cNvPr id="9" name="Espace réservé du texte 4"/>
          <p:cNvSpPr>
            <a:spLocks noGrp="1"/>
          </p:cNvSpPr>
          <p:nvPr>
            <p:ph type="body" sz="quarter" idx="34"/>
          </p:nvPr>
        </p:nvSpPr>
        <p:spPr>
          <a:xfrm>
            <a:off x="376277" y="2707436"/>
            <a:ext cx="3533572" cy="2453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Modifier les styles du texte du masque</a:t>
            </a:r>
          </a:p>
        </p:txBody>
      </p:sp>
      <p:sp>
        <p:nvSpPr>
          <p:cNvPr id="10" name="Espace réservé du texte 4"/>
          <p:cNvSpPr>
            <a:spLocks noGrp="1"/>
          </p:cNvSpPr>
          <p:nvPr>
            <p:ph type="body" sz="quarter" idx="35"/>
          </p:nvPr>
        </p:nvSpPr>
        <p:spPr>
          <a:xfrm>
            <a:off x="4376510" y="2707435"/>
            <a:ext cx="357982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2" name="Espace réservé du pied de page 1">
            <a:extLst>
              <a:ext uri="{FF2B5EF4-FFF2-40B4-BE49-F238E27FC236}">
                <a16:creationId xmlns:a16="http://schemas.microsoft.com/office/drawing/2014/main" id="{729F6889-8D8F-074B-8FA7-0B8697FE0220}"/>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C29AF802-059B-D24D-A710-52474B2AB7F0}"/>
              </a:ext>
            </a:extLst>
          </p:cNvPr>
          <p:cNvSpPr>
            <a:spLocks noGrp="1"/>
          </p:cNvSpPr>
          <p:nvPr>
            <p:ph type="body" sz="quarter" idx="36"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1F746D87-70A3-004F-9B9E-9DFA04CA7BB4}"/>
              </a:ext>
            </a:extLst>
          </p:cNvPr>
          <p:cNvSpPr>
            <a:spLocks noGrp="1"/>
          </p:cNvSpPr>
          <p:nvPr>
            <p:ph type="body" sz="quarter" idx="37" hasCustomPrompt="1"/>
          </p:nvPr>
        </p:nvSpPr>
        <p:spPr>
          <a:xfrm>
            <a:off x="337932" y="564022"/>
            <a:ext cx="7141199"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610061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contenu et image droite">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fld id="{C34BA7B7-008E-4EEE-B86A-ED083E610E29}" type="datetime1">
              <a:rPr lang="fr-FR" noProof="0" smtClean="0"/>
              <a:t>24/03/2024</a:t>
            </a:fld>
            <a:endParaRPr lang="fr-FR"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fr-FR" noProof="0" smtClean="0"/>
              <a:pPr/>
              <a:t>‹N°›</a:t>
            </a:fld>
            <a:endParaRPr lang="fr-FR" noProof="0" dirty="0"/>
          </a:p>
        </p:txBody>
      </p:sp>
      <p:sp>
        <p:nvSpPr>
          <p:cNvPr id="13" name="Espace réservé du pied de page 12"/>
          <p:cNvSpPr>
            <a:spLocks noGrp="1"/>
          </p:cNvSpPr>
          <p:nvPr>
            <p:ph type="ftr" sz="quarter" idx="12"/>
          </p:nvPr>
        </p:nvSpPr>
        <p:spPr bwMode="gray"/>
        <p:txBody>
          <a:bodyPr/>
          <a:lstStyle/>
          <a:p>
            <a:r>
              <a:rPr lang="fr-FR" noProof="0" dirty="0"/>
              <a:t>Webdriver Sélénium pour Python</a:t>
            </a:r>
          </a:p>
        </p:txBody>
      </p:sp>
      <p:sp>
        <p:nvSpPr>
          <p:cNvPr id="5" name="Espace réservé du texte 4"/>
          <p:cNvSpPr>
            <a:spLocks noGrp="1"/>
          </p:cNvSpPr>
          <p:nvPr>
            <p:ph type="body" sz="quarter" idx="13" hasCustomPrompt="1"/>
          </p:nvPr>
        </p:nvSpPr>
        <p:spPr bwMode="gray">
          <a:xfrm>
            <a:off x="624418" y="404813"/>
            <a:ext cx="10943167" cy="1331912"/>
          </a:xfrm>
        </p:spPr>
        <p:txBody>
          <a:bodyPr/>
          <a:lstStyle>
            <a:lvl1pPr marL="0" indent="0">
              <a:spcBef>
                <a:spcPts val="0"/>
              </a:spcBef>
              <a:spcAft>
                <a:spcPts val="0"/>
              </a:spcAft>
              <a:buNone/>
              <a:defRPr sz="2700" b="1"/>
            </a:lvl1pPr>
            <a:lvl2pPr marL="0" indent="0">
              <a:buNone/>
              <a:defRPr sz="2700">
                <a:solidFill>
                  <a:schemeClr val="accent5"/>
                </a:solidFill>
              </a:defRPr>
            </a:lvl2pPr>
          </a:lstStyle>
          <a:p>
            <a:pPr lvl="0"/>
            <a:r>
              <a:rPr lang="fr-FR" noProof="0" dirty="0"/>
              <a:t>Titre de niveau 1</a:t>
            </a:r>
          </a:p>
          <a:p>
            <a:pPr lvl="1"/>
            <a:r>
              <a:rPr lang="fr-FR" noProof="0" dirty="0"/>
              <a:t>Titre de niveau 2</a:t>
            </a:r>
          </a:p>
        </p:txBody>
      </p:sp>
      <p:sp>
        <p:nvSpPr>
          <p:cNvPr id="9" name="Espace réservé du contenu 2"/>
          <p:cNvSpPr>
            <a:spLocks noGrp="1"/>
          </p:cNvSpPr>
          <p:nvPr>
            <p:ph idx="14" hasCustomPrompt="1"/>
          </p:nvPr>
        </p:nvSpPr>
        <p:spPr bwMode="gray">
          <a:xfrm>
            <a:off x="624416" y="1952626"/>
            <a:ext cx="5328000" cy="4032250"/>
          </a:xfrm>
        </p:spPr>
        <p:txBody>
          <a:bodyPr/>
          <a:lstStyle>
            <a:lvl2pPr>
              <a:defRPr/>
            </a:lvl2pPr>
            <a:lvl3pPr>
              <a:defRPr/>
            </a:lvl3pPr>
            <a:lvl4pPr>
              <a:defRPr baseline="0"/>
            </a:lvl4pPr>
            <a:lvl5pPr>
              <a:defRPr/>
            </a:lvl5pPr>
          </a:lstStyle>
          <a:p>
            <a:pPr lvl="0"/>
            <a:r>
              <a:rPr lang="fr-FR" noProof="0" dirty="0"/>
              <a:t>Texte niveau 1</a:t>
            </a:r>
          </a:p>
          <a:p>
            <a:pPr lvl="1"/>
            <a:r>
              <a:rPr lang="fr-FR" noProof="0" dirty="0"/>
              <a:t>Texte niveau 2</a:t>
            </a:r>
          </a:p>
          <a:p>
            <a:pPr lvl="2"/>
            <a:r>
              <a:rPr lang="fr-FR" noProof="0" dirty="0"/>
              <a:t>Texte niveau 3</a:t>
            </a:r>
          </a:p>
          <a:p>
            <a:pPr lvl="3"/>
            <a:r>
              <a:rPr lang="fr-FR" noProof="0" dirty="0"/>
              <a:t>Texte niveau 4</a:t>
            </a:r>
          </a:p>
          <a:p>
            <a:pPr lvl="4"/>
            <a:r>
              <a:rPr lang="fr-FR" noProof="0" dirty="0"/>
              <a:t>Texte niveau 5</a:t>
            </a:r>
          </a:p>
        </p:txBody>
      </p:sp>
      <p:sp>
        <p:nvSpPr>
          <p:cNvPr id="8" name="Espace réservé pour une image  2"/>
          <p:cNvSpPr>
            <a:spLocks noGrp="1"/>
          </p:cNvSpPr>
          <p:nvPr>
            <p:ph type="pic" sz="quarter" idx="15"/>
          </p:nvPr>
        </p:nvSpPr>
        <p:spPr bwMode="gray">
          <a:xfrm>
            <a:off x="6240016" y="1989138"/>
            <a:ext cx="5327568" cy="3995736"/>
          </a:xfrm>
        </p:spPr>
        <p:txBody>
          <a:bodyPr tIns="720000" anchor="ctr" anchorCtr="0"/>
          <a:lstStyle>
            <a:lvl1pPr marL="0" indent="0" algn="ctr">
              <a:buNone/>
              <a:defRPr/>
            </a:lvl1pPr>
          </a:lstStyle>
          <a:p>
            <a:r>
              <a:rPr lang="fr-FR" noProof="0"/>
              <a:t>Cliquez sur l'icône pour ajouter une image</a:t>
            </a:r>
            <a:endParaRPr lang="fr-FR" noProof="0" dirty="0"/>
          </a:p>
        </p:txBody>
      </p:sp>
    </p:spTree>
    <p:extLst>
      <p:ext uri="{BB962C8B-B14F-4D97-AF65-F5344CB8AC3E}">
        <p14:creationId xmlns:p14="http://schemas.microsoft.com/office/powerpoint/2010/main" val="3134386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04_Specific-single wkeyword on black">
    <p:spTree>
      <p:nvGrpSpPr>
        <p:cNvPr id="1" name=""/>
        <p:cNvGrpSpPr/>
        <p:nvPr/>
      </p:nvGrpSpPr>
      <p:grpSpPr>
        <a:xfrm>
          <a:off x="0" y="0"/>
          <a:ext cx="0" cy="0"/>
          <a:chOff x="0" y="0"/>
          <a:chExt cx="0" cy="0"/>
        </a:xfrm>
      </p:grpSpPr>
      <p:sp>
        <p:nvSpPr>
          <p:cNvPr id="6" name="Espace réservé du texte 9"/>
          <p:cNvSpPr>
            <a:spLocks noGrp="1"/>
          </p:cNvSpPr>
          <p:nvPr>
            <p:ph type="body" sz="quarter" idx="41"/>
          </p:nvPr>
        </p:nvSpPr>
        <p:spPr>
          <a:xfrm>
            <a:off x="695915" y="2171701"/>
            <a:ext cx="5907186" cy="352509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9" name="Espace réservé pour une image  8"/>
          <p:cNvSpPr>
            <a:spLocks noGrp="1"/>
          </p:cNvSpPr>
          <p:nvPr>
            <p:ph type="pic" sz="quarter" idx="42"/>
          </p:nvPr>
        </p:nvSpPr>
        <p:spPr>
          <a:xfrm>
            <a:off x="7873521" y="1159498"/>
            <a:ext cx="3374407" cy="487362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13" name="Espace réservé du texte 11">
            <a:extLst>
              <a:ext uri="{FF2B5EF4-FFF2-40B4-BE49-F238E27FC236}">
                <a16:creationId xmlns:a16="http://schemas.microsoft.com/office/drawing/2014/main" id="{139AA832-AD31-4BC8-8075-ABF7649B064C}"/>
              </a:ext>
            </a:extLst>
          </p:cNvPr>
          <p:cNvSpPr>
            <a:spLocks noGrp="1"/>
          </p:cNvSpPr>
          <p:nvPr>
            <p:ph type="body" sz="quarter" idx="29" hasCustomPrompt="1"/>
          </p:nvPr>
        </p:nvSpPr>
        <p:spPr>
          <a:xfrm>
            <a:off x="9616966" y="5355813"/>
            <a:ext cx="2575034" cy="672662"/>
          </a:xfrm>
          <a:prstGeom prst="rect">
            <a:avLst/>
          </a:prstGeom>
          <a:solidFill>
            <a:schemeClr val="tx1"/>
          </a:solidFill>
          <a:ln>
            <a:solidFill>
              <a:schemeClr val="tx1"/>
            </a:solidFill>
          </a:ln>
        </p:spPr>
        <p:txBody>
          <a:bodyPr lIns="180000" bIns="108000" anchor="b" anchorCtr="0"/>
          <a:lstStyle>
            <a:lvl1pPr marL="0" indent="0" algn="l">
              <a:buNone/>
              <a:defRPr sz="2400" b="1" baseline="0">
                <a:solidFill>
                  <a:schemeClr val="bg1"/>
                </a:solidFill>
                <a:latin typeface="+mj-lt"/>
              </a:defRPr>
            </a:lvl1pPr>
          </a:lstStyle>
          <a:p>
            <a:pPr lvl="0"/>
            <a:r>
              <a:rPr lang="fr-FR" dirty="0"/>
              <a:t>Un mot clé</a:t>
            </a:r>
          </a:p>
        </p:txBody>
      </p:sp>
      <p:sp>
        <p:nvSpPr>
          <p:cNvPr id="7" name="Espace réservé du pied de page 1">
            <a:extLst>
              <a:ext uri="{FF2B5EF4-FFF2-40B4-BE49-F238E27FC236}">
                <a16:creationId xmlns:a16="http://schemas.microsoft.com/office/drawing/2014/main" id="{F592F759-9D04-AD41-8B36-EC37FE50394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4" name="Espace réservé du texte 4"/>
          <p:cNvSpPr>
            <a:spLocks noGrp="1"/>
          </p:cNvSpPr>
          <p:nvPr>
            <p:ph type="body" sz="quarter" idx="27"/>
          </p:nvPr>
        </p:nvSpPr>
        <p:spPr>
          <a:xfrm>
            <a:off x="333231" y="1163492"/>
            <a:ext cx="5606323" cy="6156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latin typeface="Arial Black" panose="020B0A04020102020204" pitchFamily="34" charset="0"/>
              </a:defRPr>
            </a:lvl1pPr>
            <a:lvl2pPr>
              <a:defRPr sz="2400">
                <a:latin typeface="Arial Black" panose="020B0A04020102020204" pitchFamily="34" charset="0"/>
              </a:defRPr>
            </a:lvl2pPr>
            <a:lvl3pPr>
              <a:defRPr sz="2400">
                <a:latin typeface="Arial Black" panose="020B0A04020102020204" pitchFamily="34" charset="0"/>
              </a:defRPr>
            </a:lvl3pPr>
            <a:lvl4pPr>
              <a:defRPr sz="2400">
                <a:latin typeface="Arial Black" panose="020B0A04020102020204" pitchFamily="34" charset="0"/>
              </a:defRPr>
            </a:lvl4pPr>
            <a:lvl5pPr>
              <a:defRPr sz="2400">
                <a:latin typeface="Arial Black" panose="020B0A04020102020204" pitchFamily="34" charset="0"/>
              </a:defRPr>
            </a:lvl5pPr>
          </a:lstStyle>
          <a:p>
            <a:pPr lvl="0"/>
            <a:r>
              <a:rPr lang="fr-FR" dirty="0"/>
              <a:t>Modifier les styles du texte du masque</a:t>
            </a:r>
          </a:p>
        </p:txBody>
      </p:sp>
    </p:spTree>
    <p:extLst>
      <p:ext uri="{BB962C8B-B14F-4D97-AF65-F5344CB8AC3E}">
        <p14:creationId xmlns:p14="http://schemas.microsoft.com/office/powerpoint/2010/main" val="4956752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4_Specific-4 ideas with images">
    <p:spTree>
      <p:nvGrpSpPr>
        <p:cNvPr id="1" name=""/>
        <p:cNvGrpSpPr/>
        <p:nvPr/>
      </p:nvGrpSpPr>
      <p:grpSpPr>
        <a:xfrm>
          <a:off x="0" y="0"/>
          <a:ext cx="0" cy="0"/>
          <a:chOff x="0" y="0"/>
          <a:chExt cx="0" cy="0"/>
        </a:xfrm>
      </p:grpSpPr>
      <p:sp>
        <p:nvSpPr>
          <p:cNvPr id="9" name="Espace réservé du texte 9"/>
          <p:cNvSpPr>
            <a:spLocks noGrp="1"/>
          </p:cNvSpPr>
          <p:nvPr>
            <p:ph type="body" sz="quarter" idx="22"/>
          </p:nvPr>
        </p:nvSpPr>
        <p:spPr>
          <a:xfrm>
            <a:off x="1206594" y="2285603"/>
            <a:ext cx="4416440"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4"/>
          <p:cNvSpPr>
            <a:spLocks noGrp="1"/>
          </p:cNvSpPr>
          <p:nvPr>
            <p:ph type="body" sz="quarter" idx="34"/>
          </p:nvPr>
        </p:nvSpPr>
        <p:spPr>
          <a:xfrm>
            <a:off x="1206594" y="2040287"/>
            <a:ext cx="441644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Modifier les styles du texte du masque</a:t>
            </a:r>
          </a:p>
        </p:txBody>
      </p:sp>
      <p:sp>
        <p:nvSpPr>
          <p:cNvPr id="12" name="Espace réservé du texte 9"/>
          <p:cNvSpPr>
            <a:spLocks noGrp="1"/>
          </p:cNvSpPr>
          <p:nvPr>
            <p:ph type="body" sz="quarter" idx="36"/>
          </p:nvPr>
        </p:nvSpPr>
        <p:spPr>
          <a:xfrm>
            <a:off x="1196083" y="4077615"/>
            <a:ext cx="4426951"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3" name="Espace réservé du texte 4"/>
          <p:cNvSpPr>
            <a:spLocks noGrp="1"/>
          </p:cNvSpPr>
          <p:nvPr>
            <p:ph type="body" sz="quarter" idx="37"/>
          </p:nvPr>
        </p:nvSpPr>
        <p:spPr>
          <a:xfrm>
            <a:off x="1196083" y="3811279"/>
            <a:ext cx="4426951" cy="26633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5" name="Espace réservé pour une image  14"/>
          <p:cNvSpPr>
            <a:spLocks noGrp="1"/>
          </p:cNvSpPr>
          <p:nvPr>
            <p:ph type="pic" sz="quarter" idx="38"/>
          </p:nvPr>
        </p:nvSpPr>
        <p:spPr>
          <a:xfrm>
            <a:off x="525463" y="2041052"/>
            <a:ext cx="514350" cy="514350"/>
          </a:xfrm>
          <a:prstGeom prst="rect">
            <a:avLst/>
          </a:prstGeom>
        </p:spPr>
        <p:txBody>
          <a:bodyPr/>
          <a:lstStyle>
            <a:lvl1pPr>
              <a:defRPr sz="600"/>
            </a:lvl1pPr>
          </a:lstStyle>
          <a:p>
            <a:r>
              <a:rPr lang="fr-FR"/>
              <a:t>Cliquez sur l'icône pour ajouter une image</a:t>
            </a:r>
            <a:endParaRPr lang="fr-FR" dirty="0"/>
          </a:p>
        </p:txBody>
      </p:sp>
      <p:sp>
        <p:nvSpPr>
          <p:cNvPr id="16" name="Espace réservé pour une image  14"/>
          <p:cNvSpPr>
            <a:spLocks noGrp="1"/>
          </p:cNvSpPr>
          <p:nvPr>
            <p:ph type="pic" sz="quarter" idx="39"/>
          </p:nvPr>
        </p:nvSpPr>
        <p:spPr>
          <a:xfrm>
            <a:off x="525463" y="3811279"/>
            <a:ext cx="514350" cy="514350"/>
          </a:xfrm>
          <a:prstGeom prst="rect">
            <a:avLst/>
          </a:prstGeom>
        </p:spPr>
        <p:txBody>
          <a:bodyPr/>
          <a:lstStyle>
            <a:lvl1pPr>
              <a:defRPr sz="600"/>
            </a:lvl1pPr>
          </a:lstStyle>
          <a:p>
            <a:r>
              <a:rPr lang="fr-FR"/>
              <a:t>Cliquez sur l'icône pour ajouter une image</a:t>
            </a:r>
            <a:endParaRPr lang="fr-FR" dirty="0"/>
          </a:p>
        </p:txBody>
      </p:sp>
      <p:sp>
        <p:nvSpPr>
          <p:cNvPr id="17" name="Espace réservé du texte 9"/>
          <p:cNvSpPr>
            <a:spLocks noGrp="1"/>
          </p:cNvSpPr>
          <p:nvPr>
            <p:ph type="body" sz="quarter" idx="40"/>
          </p:nvPr>
        </p:nvSpPr>
        <p:spPr>
          <a:xfrm>
            <a:off x="7139683" y="2285603"/>
            <a:ext cx="4416440"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4"/>
          <p:cNvSpPr>
            <a:spLocks noGrp="1"/>
          </p:cNvSpPr>
          <p:nvPr>
            <p:ph type="body" sz="quarter" idx="41"/>
          </p:nvPr>
        </p:nvSpPr>
        <p:spPr>
          <a:xfrm>
            <a:off x="7139683" y="2040287"/>
            <a:ext cx="441644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9" name="Espace réservé du texte 9"/>
          <p:cNvSpPr>
            <a:spLocks noGrp="1"/>
          </p:cNvSpPr>
          <p:nvPr>
            <p:ph type="body" sz="quarter" idx="42"/>
          </p:nvPr>
        </p:nvSpPr>
        <p:spPr>
          <a:xfrm>
            <a:off x="7129172" y="4077615"/>
            <a:ext cx="4426951"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0" name="Espace réservé du texte 4"/>
          <p:cNvSpPr>
            <a:spLocks noGrp="1"/>
          </p:cNvSpPr>
          <p:nvPr>
            <p:ph type="body" sz="quarter" idx="43"/>
          </p:nvPr>
        </p:nvSpPr>
        <p:spPr>
          <a:xfrm>
            <a:off x="7129172" y="3811279"/>
            <a:ext cx="4426951" cy="26633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21" name="Espace réservé pour une image  14"/>
          <p:cNvSpPr>
            <a:spLocks noGrp="1"/>
          </p:cNvSpPr>
          <p:nvPr>
            <p:ph type="pic" sz="quarter" idx="44"/>
          </p:nvPr>
        </p:nvSpPr>
        <p:spPr>
          <a:xfrm>
            <a:off x="6458552" y="2041052"/>
            <a:ext cx="514350" cy="514350"/>
          </a:xfrm>
          <a:prstGeom prst="rect">
            <a:avLst/>
          </a:prstGeom>
        </p:spPr>
        <p:txBody>
          <a:bodyPr/>
          <a:lstStyle>
            <a:lvl1pPr>
              <a:defRPr sz="600"/>
            </a:lvl1pPr>
          </a:lstStyle>
          <a:p>
            <a:r>
              <a:rPr lang="fr-FR"/>
              <a:t>Cliquez sur l'icône pour ajouter une image</a:t>
            </a:r>
            <a:endParaRPr lang="fr-FR" dirty="0"/>
          </a:p>
        </p:txBody>
      </p:sp>
      <p:sp>
        <p:nvSpPr>
          <p:cNvPr id="22" name="Espace réservé pour une image  14"/>
          <p:cNvSpPr>
            <a:spLocks noGrp="1"/>
          </p:cNvSpPr>
          <p:nvPr>
            <p:ph type="pic" sz="quarter" idx="45"/>
          </p:nvPr>
        </p:nvSpPr>
        <p:spPr>
          <a:xfrm>
            <a:off x="6458552" y="3811279"/>
            <a:ext cx="514350" cy="514350"/>
          </a:xfrm>
          <a:prstGeom prst="rect">
            <a:avLst/>
          </a:prstGeom>
        </p:spPr>
        <p:txBody>
          <a:bodyPr/>
          <a:lstStyle>
            <a:lvl1pPr>
              <a:defRPr sz="600"/>
            </a:lvl1pPr>
          </a:lstStyle>
          <a:p>
            <a:r>
              <a:rPr lang="fr-FR"/>
              <a:t>Cliquez sur l'icône pour ajouter une image</a:t>
            </a:r>
            <a:endParaRPr lang="fr-FR" dirty="0"/>
          </a:p>
        </p:txBody>
      </p:sp>
      <p:sp>
        <p:nvSpPr>
          <p:cNvPr id="23" name="Espace réservé du pied de page 1">
            <a:extLst>
              <a:ext uri="{FF2B5EF4-FFF2-40B4-BE49-F238E27FC236}">
                <a16:creationId xmlns:a16="http://schemas.microsoft.com/office/drawing/2014/main" id="{5148ACA6-3274-7742-B700-B6FF2491275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26" name="Espace réservé du texte 6">
            <a:extLst>
              <a:ext uri="{FF2B5EF4-FFF2-40B4-BE49-F238E27FC236}">
                <a16:creationId xmlns:a16="http://schemas.microsoft.com/office/drawing/2014/main" id="{DC89AD55-6D6B-2548-860D-8579052B7094}"/>
              </a:ext>
            </a:extLst>
          </p:cNvPr>
          <p:cNvSpPr>
            <a:spLocks noGrp="1"/>
          </p:cNvSpPr>
          <p:nvPr>
            <p:ph type="body" sz="quarter" idx="10" hasCustomPrompt="1"/>
          </p:nvPr>
        </p:nvSpPr>
        <p:spPr>
          <a:xfrm>
            <a:off x="337932" y="564022"/>
            <a:ext cx="7129003"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6077388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4_Specific-3 ideas with one detached right image">
    <p:spTree>
      <p:nvGrpSpPr>
        <p:cNvPr id="1" name=""/>
        <p:cNvGrpSpPr/>
        <p:nvPr/>
      </p:nvGrpSpPr>
      <p:grpSpPr>
        <a:xfrm>
          <a:off x="0" y="0"/>
          <a:ext cx="0" cy="0"/>
          <a:chOff x="0" y="0"/>
          <a:chExt cx="0" cy="0"/>
        </a:xfrm>
      </p:grpSpPr>
      <p:sp>
        <p:nvSpPr>
          <p:cNvPr id="6" name="Espace réservé pour une image  5"/>
          <p:cNvSpPr>
            <a:spLocks noGrp="1"/>
          </p:cNvSpPr>
          <p:nvPr>
            <p:ph type="pic" sz="quarter" idx="33"/>
          </p:nvPr>
        </p:nvSpPr>
        <p:spPr>
          <a:xfrm>
            <a:off x="8177213" y="977900"/>
            <a:ext cx="3257550" cy="5170488"/>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7" name="Espace réservé du texte 9"/>
          <p:cNvSpPr>
            <a:spLocks noGrp="1"/>
          </p:cNvSpPr>
          <p:nvPr>
            <p:ph type="body" sz="quarter" idx="22"/>
          </p:nvPr>
        </p:nvSpPr>
        <p:spPr>
          <a:xfrm>
            <a:off x="333231" y="2392641"/>
            <a:ext cx="7001286" cy="507710"/>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8" name="Espace réservé du texte 4"/>
          <p:cNvSpPr>
            <a:spLocks noGrp="1"/>
          </p:cNvSpPr>
          <p:nvPr>
            <p:ph type="body" sz="quarter" idx="34"/>
          </p:nvPr>
        </p:nvSpPr>
        <p:spPr>
          <a:xfrm>
            <a:off x="333230" y="2147324"/>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9" name="Espace réservé du texte 9"/>
          <p:cNvSpPr>
            <a:spLocks noGrp="1"/>
          </p:cNvSpPr>
          <p:nvPr>
            <p:ph type="body" sz="quarter" idx="35"/>
          </p:nvPr>
        </p:nvSpPr>
        <p:spPr>
          <a:xfrm>
            <a:off x="333231" y="3514000"/>
            <a:ext cx="7001286" cy="469466"/>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4"/>
          <p:cNvSpPr>
            <a:spLocks noGrp="1"/>
          </p:cNvSpPr>
          <p:nvPr>
            <p:ph type="body" sz="quarter" idx="36"/>
          </p:nvPr>
        </p:nvSpPr>
        <p:spPr>
          <a:xfrm>
            <a:off x="333230" y="3268683"/>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1" name="Espace réservé du texte 9"/>
          <p:cNvSpPr>
            <a:spLocks noGrp="1"/>
          </p:cNvSpPr>
          <p:nvPr>
            <p:ph type="body" sz="quarter" idx="37"/>
          </p:nvPr>
        </p:nvSpPr>
        <p:spPr>
          <a:xfrm>
            <a:off x="333231" y="4635358"/>
            <a:ext cx="7001286" cy="522251"/>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4"/>
          <p:cNvSpPr>
            <a:spLocks noGrp="1"/>
          </p:cNvSpPr>
          <p:nvPr>
            <p:ph type="body" sz="quarter" idx="38"/>
          </p:nvPr>
        </p:nvSpPr>
        <p:spPr>
          <a:xfrm>
            <a:off x="333230" y="4390042"/>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3" name="Espace réservé du texte 6">
            <a:extLst>
              <a:ext uri="{FF2B5EF4-FFF2-40B4-BE49-F238E27FC236}">
                <a16:creationId xmlns:a16="http://schemas.microsoft.com/office/drawing/2014/main" id="{98ECCC5C-EBBC-4ACB-8B54-459CB5C01631}"/>
              </a:ext>
            </a:extLst>
          </p:cNvPr>
          <p:cNvSpPr>
            <a:spLocks noGrp="1"/>
          </p:cNvSpPr>
          <p:nvPr>
            <p:ph type="body" sz="quarter" idx="40" hasCustomPrompt="1"/>
          </p:nvPr>
        </p:nvSpPr>
        <p:spPr>
          <a:xfrm>
            <a:off x="337933" y="564022"/>
            <a:ext cx="6996584"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5" name="Espace réservé du pied de page 1">
            <a:extLst>
              <a:ext uri="{FF2B5EF4-FFF2-40B4-BE49-F238E27FC236}">
                <a16:creationId xmlns:a16="http://schemas.microsoft.com/office/drawing/2014/main" id="{A25ACEF5-7AE9-2645-87FC-F1D37896DF8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777892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04_Specific-3 ideas with one detached left image">
    <p:spTree>
      <p:nvGrpSpPr>
        <p:cNvPr id="1" name=""/>
        <p:cNvGrpSpPr/>
        <p:nvPr/>
      </p:nvGrpSpPr>
      <p:grpSpPr>
        <a:xfrm>
          <a:off x="0" y="0"/>
          <a:ext cx="0" cy="0"/>
          <a:chOff x="0" y="0"/>
          <a:chExt cx="0" cy="0"/>
        </a:xfrm>
      </p:grpSpPr>
      <p:sp>
        <p:nvSpPr>
          <p:cNvPr id="6" name="Espace réservé du contenu 5"/>
          <p:cNvSpPr>
            <a:spLocks noGrp="1"/>
          </p:cNvSpPr>
          <p:nvPr>
            <p:ph sz="quarter" idx="33"/>
          </p:nvPr>
        </p:nvSpPr>
        <p:spPr>
          <a:xfrm>
            <a:off x="333231" y="1914524"/>
            <a:ext cx="4600719" cy="3751683"/>
          </a:xfrm>
          <a:prstGeom prst="rect">
            <a:avLst/>
          </a:prstGeom>
        </p:spPr>
        <p:txBody>
          <a:bodyPr/>
          <a:lstStyle>
            <a:lvl1pPr marL="0" indent="0">
              <a:buNone/>
              <a:defRPr sz="1200"/>
            </a:lvl1pPr>
          </a:lstStyle>
          <a:p>
            <a:pPr lvl="0"/>
            <a:r>
              <a:rPr lang="fr-FR" dirty="0"/>
              <a:t>Modifier les styles du texte du masque</a:t>
            </a:r>
          </a:p>
        </p:txBody>
      </p:sp>
      <p:sp>
        <p:nvSpPr>
          <p:cNvPr id="7" name="Espace réservé pour une image  14"/>
          <p:cNvSpPr>
            <a:spLocks noGrp="1"/>
          </p:cNvSpPr>
          <p:nvPr>
            <p:ph type="pic" sz="quarter" idx="38"/>
          </p:nvPr>
        </p:nvSpPr>
        <p:spPr>
          <a:xfrm>
            <a:off x="5516562" y="2279103"/>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0" name="Espace réservé du texte 9"/>
          <p:cNvSpPr>
            <a:spLocks noGrp="1"/>
          </p:cNvSpPr>
          <p:nvPr>
            <p:ph type="body" sz="quarter" idx="41"/>
          </p:nvPr>
        </p:nvSpPr>
        <p:spPr>
          <a:xfrm>
            <a:off x="6158608" y="2159841"/>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1" name="Espace réservé du texte 4"/>
          <p:cNvSpPr>
            <a:spLocks noGrp="1"/>
          </p:cNvSpPr>
          <p:nvPr>
            <p:ph type="body" sz="quarter" idx="42" hasCustomPrompt="1"/>
          </p:nvPr>
        </p:nvSpPr>
        <p:spPr>
          <a:xfrm>
            <a:off x="6158608" y="1914525"/>
            <a:ext cx="5709542"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mn-lt"/>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 1</a:t>
            </a:r>
          </a:p>
        </p:txBody>
      </p:sp>
      <p:sp>
        <p:nvSpPr>
          <p:cNvPr id="12" name="Espace réservé du texte 9"/>
          <p:cNvSpPr>
            <a:spLocks noGrp="1"/>
          </p:cNvSpPr>
          <p:nvPr>
            <p:ph type="body" sz="quarter" idx="43"/>
          </p:nvPr>
        </p:nvSpPr>
        <p:spPr>
          <a:xfrm>
            <a:off x="6158608" y="3494508"/>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3" name="Espace réservé du texte 4"/>
          <p:cNvSpPr>
            <a:spLocks noGrp="1"/>
          </p:cNvSpPr>
          <p:nvPr>
            <p:ph type="body" sz="quarter" idx="44" hasCustomPrompt="1"/>
          </p:nvPr>
        </p:nvSpPr>
        <p:spPr>
          <a:xfrm>
            <a:off x="6158608" y="3249192"/>
            <a:ext cx="5709542" cy="24531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n-lt"/>
              </a:defRPr>
            </a:lvl1pPr>
            <a:lvl2pPr>
              <a:defRPr sz="2400">
                <a:latin typeface="Arial Black" panose="020B0A04020102020204" pitchFamily="34" charset="0"/>
              </a:defRPr>
            </a:lvl2pPr>
            <a:lvl3pPr>
              <a:defRPr sz="2400">
                <a:latin typeface="Arial Black" panose="020B0A04020102020204" pitchFamily="34" charset="0"/>
              </a:defRPr>
            </a:lvl3pPr>
            <a:lvl4pPr>
              <a:defRPr sz="2400">
                <a:latin typeface="Arial Black" panose="020B0A04020102020204" pitchFamily="34" charset="0"/>
              </a:defRPr>
            </a:lvl4pPr>
            <a:lvl5pPr>
              <a:defRPr sz="2400">
                <a:latin typeface="Arial Black" panose="020B0A04020102020204" pitchFamily="34" charset="0"/>
              </a:defRPr>
            </a:lvl5pPr>
          </a:lstStyle>
          <a:p>
            <a:pPr lvl="0"/>
            <a:r>
              <a:rPr lang="fr-FR" dirty="0"/>
              <a:t>Critère 2</a:t>
            </a:r>
          </a:p>
        </p:txBody>
      </p:sp>
      <p:sp>
        <p:nvSpPr>
          <p:cNvPr id="14" name="Espace réservé du texte 9"/>
          <p:cNvSpPr>
            <a:spLocks noGrp="1"/>
          </p:cNvSpPr>
          <p:nvPr>
            <p:ph type="body" sz="quarter" idx="45"/>
          </p:nvPr>
        </p:nvSpPr>
        <p:spPr>
          <a:xfrm>
            <a:off x="6158608" y="4825674"/>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5" name="Espace réservé du texte 4"/>
          <p:cNvSpPr>
            <a:spLocks noGrp="1"/>
          </p:cNvSpPr>
          <p:nvPr>
            <p:ph type="body" sz="quarter" idx="46" hasCustomPrompt="1"/>
          </p:nvPr>
        </p:nvSpPr>
        <p:spPr>
          <a:xfrm>
            <a:off x="6158608" y="4580358"/>
            <a:ext cx="5709542" cy="24531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n-lt"/>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 3</a:t>
            </a:r>
          </a:p>
        </p:txBody>
      </p:sp>
      <p:sp>
        <p:nvSpPr>
          <p:cNvPr id="18" name="Espace réservé pour une image  14"/>
          <p:cNvSpPr>
            <a:spLocks noGrp="1"/>
          </p:cNvSpPr>
          <p:nvPr>
            <p:ph type="pic" sz="quarter" idx="47"/>
          </p:nvPr>
        </p:nvSpPr>
        <p:spPr>
          <a:xfrm>
            <a:off x="5516561" y="3573189"/>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9" name="Espace réservé pour une image  14"/>
          <p:cNvSpPr>
            <a:spLocks noGrp="1"/>
          </p:cNvSpPr>
          <p:nvPr>
            <p:ph type="pic" sz="quarter" idx="48"/>
          </p:nvPr>
        </p:nvSpPr>
        <p:spPr>
          <a:xfrm>
            <a:off x="5516561" y="4867275"/>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6" name="Espace réservé du texte 6">
            <a:extLst>
              <a:ext uri="{FF2B5EF4-FFF2-40B4-BE49-F238E27FC236}">
                <a16:creationId xmlns:a16="http://schemas.microsoft.com/office/drawing/2014/main" id="{98ECCC5C-EBBC-4ACB-8B54-459CB5C01631}"/>
              </a:ext>
            </a:extLst>
          </p:cNvPr>
          <p:cNvSpPr>
            <a:spLocks noGrp="1"/>
          </p:cNvSpPr>
          <p:nvPr>
            <p:ph type="body" sz="quarter" idx="40" hasCustomPrompt="1"/>
          </p:nvPr>
        </p:nvSpPr>
        <p:spPr>
          <a:xfrm>
            <a:off x="337933" y="564022"/>
            <a:ext cx="11414124" cy="645000"/>
          </a:xfrm>
          <a:prstGeom prst="rect">
            <a:avLst/>
          </a:prstGeom>
        </p:spPr>
        <p:txBody>
          <a:bodyPr anchor="ctr"/>
          <a:lstStyle>
            <a:lvl1pPr marL="0" indent="0">
              <a:buNone/>
              <a:defRPr sz="2200" b="1" cap="all" spc="-150" baseline="0">
                <a:latin typeface="+mj-lt"/>
              </a:defRPr>
            </a:lvl1pPr>
          </a:lstStyle>
          <a:p>
            <a:pPr lvl="0"/>
            <a:r>
              <a:rPr lang="fr-FR" dirty="0"/>
              <a:t>Titre</a:t>
            </a:r>
          </a:p>
        </p:txBody>
      </p:sp>
      <p:sp>
        <p:nvSpPr>
          <p:cNvPr id="17" name="Espace réservé du pied de page 1">
            <a:extLst>
              <a:ext uri="{FF2B5EF4-FFF2-40B4-BE49-F238E27FC236}">
                <a16:creationId xmlns:a16="http://schemas.microsoft.com/office/drawing/2014/main" id="{FFA83904-203E-1346-9FEB-8942D059F8E9}"/>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1435070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4_Specific-4 ideas with images + one big">
    <p:spTree>
      <p:nvGrpSpPr>
        <p:cNvPr id="1" name=""/>
        <p:cNvGrpSpPr/>
        <p:nvPr/>
      </p:nvGrpSpPr>
      <p:grpSpPr>
        <a:xfrm>
          <a:off x="0" y="0"/>
          <a:ext cx="0" cy="0"/>
          <a:chOff x="0" y="0"/>
          <a:chExt cx="0" cy="0"/>
        </a:xfrm>
      </p:grpSpPr>
      <p:sp>
        <p:nvSpPr>
          <p:cNvPr id="12" name="Espace réservé pour une image  11"/>
          <p:cNvSpPr>
            <a:spLocks noGrp="1"/>
          </p:cNvSpPr>
          <p:nvPr>
            <p:ph type="pic" sz="quarter" idx="42"/>
          </p:nvPr>
        </p:nvSpPr>
        <p:spPr>
          <a:xfrm>
            <a:off x="8439150" y="866775"/>
            <a:ext cx="3752850" cy="599122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stStyle>
          <a:p>
            <a:r>
              <a:rPr lang="fr-FR" dirty="0"/>
              <a:t>Cliquez sur l'icône pour ajouter une image</a:t>
            </a:r>
          </a:p>
        </p:txBody>
      </p:sp>
      <p:sp>
        <p:nvSpPr>
          <p:cNvPr id="13" name="Espace réservé du texte 9"/>
          <p:cNvSpPr>
            <a:spLocks noGrp="1"/>
          </p:cNvSpPr>
          <p:nvPr>
            <p:ph type="body" sz="quarter" idx="43"/>
          </p:nvPr>
        </p:nvSpPr>
        <p:spPr>
          <a:xfrm>
            <a:off x="1033220" y="290380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0" name="Espace réservé du texte 4"/>
          <p:cNvSpPr>
            <a:spLocks noGrp="1"/>
          </p:cNvSpPr>
          <p:nvPr>
            <p:ph type="body" sz="quarter" idx="47" hasCustomPrompt="1"/>
          </p:nvPr>
        </p:nvSpPr>
        <p:spPr>
          <a:xfrm>
            <a:off x="1033220" y="264663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2" name="Espace réservé du texte 9"/>
          <p:cNvSpPr>
            <a:spLocks noGrp="1"/>
          </p:cNvSpPr>
          <p:nvPr>
            <p:ph type="body" sz="quarter" idx="49"/>
          </p:nvPr>
        </p:nvSpPr>
        <p:spPr>
          <a:xfrm>
            <a:off x="1033220" y="463735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3" name="Espace réservé du texte 4"/>
          <p:cNvSpPr>
            <a:spLocks noGrp="1"/>
          </p:cNvSpPr>
          <p:nvPr>
            <p:ph type="body" sz="quarter" idx="50" hasCustomPrompt="1"/>
          </p:nvPr>
        </p:nvSpPr>
        <p:spPr>
          <a:xfrm>
            <a:off x="1033220" y="438018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5" name="Espace réservé du texte 9"/>
          <p:cNvSpPr>
            <a:spLocks noGrp="1"/>
          </p:cNvSpPr>
          <p:nvPr>
            <p:ph type="body" sz="quarter" idx="52"/>
          </p:nvPr>
        </p:nvSpPr>
        <p:spPr>
          <a:xfrm>
            <a:off x="4807122" y="2915664"/>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6" name="Espace réservé du texte 4"/>
          <p:cNvSpPr>
            <a:spLocks noGrp="1"/>
          </p:cNvSpPr>
          <p:nvPr>
            <p:ph type="body" sz="quarter" idx="53" hasCustomPrompt="1"/>
          </p:nvPr>
        </p:nvSpPr>
        <p:spPr>
          <a:xfrm>
            <a:off x="4807122" y="2658489"/>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8" name="Espace réservé du texte 9"/>
          <p:cNvSpPr>
            <a:spLocks noGrp="1"/>
          </p:cNvSpPr>
          <p:nvPr>
            <p:ph type="body" sz="quarter" idx="55"/>
          </p:nvPr>
        </p:nvSpPr>
        <p:spPr>
          <a:xfrm>
            <a:off x="4807122" y="463735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9" name="Espace réservé du texte 4"/>
          <p:cNvSpPr>
            <a:spLocks noGrp="1"/>
          </p:cNvSpPr>
          <p:nvPr>
            <p:ph type="body" sz="quarter" idx="56" hasCustomPrompt="1"/>
          </p:nvPr>
        </p:nvSpPr>
        <p:spPr>
          <a:xfrm>
            <a:off x="4807122" y="438018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33" name="Espace réservé pour une image  32"/>
          <p:cNvSpPr>
            <a:spLocks noGrp="1"/>
          </p:cNvSpPr>
          <p:nvPr>
            <p:ph type="pic" sz="quarter" idx="57" hasCustomPrompt="1"/>
          </p:nvPr>
        </p:nvSpPr>
        <p:spPr>
          <a:xfrm>
            <a:off x="1033220" y="2260543"/>
            <a:ext cx="360000" cy="360000"/>
          </a:xfrm>
          <a:prstGeom prst="rect">
            <a:avLst/>
          </a:prstGeom>
        </p:spPr>
        <p:txBody>
          <a:bodyPr/>
          <a:lstStyle>
            <a:lvl1pPr marL="0" indent="0">
              <a:buNone/>
              <a:defRPr sz="600"/>
            </a:lvl1pPr>
          </a:lstStyle>
          <a:p>
            <a:r>
              <a:rPr lang="fr-FR" dirty="0"/>
              <a:t>icone</a:t>
            </a:r>
          </a:p>
        </p:txBody>
      </p:sp>
      <p:sp>
        <p:nvSpPr>
          <p:cNvPr id="37" name="Espace réservé pour une image  32"/>
          <p:cNvSpPr>
            <a:spLocks noGrp="1"/>
          </p:cNvSpPr>
          <p:nvPr>
            <p:ph type="pic" sz="quarter" idx="58" hasCustomPrompt="1"/>
          </p:nvPr>
        </p:nvSpPr>
        <p:spPr>
          <a:xfrm>
            <a:off x="4807122" y="2265272"/>
            <a:ext cx="360000" cy="360000"/>
          </a:xfrm>
          <a:prstGeom prst="rect">
            <a:avLst/>
          </a:prstGeom>
        </p:spPr>
        <p:txBody>
          <a:bodyPr/>
          <a:lstStyle>
            <a:lvl1pPr marL="0" indent="0">
              <a:buNone/>
              <a:defRPr sz="600"/>
            </a:lvl1pPr>
          </a:lstStyle>
          <a:p>
            <a:r>
              <a:rPr lang="fr-FR" dirty="0"/>
              <a:t>icone</a:t>
            </a:r>
          </a:p>
        </p:txBody>
      </p:sp>
      <p:sp>
        <p:nvSpPr>
          <p:cNvPr id="38" name="Espace réservé pour une image  32"/>
          <p:cNvSpPr>
            <a:spLocks noGrp="1"/>
          </p:cNvSpPr>
          <p:nvPr>
            <p:ph type="pic" sz="quarter" idx="59" hasCustomPrompt="1"/>
          </p:nvPr>
        </p:nvSpPr>
        <p:spPr>
          <a:xfrm>
            <a:off x="1033220" y="3997607"/>
            <a:ext cx="360000" cy="360000"/>
          </a:xfrm>
          <a:prstGeom prst="rect">
            <a:avLst/>
          </a:prstGeom>
        </p:spPr>
        <p:txBody>
          <a:bodyPr/>
          <a:lstStyle>
            <a:lvl1pPr marL="0" indent="0">
              <a:buNone/>
              <a:defRPr sz="600"/>
            </a:lvl1pPr>
          </a:lstStyle>
          <a:p>
            <a:r>
              <a:rPr lang="fr-FR" dirty="0"/>
              <a:t>icone</a:t>
            </a:r>
          </a:p>
        </p:txBody>
      </p:sp>
      <p:sp>
        <p:nvSpPr>
          <p:cNvPr id="39" name="Espace réservé pour une image  32"/>
          <p:cNvSpPr>
            <a:spLocks noGrp="1"/>
          </p:cNvSpPr>
          <p:nvPr>
            <p:ph type="pic" sz="quarter" idx="60" hasCustomPrompt="1"/>
          </p:nvPr>
        </p:nvSpPr>
        <p:spPr>
          <a:xfrm>
            <a:off x="4807122" y="3997607"/>
            <a:ext cx="360000" cy="360000"/>
          </a:xfrm>
          <a:prstGeom prst="rect">
            <a:avLst/>
          </a:prstGeom>
        </p:spPr>
        <p:txBody>
          <a:bodyPr/>
          <a:lstStyle>
            <a:lvl1pPr marL="0" indent="0">
              <a:buNone/>
              <a:defRPr sz="600"/>
            </a:lvl1pPr>
          </a:lstStyle>
          <a:p>
            <a:r>
              <a:rPr lang="fr-FR" dirty="0"/>
              <a:t>icone</a:t>
            </a:r>
          </a:p>
        </p:txBody>
      </p:sp>
      <p:sp>
        <p:nvSpPr>
          <p:cNvPr id="19" name="Espace réservé du pied de page 1">
            <a:extLst>
              <a:ext uri="{FF2B5EF4-FFF2-40B4-BE49-F238E27FC236}">
                <a16:creationId xmlns:a16="http://schemas.microsoft.com/office/drawing/2014/main" id="{B9C9861B-9BEF-654F-81C7-3D554666978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30" name="Espace réservé du texte 4">
            <a:extLst>
              <a:ext uri="{FF2B5EF4-FFF2-40B4-BE49-F238E27FC236}">
                <a16:creationId xmlns:a16="http://schemas.microsoft.com/office/drawing/2014/main" id="{37C20484-7B42-914B-B5F6-4A0DFD90C8C5}"/>
              </a:ext>
            </a:extLst>
          </p:cNvPr>
          <p:cNvSpPr>
            <a:spLocks noGrp="1"/>
          </p:cNvSpPr>
          <p:nvPr>
            <p:ph type="body" sz="quarter" idx="35"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31" name="Espace réservé du texte 6">
            <a:extLst>
              <a:ext uri="{FF2B5EF4-FFF2-40B4-BE49-F238E27FC236}">
                <a16:creationId xmlns:a16="http://schemas.microsoft.com/office/drawing/2014/main" id="{F10CB560-F19E-E547-81DB-A5CB6EDA83E2}"/>
              </a:ext>
            </a:extLst>
          </p:cNvPr>
          <p:cNvSpPr>
            <a:spLocks noGrp="1"/>
          </p:cNvSpPr>
          <p:nvPr>
            <p:ph type="body" sz="quarter" idx="10" hasCustomPrompt="1"/>
          </p:nvPr>
        </p:nvSpPr>
        <p:spPr>
          <a:xfrm>
            <a:off x="337932" y="564022"/>
            <a:ext cx="7141199"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1015085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4_Specific-3 ideas in blue">
    <p:spTree>
      <p:nvGrpSpPr>
        <p:cNvPr id="1" name=""/>
        <p:cNvGrpSpPr/>
        <p:nvPr/>
      </p:nvGrpSpPr>
      <p:grpSpPr>
        <a:xfrm>
          <a:off x="0" y="0"/>
          <a:ext cx="0" cy="0"/>
          <a:chOff x="0" y="0"/>
          <a:chExt cx="0" cy="0"/>
        </a:xfrm>
      </p:grpSpPr>
      <p:sp>
        <p:nvSpPr>
          <p:cNvPr id="5" name="Espace réservé du texte 4"/>
          <p:cNvSpPr>
            <a:spLocks noGrp="1"/>
          </p:cNvSpPr>
          <p:nvPr>
            <p:ph type="body" sz="quarter" idx="32"/>
          </p:nvPr>
        </p:nvSpPr>
        <p:spPr>
          <a:xfrm>
            <a:off x="1596623" y="2836893"/>
            <a:ext cx="10155434" cy="647597"/>
          </a:xfrm>
          <a:prstGeom prst="rect">
            <a:avLst/>
          </a:prstGeom>
        </p:spPr>
        <p:txBody>
          <a:bodyPr/>
          <a:lstStyle>
            <a:lvl1pPr marL="0" indent="0">
              <a:lnSpc>
                <a:spcPts val="1500"/>
              </a:lnSpc>
              <a:spcBef>
                <a:spcPts val="0"/>
              </a:spcBef>
              <a:buFont typeface="Arial" panose="020B0604020202020204" pitchFamily="34" charset="0"/>
              <a:buNone/>
              <a:defRPr sz="1200"/>
            </a:lvl1pPr>
            <a:lvl2pPr>
              <a:defRPr sz="1100"/>
            </a:lvl2pPr>
            <a:lvl3pPr>
              <a:defRPr sz="1100"/>
            </a:lvl3pPr>
            <a:lvl4pPr>
              <a:defRPr sz="1100"/>
            </a:lvl4pPr>
            <a:lvl5pPr>
              <a:defRPr sz="1100"/>
            </a:lvl5pPr>
          </a:lstStyle>
          <a:p>
            <a:pPr lvl="0"/>
            <a:r>
              <a:rPr lang="fr-FR" dirty="0"/>
              <a:t>Modifier les styles du texte du masque</a:t>
            </a:r>
          </a:p>
        </p:txBody>
      </p:sp>
      <p:sp>
        <p:nvSpPr>
          <p:cNvPr id="16" name="Espace réservé du texte 15"/>
          <p:cNvSpPr>
            <a:spLocks noGrp="1"/>
          </p:cNvSpPr>
          <p:nvPr>
            <p:ph type="body" sz="quarter" idx="39" hasCustomPrompt="1"/>
          </p:nvPr>
        </p:nvSpPr>
        <p:spPr>
          <a:xfrm>
            <a:off x="688128" y="2819597"/>
            <a:ext cx="657581" cy="693300"/>
          </a:xfrm>
          <a:prstGeom prst="ellipse">
            <a:avLst/>
          </a:prstGeom>
          <a:solidFill>
            <a:schemeClr val="bg1"/>
          </a:solidFill>
          <a:ln>
            <a:solidFill>
              <a:srgbClr val="8CDDFF"/>
            </a:solidFill>
          </a:ln>
        </p:spPr>
        <p:txBody>
          <a:bodyPr anchor="ctr"/>
          <a:lstStyle>
            <a:lvl1pPr marL="0" indent="0" algn="ctr">
              <a:buNone/>
              <a:defRPr sz="1600">
                <a:solidFill>
                  <a:srgbClr val="8CDDFF"/>
                </a:solidFill>
                <a:latin typeface="+mj-lt"/>
              </a:defRPr>
            </a:lvl1pPr>
          </a:lstStyle>
          <a:p>
            <a:pPr lvl="0"/>
            <a:r>
              <a:rPr lang="fr-FR" dirty="0"/>
              <a:t>#1</a:t>
            </a:r>
          </a:p>
        </p:txBody>
      </p:sp>
      <p:sp>
        <p:nvSpPr>
          <p:cNvPr id="112" name="Espace réservé du texte 15"/>
          <p:cNvSpPr>
            <a:spLocks noGrp="1"/>
          </p:cNvSpPr>
          <p:nvPr>
            <p:ph type="body" sz="quarter" idx="40" hasCustomPrompt="1"/>
          </p:nvPr>
        </p:nvSpPr>
        <p:spPr>
          <a:xfrm>
            <a:off x="688128" y="3911966"/>
            <a:ext cx="657581" cy="693300"/>
          </a:xfrm>
          <a:prstGeom prst="ellipse">
            <a:avLst/>
          </a:prstGeom>
          <a:solidFill>
            <a:schemeClr val="bg1"/>
          </a:solidFill>
          <a:ln>
            <a:solidFill>
              <a:srgbClr val="98D5F0"/>
            </a:solidFill>
          </a:ln>
        </p:spPr>
        <p:txBody>
          <a:bodyPr anchor="ctr"/>
          <a:lstStyle>
            <a:lvl1pPr marL="0" indent="0" algn="ctr">
              <a:buNone/>
              <a:defRPr sz="1600">
                <a:solidFill>
                  <a:srgbClr val="98D5F0"/>
                </a:solidFill>
                <a:latin typeface="+mj-lt"/>
              </a:defRPr>
            </a:lvl1pPr>
          </a:lstStyle>
          <a:p>
            <a:pPr lvl="0"/>
            <a:r>
              <a:rPr lang="fr-FR" dirty="0"/>
              <a:t>#2</a:t>
            </a:r>
          </a:p>
        </p:txBody>
      </p:sp>
      <p:sp>
        <p:nvSpPr>
          <p:cNvPr id="113" name="Espace réservé du texte 15"/>
          <p:cNvSpPr>
            <a:spLocks noGrp="1"/>
          </p:cNvSpPr>
          <p:nvPr>
            <p:ph type="body" sz="quarter" idx="41" hasCustomPrompt="1"/>
          </p:nvPr>
        </p:nvSpPr>
        <p:spPr>
          <a:xfrm>
            <a:off x="688128" y="5004335"/>
            <a:ext cx="657581" cy="693300"/>
          </a:xfrm>
          <a:prstGeom prst="ellipse">
            <a:avLst/>
          </a:prstGeom>
          <a:solidFill>
            <a:schemeClr val="bg1"/>
          </a:solidFill>
          <a:ln>
            <a:solidFill>
              <a:srgbClr val="32AAE1"/>
            </a:solidFill>
          </a:ln>
        </p:spPr>
        <p:txBody>
          <a:bodyPr anchor="ctr"/>
          <a:lstStyle>
            <a:lvl1pPr marL="0" indent="0" algn="ctr">
              <a:buNone/>
              <a:defRPr sz="1600">
                <a:solidFill>
                  <a:srgbClr val="32AAE1"/>
                </a:solidFill>
                <a:latin typeface="+mj-lt"/>
              </a:defRPr>
            </a:lvl1pPr>
          </a:lstStyle>
          <a:p>
            <a:pPr lvl="0"/>
            <a:r>
              <a:rPr lang="fr-FR" dirty="0"/>
              <a:t>#3</a:t>
            </a:r>
          </a:p>
        </p:txBody>
      </p:sp>
      <p:sp>
        <p:nvSpPr>
          <p:cNvPr id="25" name="Espace réservé du texte 4"/>
          <p:cNvSpPr>
            <a:spLocks noGrp="1"/>
          </p:cNvSpPr>
          <p:nvPr>
            <p:ph type="body" sz="quarter" idx="42"/>
          </p:nvPr>
        </p:nvSpPr>
        <p:spPr>
          <a:xfrm>
            <a:off x="1596623" y="3929758"/>
            <a:ext cx="10155434" cy="647597"/>
          </a:xfrm>
          <a:prstGeom prst="rect">
            <a:avLst/>
          </a:prstGeom>
        </p:spPr>
        <p:txBody>
          <a:bodyPr/>
          <a:lstStyle>
            <a:lvl1pPr marL="0" indent="0">
              <a:lnSpc>
                <a:spcPct val="100000"/>
              </a:lnSpc>
              <a:spcBef>
                <a:spcPts val="0"/>
              </a:spcBef>
              <a:buFont typeface="Arial" panose="020B0604020202020204" pitchFamily="34" charset="0"/>
              <a:buNone/>
              <a:defRPr sz="1200"/>
            </a:lvl1pPr>
            <a:lvl2pPr>
              <a:defRPr sz="1100"/>
            </a:lvl2pPr>
            <a:lvl3pPr>
              <a:defRPr sz="1100"/>
            </a:lvl3pPr>
            <a:lvl4pPr>
              <a:defRPr sz="1100"/>
            </a:lvl4pPr>
            <a:lvl5pPr>
              <a:defRPr sz="1100"/>
            </a:lvl5pPr>
          </a:lstStyle>
          <a:p>
            <a:pPr lvl="0"/>
            <a:r>
              <a:rPr lang="fr-FR"/>
              <a:t>Modifier les styles du texte du masque</a:t>
            </a:r>
          </a:p>
        </p:txBody>
      </p:sp>
      <p:sp>
        <p:nvSpPr>
          <p:cNvPr id="26" name="Espace réservé du texte 4"/>
          <p:cNvSpPr>
            <a:spLocks noGrp="1"/>
          </p:cNvSpPr>
          <p:nvPr>
            <p:ph type="body" sz="quarter" idx="43"/>
          </p:nvPr>
        </p:nvSpPr>
        <p:spPr>
          <a:xfrm>
            <a:off x="1596623" y="5027186"/>
            <a:ext cx="10155434" cy="647597"/>
          </a:xfrm>
          <a:prstGeom prst="rect">
            <a:avLst/>
          </a:prstGeom>
        </p:spPr>
        <p:txBody>
          <a:bodyPr/>
          <a:lstStyle>
            <a:lvl1pPr marL="0" indent="0">
              <a:lnSpc>
                <a:spcPct val="100000"/>
              </a:lnSpc>
              <a:spcBef>
                <a:spcPts val="0"/>
              </a:spcBef>
              <a:buFont typeface="Arial" panose="020B0604020202020204" pitchFamily="34" charset="0"/>
              <a:buNone/>
              <a:defRPr sz="1200"/>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2">
            <a:extLst>
              <a:ext uri="{FF2B5EF4-FFF2-40B4-BE49-F238E27FC236}">
                <a16:creationId xmlns:a16="http://schemas.microsoft.com/office/drawing/2014/main" id="{2686BD5B-F9F1-461D-B44D-92D09B9BAC2D}"/>
              </a:ext>
            </a:extLst>
          </p:cNvPr>
          <p:cNvSpPr>
            <a:spLocks noGrp="1"/>
          </p:cNvSpPr>
          <p:nvPr>
            <p:ph type="body" sz="quarter" idx="44"/>
          </p:nvPr>
        </p:nvSpPr>
        <p:spPr>
          <a:xfrm>
            <a:off x="338138" y="2046289"/>
            <a:ext cx="11413919" cy="4216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a:defRPr sz="1100"/>
            </a:lvl2pPr>
            <a:lvl3pPr>
              <a:defRPr sz="1100"/>
            </a:lvl3pPr>
            <a:lvl4pPr>
              <a:defRPr sz="1100"/>
            </a:lvl4pPr>
            <a:lvl5pPr>
              <a:defRPr sz="1100"/>
            </a:lvl5pPr>
          </a:lstStyle>
          <a:p>
            <a:pPr lvl="0"/>
            <a:r>
              <a:rPr lang="fr-FR" dirty="0"/>
              <a:t>Modifier les styles du texte du masque</a:t>
            </a:r>
          </a:p>
        </p:txBody>
      </p:sp>
      <p:sp>
        <p:nvSpPr>
          <p:cNvPr id="14" name="Espace réservé du pied de page 1">
            <a:extLst>
              <a:ext uri="{FF2B5EF4-FFF2-40B4-BE49-F238E27FC236}">
                <a16:creationId xmlns:a16="http://schemas.microsoft.com/office/drawing/2014/main" id="{5E35B4B0-5A29-6948-BBB2-47519A339F7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8" name="Espace réservé du texte 4">
            <a:extLst>
              <a:ext uri="{FF2B5EF4-FFF2-40B4-BE49-F238E27FC236}">
                <a16:creationId xmlns:a16="http://schemas.microsoft.com/office/drawing/2014/main" id="{9CEB7E3D-4D9F-0D49-AB8C-95E8F60F4FEF}"/>
              </a:ext>
            </a:extLst>
          </p:cNvPr>
          <p:cNvSpPr>
            <a:spLocks noGrp="1"/>
          </p:cNvSpPr>
          <p:nvPr>
            <p:ph type="body" sz="quarter" idx="35" hasCustomPrompt="1"/>
          </p:nvPr>
        </p:nvSpPr>
        <p:spPr>
          <a:xfrm>
            <a:off x="337930" y="922713"/>
            <a:ext cx="1143365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9" name="Espace réservé du texte 6">
            <a:extLst>
              <a:ext uri="{FF2B5EF4-FFF2-40B4-BE49-F238E27FC236}">
                <a16:creationId xmlns:a16="http://schemas.microsoft.com/office/drawing/2014/main" id="{8E7ED1D0-FE4D-134C-A6D0-279F1C99A3C3}"/>
              </a:ext>
            </a:extLst>
          </p:cNvPr>
          <p:cNvSpPr>
            <a:spLocks noGrp="1"/>
          </p:cNvSpPr>
          <p:nvPr>
            <p:ph type="body" sz="quarter" idx="10" hasCustomPrompt="1"/>
          </p:nvPr>
        </p:nvSpPr>
        <p:spPr>
          <a:xfrm>
            <a:off x="337931" y="564022"/>
            <a:ext cx="11433653"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8629947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4_Specific-3 images and grey area">
    <p:spTree>
      <p:nvGrpSpPr>
        <p:cNvPr id="1" name=""/>
        <p:cNvGrpSpPr/>
        <p:nvPr/>
      </p:nvGrpSpPr>
      <p:grpSpPr>
        <a:xfrm>
          <a:off x="0" y="0"/>
          <a:ext cx="0" cy="0"/>
          <a:chOff x="0" y="0"/>
          <a:chExt cx="0" cy="0"/>
        </a:xfrm>
      </p:grpSpPr>
      <p:sp>
        <p:nvSpPr>
          <p:cNvPr id="3" name="Espace réservé du texte 2"/>
          <p:cNvSpPr>
            <a:spLocks noGrp="1"/>
          </p:cNvSpPr>
          <p:nvPr>
            <p:ph type="body" sz="quarter" idx="41"/>
          </p:nvPr>
        </p:nvSpPr>
        <p:spPr>
          <a:xfrm>
            <a:off x="638175" y="2167105"/>
            <a:ext cx="7820024" cy="2394386"/>
          </a:xfrm>
          <a:prstGeom prst="rect">
            <a:avLst/>
          </a:prstGeom>
          <a:solidFill>
            <a:schemeClr val="bg1">
              <a:lumMod val="90000"/>
            </a:schemeClr>
          </a:solidFill>
        </p:spPr>
        <p:txBody>
          <a:bodyPr/>
          <a:lstStyle>
            <a:lvl1pPr marL="0" indent="0">
              <a:lnSpc>
                <a:spcPts val="1500"/>
              </a:lnSpc>
              <a:buNone/>
              <a:defRPr sz="1200">
                <a:solidFill>
                  <a:schemeClr val="tx1"/>
                </a:solidFill>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5" name="Espace réservé du texte 4"/>
          <p:cNvSpPr>
            <a:spLocks noGrp="1"/>
          </p:cNvSpPr>
          <p:nvPr>
            <p:ph type="body" sz="quarter" idx="42"/>
          </p:nvPr>
        </p:nvSpPr>
        <p:spPr>
          <a:xfrm>
            <a:off x="641350" y="4792663"/>
            <a:ext cx="7820025" cy="1366837"/>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32" name="Espace réservé pour une image  38"/>
          <p:cNvSpPr>
            <a:spLocks noGrp="1"/>
          </p:cNvSpPr>
          <p:nvPr>
            <p:ph type="pic" sz="quarter" idx="38"/>
          </p:nvPr>
        </p:nvSpPr>
        <p:spPr>
          <a:xfrm>
            <a:off x="9841454" y="2345780"/>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33" name="Espace réservé pour une image  38"/>
          <p:cNvSpPr>
            <a:spLocks noGrp="1"/>
          </p:cNvSpPr>
          <p:nvPr>
            <p:ph type="pic" sz="quarter" idx="39"/>
          </p:nvPr>
        </p:nvSpPr>
        <p:spPr>
          <a:xfrm>
            <a:off x="9841454" y="3736665"/>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34" name="Espace réservé pour une image  38"/>
          <p:cNvSpPr>
            <a:spLocks noGrp="1"/>
          </p:cNvSpPr>
          <p:nvPr>
            <p:ph type="pic" sz="quarter" idx="40"/>
          </p:nvPr>
        </p:nvSpPr>
        <p:spPr>
          <a:xfrm>
            <a:off x="9841454" y="5184725"/>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10" name="Espace réservé du pied de page 1">
            <a:extLst>
              <a:ext uri="{FF2B5EF4-FFF2-40B4-BE49-F238E27FC236}">
                <a16:creationId xmlns:a16="http://schemas.microsoft.com/office/drawing/2014/main" id="{EF328428-03C6-224C-BBA0-FF5172968E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1" name="Espace réservé du texte 4">
            <a:extLst>
              <a:ext uri="{FF2B5EF4-FFF2-40B4-BE49-F238E27FC236}">
                <a16:creationId xmlns:a16="http://schemas.microsoft.com/office/drawing/2014/main" id="{9CEB7E3D-4D9F-0D49-AB8C-95E8F60F4FEF}"/>
              </a:ext>
            </a:extLst>
          </p:cNvPr>
          <p:cNvSpPr>
            <a:spLocks noGrp="1"/>
          </p:cNvSpPr>
          <p:nvPr>
            <p:ph type="body" sz="quarter" idx="35" hasCustomPrompt="1"/>
          </p:nvPr>
        </p:nvSpPr>
        <p:spPr>
          <a:xfrm>
            <a:off x="337930" y="922713"/>
            <a:ext cx="1143365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4" name="Espace réservé du texte 6">
            <a:extLst>
              <a:ext uri="{FF2B5EF4-FFF2-40B4-BE49-F238E27FC236}">
                <a16:creationId xmlns:a16="http://schemas.microsoft.com/office/drawing/2014/main" id="{8E7ED1D0-FE4D-134C-A6D0-279F1C99A3C3}"/>
              </a:ext>
            </a:extLst>
          </p:cNvPr>
          <p:cNvSpPr>
            <a:spLocks noGrp="1"/>
          </p:cNvSpPr>
          <p:nvPr>
            <p:ph type="body" sz="quarter" idx="10" hasCustomPrompt="1"/>
          </p:nvPr>
        </p:nvSpPr>
        <p:spPr>
          <a:xfrm>
            <a:off x="337931" y="564022"/>
            <a:ext cx="11433653"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8685586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5_Specific-Deliverable 01">
    <p:spTree>
      <p:nvGrpSpPr>
        <p:cNvPr id="1" name=""/>
        <p:cNvGrpSpPr/>
        <p:nvPr/>
      </p:nvGrpSpPr>
      <p:grpSpPr>
        <a:xfrm>
          <a:off x="0" y="0"/>
          <a:ext cx="0" cy="0"/>
          <a:chOff x="0" y="0"/>
          <a:chExt cx="0" cy="0"/>
        </a:xfrm>
      </p:grpSpPr>
      <p:sp>
        <p:nvSpPr>
          <p:cNvPr id="7" name="Espace réservé du texte 6"/>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livrables</a:t>
            </a:r>
          </a:p>
        </p:txBody>
      </p:sp>
      <p:sp>
        <p:nvSpPr>
          <p:cNvPr id="39" name="Espace réservé du texte 4"/>
          <p:cNvSpPr>
            <a:spLocks noGrp="1"/>
          </p:cNvSpPr>
          <p:nvPr>
            <p:ph type="body" sz="quarter" idx="42" hasCustomPrompt="1"/>
          </p:nvPr>
        </p:nvSpPr>
        <p:spPr>
          <a:xfrm>
            <a:off x="337932" y="2320299"/>
            <a:ext cx="7095404" cy="422902"/>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Illustration</a:t>
            </a:r>
          </a:p>
        </p:txBody>
      </p:sp>
      <p:sp>
        <p:nvSpPr>
          <p:cNvPr id="4" name="Espace réservé pour une image  3"/>
          <p:cNvSpPr>
            <a:spLocks noGrp="1"/>
          </p:cNvSpPr>
          <p:nvPr>
            <p:ph type="pic" sz="quarter" idx="73"/>
          </p:nvPr>
        </p:nvSpPr>
        <p:spPr>
          <a:xfrm>
            <a:off x="345174" y="2743201"/>
            <a:ext cx="7086404" cy="3130764"/>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stStyle>
          <a:p>
            <a:r>
              <a:rPr lang="fr-FR" dirty="0"/>
              <a:t>Cliquez sur l'icône pour ajouter une image</a:t>
            </a:r>
          </a:p>
        </p:txBody>
      </p:sp>
      <p:sp>
        <p:nvSpPr>
          <p:cNvPr id="41" name="Espace réservé du texte 15"/>
          <p:cNvSpPr>
            <a:spLocks noGrp="1"/>
          </p:cNvSpPr>
          <p:nvPr>
            <p:ph type="body" sz="quarter" idx="17"/>
          </p:nvPr>
        </p:nvSpPr>
        <p:spPr>
          <a:xfrm>
            <a:off x="7880465" y="2743201"/>
            <a:ext cx="3990080" cy="3130763"/>
          </a:xfrm>
          <a:prstGeom prst="rect">
            <a:avLst/>
          </a:prstGeom>
        </p:spPr>
        <p:txBody>
          <a:bodyPr>
            <a:noAutofit/>
          </a:bodyPr>
          <a:lstStyle>
            <a:lvl1pPr marL="0" indent="0">
              <a:lnSpc>
                <a:spcPts val="1500"/>
              </a:lnSpc>
              <a:spcBef>
                <a:spcPts val="0"/>
              </a:spcBef>
              <a:buFont typeface="Arial" panose="020B0604020202020204" pitchFamily="34" charset="0"/>
              <a:buNone/>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43" name="Espace réservé du texte 4"/>
          <p:cNvSpPr>
            <a:spLocks noGrp="1"/>
          </p:cNvSpPr>
          <p:nvPr>
            <p:ph type="body" sz="quarter" idx="74" hasCustomPrompt="1"/>
          </p:nvPr>
        </p:nvSpPr>
        <p:spPr>
          <a:xfrm>
            <a:off x="7880465" y="2320299"/>
            <a:ext cx="3990080" cy="422902"/>
          </a:xfrm>
          <a:prstGeom prst="rect">
            <a:avLst/>
          </a:prstGeom>
        </p:spPr>
        <p:txBody>
          <a:bodyPr/>
          <a:lstStyle>
            <a:lvl1pPr>
              <a:defRPr lang="fr-FR" sz="1400" b="1" baseline="0" dirty="0">
                <a:latin typeface="Arial" panose="020B0604020202020204" pitchFamily="34" charset="0"/>
                <a:cs typeface="Arial" panose="020B0604020202020204" pitchFamily="34" charset="0"/>
              </a:defRPr>
            </a:lvl1pPr>
          </a:lstStyle>
          <a:p>
            <a:pPr marL="0" marR="0" lvl="0" indent="0" fontAlgn="auto">
              <a:spcAft>
                <a:spcPts val="0"/>
              </a:spcAft>
              <a:buClrTx/>
              <a:buSzTx/>
              <a:buNone/>
              <a:tabLst/>
            </a:pPr>
            <a:r>
              <a:rPr lang="fr-FR" dirty="0"/>
              <a:t>Description / points d’attention / éléments de différenciation</a:t>
            </a:r>
          </a:p>
        </p:txBody>
      </p:sp>
      <p:sp>
        <p:nvSpPr>
          <p:cNvPr id="12"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4"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11414124"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livrable</a:t>
            </a:r>
          </a:p>
        </p:txBody>
      </p:sp>
      <p:sp>
        <p:nvSpPr>
          <p:cNvPr id="10" name="Espace réservé du pied de page 1">
            <a:extLst>
              <a:ext uri="{FF2B5EF4-FFF2-40B4-BE49-F238E27FC236}">
                <a16:creationId xmlns:a16="http://schemas.microsoft.com/office/drawing/2014/main" id="{CEAC2749-3726-D34B-8390-C83E0F5EE0A4}"/>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5767408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5_Specific-Deliverable 02">
    <p:spTree>
      <p:nvGrpSpPr>
        <p:cNvPr id="1" name=""/>
        <p:cNvGrpSpPr/>
        <p:nvPr/>
      </p:nvGrpSpPr>
      <p:grpSpPr>
        <a:xfrm>
          <a:off x="0" y="0"/>
          <a:ext cx="0" cy="0"/>
          <a:chOff x="0" y="0"/>
          <a:chExt cx="0" cy="0"/>
        </a:xfrm>
      </p:grpSpPr>
      <p:sp>
        <p:nvSpPr>
          <p:cNvPr id="39" name="Espace réservé du texte 4"/>
          <p:cNvSpPr>
            <a:spLocks noGrp="1"/>
          </p:cNvSpPr>
          <p:nvPr>
            <p:ph type="body" sz="quarter" idx="42" hasCustomPrompt="1"/>
          </p:nvPr>
        </p:nvSpPr>
        <p:spPr>
          <a:xfrm>
            <a:off x="337932" y="2320299"/>
            <a:ext cx="3997296"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Exemple de sommaire</a:t>
            </a:r>
          </a:p>
        </p:txBody>
      </p:sp>
      <p:sp>
        <p:nvSpPr>
          <p:cNvPr id="4" name="Espace réservé pour une image  3"/>
          <p:cNvSpPr>
            <a:spLocks noGrp="1"/>
          </p:cNvSpPr>
          <p:nvPr>
            <p:ph type="pic" sz="quarter" idx="73"/>
          </p:nvPr>
        </p:nvSpPr>
        <p:spPr>
          <a:xfrm>
            <a:off x="5619404" y="2572195"/>
            <a:ext cx="6251141" cy="3130764"/>
          </a:xfrm>
          <a:prstGeom prst="rect">
            <a:avLst/>
          </a:prstGeom>
        </p:spPr>
        <p:txBody>
          <a:bodyPr/>
          <a:lstStyle>
            <a:lvl1pPr marL="0" indent="0">
              <a:lnSpc>
                <a:spcPts val="1500"/>
              </a:lnSpc>
              <a:buNone/>
              <a:defRPr sz="120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41" name="Espace réservé du texte 15"/>
          <p:cNvSpPr>
            <a:spLocks noGrp="1"/>
          </p:cNvSpPr>
          <p:nvPr>
            <p:ph type="body" sz="quarter" idx="17"/>
          </p:nvPr>
        </p:nvSpPr>
        <p:spPr>
          <a:xfrm>
            <a:off x="345148" y="2572196"/>
            <a:ext cx="3990080" cy="3130763"/>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b="0" dirty="0"/>
              <a:t>Modifier les styles du texte du masque</a:t>
            </a:r>
          </a:p>
        </p:txBody>
      </p:sp>
      <p:sp>
        <p:nvSpPr>
          <p:cNvPr id="43" name="Espace réservé du texte 4"/>
          <p:cNvSpPr>
            <a:spLocks noGrp="1"/>
          </p:cNvSpPr>
          <p:nvPr>
            <p:ph type="body" sz="quarter" idx="74" hasCustomPrompt="1"/>
          </p:nvPr>
        </p:nvSpPr>
        <p:spPr>
          <a:xfrm>
            <a:off x="5619404" y="2320298"/>
            <a:ext cx="6251141" cy="251897"/>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baseline="0">
                <a:latin typeface="Arial" panose="020B0604020202020204" pitchFamily="34" charset="0"/>
                <a:cs typeface="Arial" panose="020B0604020202020204" pitchFamily="34" charset="0"/>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Zoom sur le livrable</a:t>
            </a:r>
          </a:p>
        </p:txBody>
      </p:sp>
      <p:sp>
        <p:nvSpPr>
          <p:cNvPr id="13" name="Espace réservé du texte 6">
            <a:extLst>
              <a:ext uri="{FF2B5EF4-FFF2-40B4-BE49-F238E27FC236}">
                <a16:creationId xmlns:a16="http://schemas.microsoft.com/office/drawing/2014/main" id="{8545DEC4-0FB5-47FF-B1CE-C3FBE023A7FB}"/>
              </a:ext>
            </a:extLst>
          </p:cNvPr>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livrables</a:t>
            </a:r>
          </a:p>
        </p:txBody>
      </p:sp>
      <p:sp>
        <p:nvSpPr>
          <p:cNvPr id="11"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4"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11414124"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livrable</a:t>
            </a:r>
          </a:p>
        </p:txBody>
      </p:sp>
      <p:sp>
        <p:nvSpPr>
          <p:cNvPr id="10" name="Espace réservé du pied de page 1">
            <a:extLst>
              <a:ext uri="{FF2B5EF4-FFF2-40B4-BE49-F238E27FC236}">
                <a16:creationId xmlns:a16="http://schemas.microsoft.com/office/drawing/2014/main" id="{506254FB-97B2-824A-A79B-9A2139366A1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850006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5_Specific-Credential 01">
    <p:spTree>
      <p:nvGrpSpPr>
        <p:cNvPr id="1" name=""/>
        <p:cNvGrpSpPr/>
        <p:nvPr/>
      </p:nvGrpSpPr>
      <p:grpSpPr>
        <a:xfrm>
          <a:off x="0" y="0"/>
          <a:ext cx="0" cy="0"/>
          <a:chOff x="0" y="0"/>
          <a:chExt cx="0" cy="0"/>
        </a:xfrm>
      </p:grpSpPr>
      <p:sp>
        <p:nvSpPr>
          <p:cNvPr id="11" name="Espace réservé du texte 9"/>
          <p:cNvSpPr>
            <a:spLocks noGrp="1"/>
          </p:cNvSpPr>
          <p:nvPr>
            <p:ph type="body" sz="quarter" idx="63" hasCustomPrompt="1"/>
          </p:nvPr>
        </p:nvSpPr>
        <p:spPr>
          <a:xfrm>
            <a:off x="352364" y="2133206"/>
            <a:ext cx="709674"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marL="0" indent="0">
              <a:buNone/>
              <a:defRPr lang="fr-FR" sz="1200" b="1" dirty="0" smtClean="0">
                <a:latin typeface="Arial" panose="020B0604020202020204" pitchFamily="34" charset="0"/>
                <a:cs typeface="Arial" panose="020B0604020202020204" pitchFamily="34" charset="0"/>
              </a:defRPr>
            </a:lvl1pPr>
          </a:lstStyle>
          <a:p>
            <a:pPr marL="228600" marR="0" lvl="0" indent="-228600" fontAlgn="auto">
              <a:spcAft>
                <a:spcPts val="0"/>
              </a:spcAft>
              <a:buClrTx/>
              <a:buSzTx/>
              <a:tabLst/>
            </a:pPr>
            <a:r>
              <a:rPr lang="fr-FR" dirty="0"/>
              <a:t>Objectifs</a:t>
            </a:r>
          </a:p>
          <a:p>
            <a:pPr marL="228600" marR="0" lvl="0" indent="-228600" fontAlgn="auto">
              <a:spcAft>
                <a:spcPts val="0"/>
              </a:spcAft>
              <a:buClrTx/>
              <a:buSzTx/>
              <a:tabLst/>
            </a:pPr>
            <a:endParaRPr lang="fr-FR" dirty="0"/>
          </a:p>
        </p:txBody>
      </p:sp>
      <p:sp>
        <p:nvSpPr>
          <p:cNvPr id="12" name="Espace réservé du texte 15"/>
          <p:cNvSpPr>
            <a:spLocks noGrp="1"/>
          </p:cNvSpPr>
          <p:nvPr>
            <p:ph type="body" sz="quarter" idx="15"/>
          </p:nvPr>
        </p:nvSpPr>
        <p:spPr>
          <a:xfrm>
            <a:off x="345149" y="2358875"/>
            <a:ext cx="8099486" cy="661673"/>
          </a:xfrm>
          <a:prstGeom prst="rect">
            <a:avLst/>
          </a:prstGeom>
        </p:spPr>
        <p:txBody>
          <a:bodyPr>
            <a:noAutofit/>
          </a:bodyPr>
          <a:lstStyle>
            <a:lvl1pPr marL="0" indent="0">
              <a:lnSpc>
                <a:spcPts val="1500"/>
              </a:lnSpc>
              <a:spcBef>
                <a:spcPts val="0"/>
              </a:spcBef>
              <a:buFont typeface="Arial" panose="020B0604020202020204" pitchFamily="34" charset="0"/>
              <a:buNone/>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9"/>
          <p:cNvSpPr>
            <a:spLocks noGrp="1"/>
          </p:cNvSpPr>
          <p:nvPr>
            <p:ph type="body" sz="quarter" idx="73" hasCustomPrompt="1"/>
          </p:nvPr>
        </p:nvSpPr>
        <p:spPr>
          <a:xfrm>
            <a:off x="359580" y="3251418"/>
            <a:ext cx="740558"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Activités</a:t>
            </a:r>
          </a:p>
          <a:p>
            <a:pPr marR="0" lvl="0" fontAlgn="auto">
              <a:spcAft>
                <a:spcPts val="0"/>
              </a:spcAft>
              <a:buClrTx/>
              <a:buSzTx/>
              <a:buNone/>
              <a:tabLst/>
            </a:pPr>
            <a:endParaRPr lang="fr-FR" dirty="0"/>
          </a:p>
        </p:txBody>
      </p:sp>
      <p:sp>
        <p:nvSpPr>
          <p:cNvPr id="14" name="Espace réservé du texte 15"/>
          <p:cNvSpPr>
            <a:spLocks noGrp="1"/>
          </p:cNvSpPr>
          <p:nvPr>
            <p:ph type="body" sz="quarter" idx="74"/>
          </p:nvPr>
        </p:nvSpPr>
        <p:spPr>
          <a:xfrm>
            <a:off x="352365" y="3477087"/>
            <a:ext cx="8099486" cy="1613806"/>
          </a:xfrm>
          <a:prstGeom prst="rect">
            <a:avLst/>
          </a:prstGeom>
        </p:spPr>
        <p:txBody>
          <a:bodyPr>
            <a:noAutofit/>
          </a:bodyPr>
          <a:lstStyle>
            <a:lvl1pPr marL="0" indent="0">
              <a:lnSpc>
                <a:spcPts val="1500"/>
              </a:lnSpc>
              <a:spcBef>
                <a:spcPts val="0"/>
              </a:spcBef>
              <a:buFont typeface="Arial" panose="020B0604020202020204" pitchFamily="34" charset="0"/>
              <a:buNone/>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75" hasCustomPrompt="1"/>
          </p:nvPr>
        </p:nvSpPr>
        <p:spPr>
          <a:xfrm>
            <a:off x="345148" y="5321763"/>
            <a:ext cx="3088616" cy="225669"/>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Sources et modalités de collaboration </a:t>
            </a:r>
          </a:p>
          <a:p>
            <a:pPr marR="0" lvl="0" fontAlgn="auto">
              <a:spcAft>
                <a:spcPts val="0"/>
              </a:spcAft>
              <a:buClrTx/>
              <a:buSzTx/>
              <a:buNone/>
              <a:tabLst/>
            </a:pPr>
            <a:endParaRPr lang="fr-FR" dirty="0"/>
          </a:p>
        </p:txBody>
      </p:sp>
      <p:sp>
        <p:nvSpPr>
          <p:cNvPr id="16" name="Espace réservé du texte 15"/>
          <p:cNvSpPr>
            <a:spLocks noGrp="1"/>
          </p:cNvSpPr>
          <p:nvPr>
            <p:ph type="body" sz="quarter" idx="76"/>
          </p:nvPr>
        </p:nvSpPr>
        <p:spPr>
          <a:xfrm>
            <a:off x="337933" y="5609968"/>
            <a:ext cx="8099486" cy="599137"/>
          </a:xfrm>
          <a:prstGeom prst="rect">
            <a:avLst/>
          </a:prstGeom>
        </p:spPr>
        <p:txBody>
          <a:bodyPr>
            <a:noAutofit/>
          </a:bodyPr>
          <a:lstStyle>
            <a:lvl1pPr marL="0" indent="0">
              <a:lnSpc>
                <a:spcPts val="1500"/>
              </a:lnSpc>
              <a:spcBef>
                <a:spcPts val="0"/>
              </a:spcBef>
              <a:buFont typeface="Arial" panose="020B0604020202020204" pitchFamily="34" charset="0"/>
              <a:buNone/>
              <a:defRPr sz="1000" b="0">
                <a:latin typeface="+mn-lt"/>
              </a:defRPr>
            </a:lvl1pPr>
          </a:lstStyle>
          <a:p>
            <a:pPr lvl="0"/>
            <a:r>
              <a:rPr lang="fr-FR"/>
              <a:t>Modifier les styles du texte du masque</a:t>
            </a:r>
          </a:p>
        </p:txBody>
      </p:sp>
      <p:sp>
        <p:nvSpPr>
          <p:cNvPr id="17" name="Rectangle 22"/>
          <p:cNvSpPr>
            <a:spLocks noChangeArrowheads="1"/>
          </p:cNvSpPr>
          <p:nvPr userDrawn="1"/>
        </p:nvSpPr>
        <p:spPr bwMode="auto">
          <a:xfrm>
            <a:off x="9248050" y="2495539"/>
            <a:ext cx="2633417" cy="3754198"/>
          </a:xfrm>
          <a:prstGeom prst="rect">
            <a:avLst/>
          </a:prstGeom>
          <a:solidFill>
            <a:schemeClr val="tx1"/>
          </a:solidFill>
          <a:ln w="12700">
            <a:noFill/>
            <a:miter lim="800000"/>
            <a:headEnd/>
            <a:tailEnd/>
          </a:ln>
        </p:spPr>
        <p:txBody>
          <a:bodyPr lIns="144000" rIns="144000"/>
          <a:lstStyle/>
          <a:p>
            <a:pPr marL="85725" lvl="2" indent="-85725" eaLnBrk="0" hangingPunct="0">
              <a:spcBef>
                <a:spcPts val="0"/>
              </a:spcBef>
              <a:spcAft>
                <a:spcPts val="0"/>
              </a:spcAft>
              <a:buFont typeface="Wingdings" pitchFamily="2" charset="2"/>
              <a:buChar char="§"/>
              <a:defRPr/>
            </a:pPr>
            <a:endParaRPr lang="fr-FR" sz="900" dirty="0">
              <a:ln>
                <a:solidFill>
                  <a:srgbClr val="53534D">
                    <a:alpha val="15000"/>
                  </a:srgbClr>
                </a:solidFill>
              </a:ln>
              <a:solidFill>
                <a:srgbClr val="000000">
                  <a:lumMod val="85000"/>
                  <a:lumOff val="15000"/>
                </a:srgbClr>
              </a:solidFill>
              <a:latin typeface="Century Gothic" pitchFamily="34" charset="0"/>
              <a:cs typeface="Arial" charset="0"/>
            </a:endParaRPr>
          </a:p>
          <a:p>
            <a:pPr marL="0" lvl="2" algn="just" eaLnBrk="0" hangingPunct="0">
              <a:spcBef>
                <a:spcPts val="600"/>
              </a:spcBef>
              <a:spcAft>
                <a:spcPts val="300"/>
              </a:spcAft>
              <a:buClr>
                <a:srgbClr val="C00000"/>
              </a:buClr>
              <a:defRPr/>
            </a:pPr>
            <a:endParaRPr lang="fr-FR" sz="1100" b="1" dirty="0">
              <a:ln>
                <a:solidFill>
                  <a:schemeClr val="accent3">
                    <a:alpha val="25000"/>
                  </a:schemeClr>
                </a:solidFill>
              </a:ln>
              <a:solidFill>
                <a:schemeClr val="accent3"/>
              </a:solidFill>
              <a:latin typeface="Century Gothic" pitchFamily="34" charset="0"/>
            </a:endParaRPr>
          </a:p>
          <a:p>
            <a:pPr marL="0" lvl="2" algn="just" eaLnBrk="0" hangingPunct="0">
              <a:spcBef>
                <a:spcPts val="900"/>
              </a:spcBef>
              <a:spcAft>
                <a:spcPts val="300"/>
              </a:spcAft>
              <a:buClr>
                <a:srgbClr val="C00000"/>
              </a:buClr>
              <a:buFont typeface="Arial" pitchFamily="34" charset="0"/>
              <a:buChar char="•"/>
              <a:defRPr/>
            </a:pPr>
            <a:endParaRPr lang="fr-FR" sz="1000" dirty="0">
              <a:ln>
                <a:solidFill>
                  <a:schemeClr val="tx2">
                    <a:alpha val="15000"/>
                  </a:schemeClr>
                </a:solidFill>
              </a:ln>
              <a:solidFill>
                <a:schemeClr val="tx1">
                  <a:lumMod val="85000"/>
                  <a:lumOff val="15000"/>
                </a:schemeClr>
              </a:solidFill>
              <a:latin typeface="Century Gothic" pitchFamily="34" charset="0"/>
            </a:endParaRPr>
          </a:p>
        </p:txBody>
      </p:sp>
      <p:sp>
        <p:nvSpPr>
          <p:cNvPr id="8" name="Espace réservé du graphique 7"/>
          <p:cNvSpPr>
            <a:spLocks noGrp="1"/>
          </p:cNvSpPr>
          <p:nvPr>
            <p:ph type="chart" sz="quarter" idx="77" hasCustomPrompt="1"/>
          </p:nvPr>
        </p:nvSpPr>
        <p:spPr>
          <a:xfrm>
            <a:off x="9248050" y="885809"/>
            <a:ext cx="2622495" cy="1432618"/>
          </a:xfrm>
          <a:prstGeom prst="rect">
            <a:avLst/>
          </a:prstGeom>
          <a:ln>
            <a:solidFill>
              <a:schemeClr val="tx1"/>
            </a:solidFill>
          </a:ln>
        </p:spPr>
        <p:txBody>
          <a:bodyPr/>
          <a:lstStyle>
            <a:lvl1pPr marL="0" indent="0">
              <a:buNone/>
              <a:defRPr sz="1100" baseline="0"/>
            </a:lvl1pPr>
          </a:lstStyle>
          <a:p>
            <a:r>
              <a:rPr lang="fr-FR" dirty="0"/>
              <a:t>Schéma indiquant la position dans la démarche</a:t>
            </a:r>
          </a:p>
        </p:txBody>
      </p:sp>
      <p:sp>
        <p:nvSpPr>
          <p:cNvPr id="10" name="Espace réservé du texte 9"/>
          <p:cNvSpPr>
            <a:spLocks noGrp="1"/>
          </p:cNvSpPr>
          <p:nvPr>
            <p:ph type="body" sz="quarter" idx="78" hasCustomPrompt="1"/>
          </p:nvPr>
        </p:nvSpPr>
        <p:spPr>
          <a:xfrm>
            <a:off x="9335110" y="2495538"/>
            <a:ext cx="2444063" cy="196468"/>
          </a:xfrm>
          <a:prstGeom prst="rect">
            <a:avLst/>
          </a:prstGeom>
        </p:spPr>
        <p:txBody>
          <a:bodyPr/>
          <a:lstStyle>
            <a:lvl1pPr marL="0" indent="0">
              <a:buNone/>
              <a:defRPr sz="1100">
                <a:solidFill>
                  <a:schemeClr val="bg1"/>
                </a:solidFill>
                <a:latin typeface="+mj-lt"/>
              </a:defRPr>
            </a:lvl1pPr>
          </a:lstStyle>
          <a:p>
            <a:pPr lvl="0"/>
            <a:r>
              <a:rPr lang="fr-FR" dirty="0"/>
              <a:t>Livrables</a:t>
            </a:r>
          </a:p>
        </p:txBody>
      </p:sp>
      <p:sp>
        <p:nvSpPr>
          <p:cNvPr id="23" name="Espace réservé du texte 9"/>
          <p:cNvSpPr>
            <a:spLocks noGrp="1"/>
          </p:cNvSpPr>
          <p:nvPr>
            <p:ph type="body" sz="quarter" idx="79"/>
          </p:nvPr>
        </p:nvSpPr>
        <p:spPr>
          <a:xfrm>
            <a:off x="9335110" y="2689711"/>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4" name="Espace réservé du texte 9"/>
          <p:cNvSpPr>
            <a:spLocks noGrp="1"/>
          </p:cNvSpPr>
          <p:nvPr>
            <p:ph type="body" sz="quarter" idx="80" hasCustomPrompt="1"/>
          </p:nvPr>
        </p:nvSpPr>
        <p:spPr>
          <a:xfrm>
            <a:off x="9346032" y="3731002"/>
            <a:ext cx="2444063" cy="196468"/>
          </a:xfrm>
          <a:prstGeom prst="rect">
            <a:avLst/>
          </a:prstGeom>
        </p:spPr>
        <p:txBody>
          <a:bodyPr/>
          <a:lstStyle>
            <a:lvl1pPr marL="0" indent="0">
              <a:buNone/>
              <a:defRPr sz="1100" baseline="0">
                <a:solidFill>
                  <a:schemeClr val="bg1"/>
                </a:solidFill>
                <a:latin typeface="+mj-lt"/>
              </a:defRPr>
            </a:lvl1pPr>
          </a:lstStyle>
          <a:p>
            <a:pPr lvl="0"/>
            <a:r>
              <a:rPr lang="fr-FR" dirty="0"/>
              <a:t>Points d’attention / risques</a:t>
            </a:r>
          </a:p>
        </p:txBody>
      </p:sp>
      <p:sp>
        <p:nvSpPr>
          <p:cNvPr id="25" name="Espace réservé du texte 9"/>
          <p:cNvSpPr>
            <a:spLocks noGrp="1"/>
          </p:cNvSpPr>
          <p:nvPr>
            <p:ph type="body" sz="quarter" idx="81"/>
          </p:nvPr>
        </p:nvSpPr>
        <p:spPr>
          <a:xfrm>
            <a:off x="9346032" y="3925175"/>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6" name="Espace réservé du texte 9"/>
          <p:cNvSpPr>
            <a:spLocks noGrp="1"/>
          </p:cNvSpPr>
          <p:nvPr>
            <p:ph type="body" sz="quarter" idx="82" hasCustomPrompt="1"/>
          </p:nvPr>
        </p:nvSpPr>
        <p:spPr>
          <a:xfrm>
            <a:off x="9356758" y="4966466"/>
            <a:ext cx="2444063" cy="196468"/>
          </a:xfrm>
          <a:prstGeom prst="rect">
            <a:avLst/>
          </a:prstGeom>
        </p:spPr>
        <p:txBody>
          <a:bodyPr/>
          <a:lstStyle>
            <a:lvl1pPr marL="0" indent="0">
              <a:buNone/>
              <a:defRPr sz="1100">
                <a:solidFill>
                  <a:schemeClr val="bg1"/>
                </a:solidFill>
                <a:latin typeface="+mj-lt"/>
              </a:defRPr>
            </a:lvl1pPr>
          </a:lstStyle>
          <a:p>
            <a:pPr lvl="0"/>
            <a:r>
              <a:rPr lang="fr-FR" dirty="0"/>
              <a:t>Autres documents produits</a:t>
            </a:r>
          </a:p>
        </p:txBody>
      </p:sp>
      <p:sp>
        <p:nvSpPr>
          <p:cNvPr id="27" name="Espace réservé du texte 9"/>
          <p:cNvSpPr>
            <a:spLocks noGrp="1"/>
          </p:cNvSpPr>
          <p:nvPr>
            <p:ph type="body" sz="quarter" idx="83"/>
          </p:nvPr>
        </p:nvSpPr>
        <p:spPr>
          <a:xfrm>
            <a:off x="9356758" y="5160639"/>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8" name="Espace réservé du texte 6">
            <a:extLst>
              <a:ext uri="{FF2B5EF4-FFF2-40B4-BE49-F238E27FC236}">
                <a16:creationId xmlns:a16="http://schemas.microsoft.com/office/drawing/2014/main" id="{FEBBFC3B-9039-4CFE-9E9A-94AFC628A184}"/>
              </a:ext>
            </a:extLst>
          </p:cNvPr>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prestations</a:t>
            </a:r>
          </a:p>
        </p:txBody>
      </p:sp>
      <p:sp>
        <p:nvSpPr>
          <p:cNvPr id="21"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vl6pPr>
              <a:defRPr sz="1200">
                <a:latin typeface="Arial Black" panose="020B0A04020102020204" pitchFamily="34" charset="0"/>
              </a:defRPr>
            </a:lvl6pPr>
          </a:lstStyle>
          <a:p>
            <a:pPr marL="171450" marR="0" lvl="0" indent="-171450" algn="l" defTabSz="914400" rtl="0" eaLnBrk="1" fontAlgn="auto" latinLnBrk="0" hangingPunct="1">
              <a:lnSpc>
                <a:spcPct val="90000"/>
              </a:lnSpc>
              <a:spcBef>
                <a:spcPts val="1000"/>
              </a:spcBef>
              <a:spcAft>
                <a:spcPts val="0"/>
              </a:spcAft>
              <a:buClrTx/>
              <a:buSzTx/>
              <a:tabLst/>
              <a:defRPr/>
            </a:pPr>
            <a:r>
              <a:rPr lang="fr-FR" dirty="0"/>
              <a:t>Modifier les styles du texte du masque</a:t>
            </a:r>
          </a:p>
        </p:txBody>
      </p:sp>
      <p:sp>
        <p:nvSpPr>
          <p:cNvPr id="29" name="Espace réservé du texte 6">
            <a:extLst>
              <a:ext uri="{FF2B5EF4-FFF2-40B4-BE49-F238E27FC236}">
                <a16:creationId xmlns:a16="http://schemas.microsoft.com/office/drawing/2014/main" id="{FD92F58E-2BB2-4716-AB6D-4E340CB32695}"/>
              </a:ext>
            </a:extLst>
          </p:cNvPr>
          <p:cNvSpPr>
            <a:spLocks noGrp="1"/>
          </p:cNvSpPr>
          <p:nvPr>
            <p:ph type="body" sz="quarter" idx="42" hasCustomPrompt="1"/>
          </p:nvPr>
        </p:nvSpPr>
        <p:spPr>
          <a:xfrm>
            <a:off x="337933" y="564022"/>
            <a:ext cx="11414124" cy="645000"/>
          </a:xfrm>
          <a:prstGeom prst="rect">
            <a:avLst/>
          </a:prstGeom>
        </p:spPr>
        <p:txBody>
          <a:bodyPr anchor="ctr"/>
          <a:lstStyle>
            <a:lvl1pPr marL="0" indent="0">
              <a:buNone/>
              <a:defRPr sz="2200" b="1" cap="all" spc="-150" baseline="0">
                <a:latin typeface="+mj-lt"/>
              </a:defRPr>
            </a:lvl1pPr>
          </a:lstStyle>
          <a:p>
            <a:pPr lvl="0"/>
            <a:r>
              <a:rPr lang="fr-FR" dirty="0"/>
              <a:t>Détails de la prestation</a:t>
            </a:r>
          </a:p>
        </p:txBody>
      </p:sp>
      <p:sp>
        <p:nvSpPr>
          <p:cNvPr id="32" name="Espace réservé du pied de page 1">
            <a:extLst>
              <a:ext uri="{FF2B5EF4-FFF2-40B4-BE49-F238E27FC236}">
                <a16:creationId xmlns:a16="http://schemas.microsoft.com/office/drawing/2014/main" id="{22D7A25F-7936-BC4F-9919-B3C440A84C9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12043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02_Home Full Image">
    <p:spTree>
      <p:nvGrpSpPr>
        <p:cNvPr id="1" name=""/>
        <p:cNvGrpSpPr/>
        <p:nvPr/>
      </p:nvGrpSpPr>
      <p:grpSpPr>
        <a:xfrm>
          <a:off x="0" y="0"/>
          <a:ext cx="0" cy="0"/>
          <a:chOff x="0" y="0"/>
          <a:chExt cx="0" cy="0"/>
        </a:xfrm>
      </p:grpSpPr>
      <p:sp>
        <p:nvSpPr>
          <p:cNvPr id="9" name="Espace réservé pour une image  10"/>
          <p:cNvSpPr>
            <a:spLocks noGrp="1" noChangeAspect="1"/>
          </p:cNvSpPr>
          <p:nvPr>
            <p:ph type="pic" sz="quarter" idx="36"/>
          </p:nvPr>
        </p:nvSpPr>
        <p:spPr>
          <a:xfrm>
            <a:off x="0" y="0"/>
            <a:ext cx="12192000" cy="6858000"/>
          </a:xfrm>
          <a:prstGeom prst="rect">
            <a:avLst/>
          </a:prstGeom>
        </p:spPr>
        <p:txBody>
          <a:bodyPr/>
          <a:lstStyle>
            <a:lvl1pPr>
              <a:defRPr sz="825"/>
            </a:lvl1pPr>
          </a:lstStyle>
          <a:p>
            <a:r>
              <a:rPr lang="fr-FR"/>
              <a:t>Cliquez sur l'icône pour ajouter une image</a:t>
            </a:r>
            <a:endParaRPr lang="fr-FR" dirty="0"/>
          </a:p>
        </p:txBody>
      </p:sp>
    </p:spTree>
    <p:extLst>
      <p:ext uri="{BB962C8B-B14F-4D97-AF65-F5344CB8AC3E}">
        <p14:creationId xmlns:p14="http://schemas.microsoft.com/office/powerpoint/2010/main" val="13549568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5_Specific-Credential 02">
    <p:spTree>
      <p:nvGrpSpPr>
        <p:cNvPr id="1" name=""/>
        <p:cNvGrpSpPr/>
        <p:nvPr/>
      </p:nvGrpSpPr>
      <p:grpSpPr>
        <a:xfrm>
          <a:off x="0" y="0"/>
          <a:ext cx="0" cy="0"/>
          <a:chOff x="0" y="0"/>
          <a:chExt cx="0" cy="0"/>
        </a:xfrm>
      </p:grpSpPr>
      <p:sp>
        <p:nvSpPr>
          <p:cNvPr id="8" name="Espace réservé du texte 9"/>
          <p:cNvSpPr>
            <a:spLocks noGrp="1"/>
          </p:cNvSpPr>
          <p:nvPr>
            <p:ph type="body" sz="quarter" idx="43"/>
          </p:nvPr>
        </p:nvSpPr>
        <p:spPr>
          <a:xfrm>
            <a:off x="328368" y="2346398"/>
            <a:ext cx="3592465" cy="2002780"/>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100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10" name="Espace réservé du texte 9"/>
          <p:cNvSpPr>
            <a:spLocks noGrp="1"/>
          </p:cNvSpPr>
          <p:nvPr>
            <p:ph type="body" sz="quarter" idx="45"/>
          </p:nvPr>
        </p:nvSpPr>
        <p:spPr>
          <a:xfrm>
            <a:off x="345149" y="4849208"/>
            <a:ext cx="3592465" cy="1197053"/>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9"/>
          <p:cNvSpPr>
            <a:spLocks noGrp="1"/>
          </p:cNvSpPr>
          <p:nvPr>
            <p:ph type="body" sz="quarter" idx="47"/>
          </p:nvPr>
        </p:nvSpPr>
        <p:spPr>
          <a:xfrm>
            <a:off x="4289031" y="2346398"/>
            <a:ext cx="3604069" cy="2002779"/>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4" name="Espace réservé du texte 9"/>
          <p:cNvSpPr>
            <a:spLocks noGrp="1"/>
          </p:cNvSpPr>
          <p:nvPr>
            <p:ph type="body" sz="quarter" idx="49"/>
          </p:nvPr>
        </p:nvSpPr>
        <p:spPr>
          <a:xfrm>
            <a:off x="4305812" y="4832069"/>
            <a:ext cx="3604069" cy="1214192"/>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p:ph type="body" sz="quarter" idx="51"/>
          </p:nvPr>
        </p:nvSpPr>
        <p:spPr>
          <a:xfrm>
            <a:off x="8249695" y="2346398"/>
            <a:ext cx="3604069" cy="2002779"/>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9"/>
          <p:cNvSpPr>
            <a:spLocks noGrp="1"/>
          </p:cNvSpPr>
          <p:nvPr>
            <p:ph type="body" sz="quarter" idx="53"/>
          </p:nvPr>
        </p:nvSpPr>
        <p:spPr>
          <a:xfrm>
            <a:off x="8266475" y="4832068"/>
            <a:ext cx="3604069" cy="1214192"/>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200">
                <a:latin typeface="+mn-lt"/>
                <a:cs typeface="Arial" panose="020B0604020202020204" pitchFamily="34" charset="0"/>
              </a:defRPr>
            </a:lvl1pPr>
            <a:lvl2pPr>
              <a:defRPr sz="1100"/>
            </a:lvl2pPr>
            <a:lvl3pPr>
              <a:defRPr sz="1100"/>
            </a:lvl3pPr>
            <a:lvl4pPr>
              <a:defRPr sz="1100"/>
            </a:lvl4pPr>
            <a:lvl5pPr>
              <a:defRPr sz="1100"/>
            </a:lvl5pPr>
          </a:lstStyle>
          <a:p>
            <a:pPr marL="171450" marR="0" lvl="0" indent="-171450" algn="l" defTabSz="914400" rtl="0" eaLnBrk="1" fontAlgn="auto" latinLnBrk="0" hangingPunct="1">
              <a:lnSpc>
                <a:spcPct val="90000"/>
              </a:lnSpc>
              <a:spcBef>
                <a:spcPts val="1000"/>
              </a:spcBef>
              <a:spcAft>
                <a:spcPts val="0"/>
              </a:spcAft>
              <a:buClrTx/>
              <a:buSzTx/>
              <a:tabLst/>
              <a:defRPr/>
            </a:pPr>
            <a:r>
              <a:rPr lang="fr-FR"/>
              <a:t>Modifier les styles du texte du masque</a:t>
            </a:r>
          </a:p>
        </p:txBody>
      </p:sp>
      <p:grpSp>
        <p:nvGrpSpPr>
          <p:cNvPr id="20" name="Groupe 19"/>
          <p:cNvGrpSpPr/>
          <p:nvPr userDrawn="1"/>
        </p:nvGrpSpPr>
        <p:grpSpPr>
          <a:xfrm>
            <a:off x="6919990" y="912174"/>
            <a:ext cx="4933774" cy="511913"/>
            <a:chOff x="6924255" y="996837"/>
            <a:chExt cx="4933774" cy="511913"/>
          </a:xfrm>
        </p:grpSpPr>
        <p:grpSp>
          <p:nvGrpSpPr>
            <p:cNvPr id="21" name="Groupe 20"/>
            <p:cNvGrpSpPr/>
            <p:nvPr userDrawn="1"/>
          </p:nvGrpSpPr>
          <p:grpSpPr>
            <a:xfrm>
              <a:off x="6924255" y="996837"/>
              <a:ext cx="4933774" cy="511913"/>
              <a:chOff x="4106169" y="965163"/>
              <a:chExt cx="4727096" cy="429933"/>
            </a:xfrm>
          </p:grpSpPr>
          <p:grpSp>
            <p:nvGrpSpPr>
              <p:cNvPr id="24" name="Groupe"/>
              <p:cNvGrpSpPr/>
              <p:nvPr userDrawn="1"/>
            </p:nvGrpSpPr>
            <p:grpSpPr>
              <a:xfrm>
                <a:off x="4106169" y="997209"/>
                <a:ext cx="4727096" cy="397887"/>
                <a:chOff x="-913893" y="260384"/>
                <a:chExt cx="9273851" cy="884714"/>
              </a:xfrm>
            </p:grpSpPr>
            <p:pic>
              <p:nvPicPr>
                <p:cNvPr id="26"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232853" y="267224"/>
                  <a:ext cx="480221" cy="480222"/>
                </a:xfrm>
                <a:prstGeom prst="rect">
                  <a:avLst/>
                </a:prstGeom>
                <a:ln w="12700" cap="flat">
                  <a:noFill/>
                  <a:miter lim="400000"/>
                </a:ln>
                <a:effectLst/>
              </p:spPr>
            </p:pic>
            <p:pic>
              <p:nvPicPr>
                <p:cNvPr id="2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03415" y="260384"/>
                  <a:ext cx="620822" cy="491489"/>
                </a:xfrm>
                <a:prstGeom prst="rect">
                  <a:avLst/>
                </a:prstGeom>
                <a:ln w="12700" cap="flat">
                  <a:noFill/>
                  <a:miter lim="400000"/>
                </a:ln>
                <a:effectLst/>
              </p:spPr>
            </p:pic>
            <p:sp>
              <p:nvSpPr>
                <p:cNvPr id="28" name="Ligne"/>
                <p:cNvSpPr/>
                <p:nvPr/>
              </p:nvSpPr>
              <p:spPr>
                <a:xfrm flipV="1">
                  <a:off x="-913893" y="1046478"/>
                  <a:ext cx="9273851" cy="1739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29" name="Cercle"/>
                <p:cNvSpPr/>
                <p:nvPr/>
              </p:nvSpPr>
              <p:spPr>
                <a:xfrm>
                  <a:off x="-122214" y="880440"/>
                  <a:ext cx="258945" cy="258943"/>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0" name="Cercle"/>
                <p:cNvSpPr/>
                <p:nvPr/>
              </p:nvSpPr>
              <p:spPr>
                <a:xfrm>
                  <a:off x="1715655" y="880440"/>
                  <a:ext cx="258947"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1" name="Cercle"/>
                <p:cNvSpPr/>
                <p:nvPr/>
              </p:nvSpPr>
              <p:spPr>
                <a:xfrm>
                  <a:off x="3575856" y="884632"/>
                  <a:ext cx="258945"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2" name="Cercle"/>
                <p:cNvSpPr/>
                <p:nvPr/>
              </p:nvSpPr>
              <p:spPr>
                <a:xfrm>
                  <a:off x="5428698" y="886152"/>
                  <a:ext cx="258945" cy="258946"/>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3" name="Cercle"/>
                <p:cNvSpPr/>
                <p:nvPr/>
              </p:nvSpPr>
              <p:spPr>
                <a:xfrm>
                  <a:off x="7230505" y="880440"/>
                  <a:ext cx="258947"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grpSp>
          <p:pic>
            <p:nvPicPr>
              <p:cNvPr id="25" name="Image 2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211552" y="965163"/>
                <a:ext cx="223997" cy="226338"/>
              </a:xfrm>
              <a:prstGeom prst="rect">
                <a:avLst/>
              </a:prstGeom>
            </p:spPr>
          </p:pic>
        </p:grpSp>
        <p:pic>
          <p:nvPicPr>
            <p:cNvPr id="22" name="Imag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63214" y="1037721"/>
              <a:ext cx="257730" cy="257730"/>
            </a:xfrm>
            <a:prstGeom prst="rect">
              <a:avLst/>
            </a:prstGeom>
          </p:spPr>
        </p:pic>
        <p:pic>
          <p:nvPicPr>
            <p:cNvPr id="23" name="Imag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37071" y="1004105"/>
              <a:ext cx="265428" cy="265428"/>
            </a:xfrm>
            <a:prstGeom prst="rect">
              <a:avLst/>
            </a:prstGeom>
          </p:spPr>
        </p:pic>
      </p:grpSp>
      <p:sp>
        <p:nvSpPr>
          <p:cNvPr id="42" name="Espace réservé du texte 9"/>
          <p:cNvSpPr>
            <a:spLocks noGrp="1"/>
          </p:cNvSpPr>
          <p:nvPr>
            <p:ph type="body" sz="quarter" idx="58" hasCustomPrompt="1"/>
          </p:nvPr>
        </p:nvSpPr>
        <p:spPr>
          <a:xfrm>
            <a:off x="9891713" y="1480993"/>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Lieu de réalisation </a:t>
            </a:r>
          </a:p>
        </p:txBody>
      </p:sp>
      <p:sp>
        <p:nvSpPr>
          <p:cNvPr id="46" name="Espace réservé du texte 9"/>
          <p:cNvSpPr>
            <a:spLocks noGrp="1"/>
          </p:cNvSpPr>
          <p:nvPr>
            <p:ph type="body" sz="quarter" idx="60" hasCustomPrompt="1"/>
          </p:nvPr>
        </p:nvSpPr>
        <p:spPr>
          <a:xfrm>
            <a:off x="8893004"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&gt; Nb intervenants</a:t>
            </a:r>
          </a:p>
        </p:txBody>
      </p:sp>
      <p:sp>
        <p:nvSpPr>
          <p:cNvPr id="47" name="Espace réservé du texte 9"/>
          <p:cNvSpPr>
            <a:spLocks noGrp="1"/>
          </p:cNvSpPr>
          <p:nvPr>
            <p:ph type="body" sz="quarter" idx="61" hasCustomPrompt="1"/>
          </p:nvPr>
        </p:nvSpPr>
        <p:spPr>
          <a:xfrm>
            <a:off x="7906497"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&gt; XX JH</a:t>
            </a:r>
          </a:p>
        </p:txBody>
      </p:sp>
      <p:sp>
        <p:nvSpPr>
          <p:cNvPr id="48" name="Espace réservé du texte 9"/>
          <p:cNvSpPr>
            <a:spLocks noGrp="1"/>
          </p:cNvSpPr>
          <p:nvPr>
            <p:ph type="body" sz="quarter" idx="62" hasCustomPrompt="1"/>
          </p:nvPr>
        </p:nvSpPr>
        <p:spPr>
          <a:xfrm>
            <a:off x="6919990"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Dates</a:t>
            </a:r>
          </a:p>
        </p:txBody>
      </p:sp>
      <p:sp>
        <p:nvSpPr>
          <p:cNvPr id="53" name="Espace réservé du texte 9"/>
          <p:cNvSpPr>
            <a:spLocks noGrp="1"/>
          </p:cNvSpPr>
          <p:nvPr>
            <p:ph type="body" sz="quarter" idx="63" hasCustomPrompt="1"/>
          </p:nvPr>
        </p:nvSpPr>
        <p:spPr>
          <a:xfrm>
            <a:off x="328367" y="2035916"/>
            <a:ext cx="101147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Synthèse</a:t>
            </a:r>
          </a:p>
          <a:p>
            <a:pPr marR="0" lvl="0" fontAlgn="auto">
              <a:spcAft>
                <a:spcPts val="0"/>
              </a:spcAft>
              <a:buClrTx/>
              <a:buSzTx/>
              <a:buNone/>
              <a:tabLst/>
            </a:pPr>
            <a:endParaRPr lang="fr-FR" dirty="0"/>
          </a:p>
        </p:txBody>
      </p:sp>
      <p:sp>
        <p:nvSpPr>
          <p:cNvPr id="56" name="Espace réservé du texte 9"/>
          <p:cNvSpPr>
            <a:spLocks noGrp="1"/>
          </p:cNvSpPr>
          <p:nvPr>
            <p:ph type="body" sz="quarter" idx="65" hasCustomPrompt="1"/>
          </p:nvPr>
        </p:nvSpPr>
        <p:spPr>
          <a:xfrm>
            <a:off x="4289031" y="2048134"/>
            <a:ext cx="101147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Démarche</a:t>
            </a:r>
          </a:p>
          <a:p>
            <a:pPr marR="0" lvl="0" fontAlgn="auto">
              <a:spcAft>
                <a:spcPts val="0"/>
              </a:spcAft>
              <a:buClrTx/>
              <a:buSzTx/>
              <a:buNone/>
              <a:tabLst/>
            </a:pPr>
            <a:endParaRPr lang="fr-FR" dirty="0"/>
          </a:p>
        </p:txBody>
      </p:sp>
      <p:sp>
        <p:nvSpPr>
          <p:cNvPr id="57" name="Espace réservé du texte 9"/>
          <p:cNvSpPr>
            <a:spLocks noGrp="1"/>
          </p:cNvSpPr>
          <p:nvPr>
            <p:ph type="body" sz="quarter" idx="66" hasCustomPrompt="1"/>
          </p:nvPr>
        </p:nvSpPr>
        <p:spPr>
          <a:xfrm>
            <a:off x="8265220" y="2048133"/>
            <a:ext cx="1411800"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Bénéfice client</a:t>
            </a:r>
          </a:p>
          <a:p>
            <a:pPr marR="0" lvl="0" fontAlgn="auto">
              <a:spcAft>
                <a:spcPts val="0"/>
              </a:spcAft>
              <a:buClrTx/>
              <a:buSzTx/>
              <a:buNone/>
              <a:tabLst/>
            </a:pPr>
            <a:endParaRPr lang="fr-FR" dirty="0"/>
          </a:p>
        </p:txBody>
      </p:sp>
      <p:sp>
        <p:nvSpPr>
          <p:cNvPr id="58" name="Espace réservé du texte 9"/>
          <p:cNvSpPr>
            <a:spLocks noGrp="1"/>
          </p:cNvSpPr>
          <p:nvPr>
            <p:ph type="body" sz="quarter" idx="67" hasCustomPrompt="1"/>
          </p:nvPr>
        </p:nvSpPr>
        <p:spPr>
          <a:xfrm>
            <a:off x="345148" y="4560898"/>
            <a:ext cx="1411800"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Organisation</a:t>
            </a:r>
          </a:p>
          <a:p>
            <a:pPr marR="0" lvl="0" fontAlgn="auto">
              <a:spcAft>
                <a:spcPts val="0"/>
              </a:spcAft>
              <a:buClrTx/>
              <a:buSzTx/>
              <a:buNone/>
              <a:tabLst/>
            </a:pPr>
            <a:endParaRPr lang="fr-FR" dirty="0"/>
          </a:p>
        </p:txBody>
      </p:sp>
      <p:sp>
        <p:nvSpPr>
          <p:cNvPr id="59" name="Espace réservé du texte 9"/>
          <p:cNvSpPr>
            <a:spLocks noGrp="1"/>
          </p:cNvSpPr>
          <p:nvPr>
            <p:ph type="body" sz="quarter" idx="68" hasCustomPrompt="1"/>
          </p:nvPr>
        </p:nvSpPr>
        <p:spPr>
          <a:xfrm>
            <a:off x="4305811" y="4560898"/>
            <a:ext cx="2072725"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Périmètre technique / métier </a:t>
            </a:r>
          </a:p>
          <a:p>
            <a:pPr marR="0" lvl="0" fontAlgn="auto">
              <a:spcAft>
                <a:spcPts val="0"/>
              </a:spcAft>
              <a:buClrTx/>
              <a:buSzTx/>
              <a:buNone/>
              <a:tabLst/>
            </a:pPr>
            <a:endParaRPr lang="fr-FR" dirty="0"/>
          </a:p>
        </p:txBody>
      </p:sp>
      <p:sp>
        <p:nvSpPr>
          <p:cNvPr id="60" name="Espace réservé du texte 9"/>
          <p:cNvSpPr>
            <a:spLocks noGrp="1"/>
          </p:cNvSpPr>
          <p:nvPr>
            <p:ph type="body" sz="quarter" idx="69" hasCustomPrompt="1"/>
          </p:nvPr>
        </p:nvSpPr>
        <p:spPr>
          <a:xfrm>
            <a:off x="8266475" y="4585210"/>
            <a:ext cx="1411800"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Livrables</a:t>
            </a:r>
          </a:p>
          <a:p>
            <a:pPr marR="0" lvl="0" fontAlgn="auto">
              <a:spcAft>
                <a:spcPts val="0"/>
              </a:spcAft>
              <a:buClrTx/>
              <a:buSzTx/>
              <a:buNone/>
              <a:tabLst/>
            </a:pPr>
            <a:endParaRPr lang="fr-FR" dirty="0"/>
          </a:p>
        </p:txBody>
      </p:sp>
      <p:sp>
        <p:nvSpPr>
          <p:cNvPr id="61" name="Espace réservé du texte 9"/>
          <p:cNvSpPr>
            <a:spLocks noGrp="1"/>
          </p:cNvSpPr>
          <p:nvPr>
            <p:ph type="body" sz="quarter" idx="70" hasCustomPrompt="1"/>
          </p:nvPr>
        </p:nvSpPr>
        <p:spPr>
          <a:xfrm>
            <a:off x="10890422" y="1480993"/>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Secteur métier</a:t>
            </a:r>
          </a:p>
        </p:txBody>
      </p:sp>
      <p:sp>
        <p:nvSpPr>
          <p:cNvPr id="7" name="Espace réservé du texte 6"/>
          <p:cNvSpPr>
            <a:spLocks noGrp="1"/>
          </p:cNvSpPr>
          <p:nvPr>
            <p:ph type="body" sz="quarter" idx="72" hasCustomPrompt="1"/>
          </p:nvPr>
        </p:nvSpPr>
        <p:spPr>
          <a:xfrm>
            <a:off x="9231269" y="354234"/>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références client</a:t>
            </a:r>
          </a:p>
        </p:txBody>
      </p:sp>
      <p:sp>
        <p:nvSpPr>
          <p:cNvPr id="37" name="Espace réservé du texte 4">
            <a:extLst>
              <a:ext uri="{FF2B5EF4-FFF2-40B4-BE49-F238E27FC236}">
                <a16:creationId xmlns:a16="http://schemas.microsoft.com/office/drawing/2014/main" id="{DA16E3FC-8F3F-4DC0-A29C-B3D00336E8FB}"/>
              </a:ext>
            </a:extLst>
          </p:cNvPr>
          <p:cNvSpPr>
            <a:spLocks noGrp="1"/>
          </p:cNvSpPr>
          <p:nvPr>
            <p:ph type="body" sz="quarter" idx="73"/>
          </p:nvPr>
        </p:nvSpPr>
        <p:spPr>
          <a:xfrm>
            <a:off x="337933" y="1239612"/>
            <a:ext cx="6143280"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latin typeface="Arial" panose="020B0604020202020204" pitchFamily="34" charset="0"/>
                <a:cs typeface="Arial" panose="020B06040202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39"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6143390"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client</a:t>
            </a:r>
          </a:p>
        </p:txBody>
      </p:sp>
      <p:sp>
        <p:nvSpPr>
          <p:cNvPr id="40" name="Espace réservé du pied de page 1">
            <a:extLst>
              <a:ext uri="{FF2B5EF4-FFF2-40B4-BE49-F238E27FC236}">
                <a16:creationId xmlns:a16="http://schemas.microsoft.com/office/drawing/2014/main" id="{FE46DD3B-EFEC-B044-98DD-84934A3A80C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0115611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5_Specific-Credential 03">
    <p:spTree>
      <p:nvGrpSpPr>
        <p:cNvPr id="1" name=""/>
        <p:cNvGrpSpPr/>
        <p:nvPr/>
      </p:nvGrpSpPr>
      <p:grpSpPr>
        <a:xfrm>
          <a:off x="0" y="0"/>
          <a:ext cx="0" cy="0"/>
          <a:chOff x="0" y="0"/>
          <a:chExt cx="0" cy="0"/>
        </a:xfrm>
      </p:grpSpPr>
      <p:sp>
        <p:nvSpPr>
          <p:cNvPr id="5" name="Rectangle 22"/>
          <p:cNvSpPr>
            <a:spLocks noChangeArrowheads="1"/>
          </p:cNvSpPr>
          <p:nvPr userDrawn="1"/>
        </p:nvSpPr>
        <p:spPr bwMode="auto">
          <a:xfrm>
            <a:off x="337932" y="868412"/>
            <a:ext cx="2688300" cy="5381326"/>
          </a:xfrm>
          <a:prstGeom prst="rect">
            <a:avLst/>
          </a:prstGeom>
          <a:solidFill>
            <a:schemeClr val="tx1"/>
          </a:solidFill>
          <a:ln w="12700">
            <a:noFill/>
            <a:miter lim="800000"/>
            <a:headEnd/>
            <a:tailEnd/>
          </a:ln>
        </p:spPr>
        <p:txBody>
          <a:bodyPr lIns="144000" rIns="144000"/>
          <a:lstStyle/>
          <a:p>
            <a:pPr marL="85725" lvl="2" indent="-85725" eaLnBrk="0" hangingPunct="0">
              <a:spcBef>
                <a:spcPts val="0"/>
              </a:spcBef>
              <a:spcAft>
                <a:spcPts val="0"/>
              </a:spcAft>
              <a:buFont typeface="Wingdings" pitchFamily="2" charset="2"/>
              <a:buChar char="§"/>
              <a:defRPr/>
            </a:pPr>
            <a:endParaRPr lang="fr-FR" sz="900" dirty="0">
              <a:ln>
                <a:solidFill>
                  <a:srgbClr val="53534D">
                    <a:alpha val="15000"/>
                  </a:srgbClr>
                </a:solidFill>
              </a:ln>
              <a:solidFill>
                <a:srgbClr val="000000">
                  <a:lumMod val="85000"/>
                  <a:lumOff val="15000"/>
                </a:srgbClr>
              </a:solidFill>
              <a:latin typeface="Century Gothic" pitchFamily="34" charset="0"/>
              <a:cs typeface="Arial" charset="0"/>
            </a:endParaRPr>
          </a:p>
          <a:p>
            <a:pPr marL="0" lvl="2" algn="just" eaLnBrk="0" hangingPunct="0">
              <a:spcBef>
                <a:spcPts val="600"/>
              </a:spcBef>
              <a:spcAft>
                <a:spcPts val="300"/>
              </a:spcAft>
              <a:buClr>
                <a:srgbClr val="C00000"/>
              </a:buClr>
              <a:defRPr/>
            </a:pPr>
            <a:endParaRPr lang="fr-FR" sz="1100" b="1" dirty="0">
              <a:ln>
                <a:solidFill>
                  <a:schemeClr val="accent3">
                    <a:alpha val="25000"/>
                  </a:schemeClr>
                </a:solidFill>
              </a:ln>
              <a:solidFill>
                <a:schemeClr val="accent3"/>
              </a:solidFill>
              <a:latin typeface="Century Gothic" pitchFamily="34" charset="0"/>
            </a:endParaRPr>
          </a:p>
          <a:p>
            <a:pPr marL="0" lvl="2" algn="just" eaLnBrk="0" hangingPunct="0">
              <a:spcBef>
                <a:spcPts val="900"/>
              </a:spcBef>
              <a:spcAft>
                <a:spcPts val="300"/>
              </a:spcAft>
              <a:buClr>
                <a:srgbClr val="C00000"/>
              </a:buClr>
              <a:buFont typeface="Arial" pitchFamily="34" charset="0"/>
              <a:buChar char="•"/>
              <a:defRPr/>
            </a:pPr>
            <a:endParaRPr lang="fr-FR" sz="1000" dirty="0">
              <a:ln>
                <a:solidFill>
                  <a:schemeClr val="tx2">
                    <a:alpha val="15000"/>
                  </a:schemeClr>
                </a:solidFill>
              </a:ln>
              <a:solidFill>
                <a:schemeClr val="tx1">
                  <a:lumMod val="85000"/>
                  <a:lumOff val="15000"/>
                </a:schemeClr>
              </a:solidFill>
              <a:latin typeface="Century Gothic" pitchFamily="34" charset="0"/>
            </a:endParaRPr>
          </a:p>
        </p:txBody>
      </p:sp>
      <p:sp>
        <p:nvSpPr>
          <p:cNvPr id="6" name="Espace réservé du texte 10"/>
          <p:cNvSpPr>
            <a:spLocks noGrp="1"/>
          </p:cNvSpPr>
          <p:nvPr>
            <p:ph type="body" sz="quarter" idx="12" hasCustomPrompt="1"/>
          </p:nvPr>
        </p:nvSpPr>
        <p:spPr>
          <a:xfrm>
            <a:off x="550237" y="956225"/>
            <a:ext cx="2284704" cy="346798"/>
          </a:xfrm>
          <a:prstGeom prst="rect">
            <a:avLst/>
          </a:prstGeom>
        </p:spPr>
        <p:txBody>
          <a:bodyPr>
            <a:normAutofit/>
          </a:bodyPr>
          <a:lstStyle>
            <a:lvl1pPr marL="0" indent="0">
              <a:buNone/>
              <a:defRPr sz="1400" b="1" baseline="0">
                <a:solidFill>
                  <a:schemeClr val="bg1"/>
                </a:solidFill>
                <a:latin typeface="+mj-lt"/>
              </a:defRPr>
            </a:lvl1pPr>
          </a:lstStyle>
          <a:p>
            <a:pPr lvl="0"/>
            <a:r>
              <a:rPr lang="fr-FR" sz="1400" dirty="0"/>
              <a:t>Code e-synergie</a:t>
            </a:r>
            <a:endParaRPr lang="fr-FR" dirty="0"/>
          </a:p>
        </p:txBody>
      </p:sp>
      <p:sp>
        <p:nvSpPr>
          <p:cNvPr id="7" name="Espace réservé du texte 10"/>
          <p:cNvSpPr>
            <a:spLocks noGrp="1"/>
          </p:cNvSpPr>
          <p:nvPr>
            <p:ph type="body" sz="quarter" idx="13"/>
          </p:nvPr>
        </p:nvSpPr>
        <p:spPr>
          <a:xfrm>
            <a:off x="550237" y="1826193"/>
            <a:ext cx="2284704" cy="1455391"/>
          </a:xfrm>
          <a:prstGeom prst="rect">
            <a:avLst/>
          </a:prstGeom>
        </p:spPr>
        <p:txBody>
          <a:bodyPr>
            <a:noAutofit/>
          </a:bodyPr>
          <a:lstStyle>
            <a:lvl1pPr marL="0" indent="0">
              <a:lnSpc>
                <a:spcPts val="1500"/>
              </a:lnSpc>
              <a:buFont typeface="Arial" panose="020B0604020202020204" pitchFamily="34" charset="0"/>
              <a:buNone/>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8" name="Rectangle 22"/>
          <p:cNvSpPr>
            <a:spLocks noChangeArrowheads="1"/>
          </p:cNvSpPr>
          <p:nvPr userDrawn="1"/>
        </p:nvSpPr>
        <p:spPr bwMode="auto">
          <a:xfrm>
            <a:off x="3238537" y="996268"/>
            <a:ext cx="8679061" cy="4073833"/>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tIns="144000" anchor="t"/>
          <a:lstStyle/>
          <a:p>
            <a:pPr>
              <a:spcBef>
                <a:spcPts val="100"/>
              </a:spcBef>
              <a:spcAft>
                <a:spcPts val="100"/>
              </a:spcAft>
            </a:pPr>
            <a:endParaRPr lang="fr-FR" sz="800" dirty="0">
              <a:ln>
                <a:solidFill>
                  <a:schemeClr val="tx2">
                    <a:alpha val="15000"/>
                  </a:schemeClr>
                </a:solidFill>
              </a:ln>
              <a:solidFill>
                <a:schemeClr val="tx1"/>
              </a:solidFill>
              <a:latin typeface="+mn-lt"/>
            </a:endParaRPr>
          </a:p>
          <a:p>
            <a:pPr>
              <a:spcBef>
                <a:spcPts val="100"/>
              </a:spcBef>
              <a:spcAft>
                <a:spcPts val="100"/>
              </a:spcAft>
            </a:pPr>
            <a:endParaRPr lang="fr-FR" sz="800" dirty="0">
              <a:ln>
                <a:solidFill>
                  <a:schemeClr val="tx2">
                    <a:alpha val="15000"/>
                  </a:schemeClr>
                </a:solidFill>
              </a:ln>
              <a:solidFill>
                <a:schemeClr val="tx1"/>
              </a:solidFill>
              <a:latin typeface="+mn-lt"/>
            </a:endParaRPr>
          </a:p>
        </p:txBody>
      </p:sp>
      <p:sp>
        <p:nvSpPr>
          <p:cNvPr id="9" name="Text Box 23"/>
          <p:cNvSpPr txBox="1">
            <a:spLocks noChangeArrowheads="1"/>
          </p:cNvSpPr>
          <p:nvPr userDrawn="1"/>
        </p:nvSpPr>
        <p:spPr bwMode="auto">
          <a:xfrm>
            <a:off x="3334551" y="856395"/>
            <a:ext cx="3606576" cy="288032"/>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Arial" panose="020B0604020202020204" pitchFamily="34" charset="0"/>
                <a:cs typeface="Arial" panose="020B0604020202020204" pitchFamily="34" charset="0"/>
              </a:rPr>
              <a:t>Extrait des expériences professionnelles</a:t>
            </a:r>
          </a:p>
        </p:txBody>
      </p:sp>
      <p:sp>
        <p:nvSpPr>
          <p:cNvPr id="11" name="Espace réservé du texte 15"/>
          <p:cNvSpPr>
            <a:spLocks noGrp="1"/>
          </p:cNvSpPr>
          <p:nvPr userDrawn="1">
            <p:ph type="body" sz="quarter" idx="15"/>
          </p:nvPr>
        </p:nvSpPr>
        <p:spPr>
          <a:xfrm>
            <a:off x="3334185" y="1494141"/>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15"/>
          <p:cNvSpPr>
            <a:spLocks noGrp="1"/>
          </p:cNvSpPr>
          <p:nvPr userDrawn="1">
            <p:ph type="body" sz="quarter" idx="17"/>
          </p:nvPr>
        </p:nvSpPr>
        <p:spPr>
          <a:xfrm>
            <a:off x="3334185" y="2788200"/>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15"/>
          <p:cNvSpPr>
            <a:spLocks noGrp="1"/>
          </p:cNvSpPr>
          <p:nvPr userDrawn="1">
            <p:ph type="body" sz="quarter" idx="19"/>
          </p:nvPr>
        </p:nvSpPr>
        <p:spPr>
          <a:xfrm>
            <a:off x="3334185" y="4082259"/>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userDrawn="1">
            <p:ph type="body" sz="quarter" idx="63" hasCustomPrompt="1"/>
          </p:nvPr>
        </p:nvSpPr>
        <p:spPr>
          <a:xfrm>
            <a:off x="3528060" y="1274142"/>
            <a:ext cx="160664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7" name="Espace réservé du texte 9"/>
          <p:cNvSpPr>
            <a:spLocks noGrp="1"/>
          </p:cNvSpPr>
          <p:nvPr userDrawn="1">
            <p:ph type="body" sz="quarter" idx="64" hasCustomPrompt="1"/>
          </p:nvPr>
        </p:nvSpPr>
        <p:spPr>
          <a:xfrm>
            <a:off x="3528060" y="2561659"/>
            <a:ext cx="160664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8" name="Espace réservé du texte 9"/>
          <p:cNvSpPr>
            <a:spLocks noGrp="1"/>
          </p:cNvSpPr>
          <p:nvPr userDrawn="1">
            <p:ph type="body" sz="quarter" idx="65" hasCustomPrompt="1"/>
          </p:nvPr>
        </p:nvSpPr>
        <p:spPr>
          <a:xfrm>
            <a:off x="3528059" y="3849176"/>
            <a:ext cx="160664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9" name="Rectangle 22"/>
          <p:cNvSpPr>
            <a:spLocks noChangeArrowheads="1"/>
          </p:cNvSpPr>
          <p:nvPr userDrawn="1"/>
        </p:nvSpPr>
        <p:spPr bwMode="auto">
          <a:xfrm>
            <a:off x="3238537" y="5261398"/>
            <a:ext cx="6843789" cy="9883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nchor="t"/>
          <a:lstStyle/>
          <a:p>
            <a:pPr lvl="1"/>
            <a:endParaRPr lang="fr-FR" sz="1000" dirty="0">
              <a:ln>
                <a:solidFill>
                  <a:schemeClr val="tx2">
                    <a:alpha val="15000"/>
                  </a:schemeClr>
                </a:solidFill>
              </a:ln>
              <a:solidFill>
                <a:schemeClr val="tx1">
                  <a:lumMod val="85000"/>
                  <a:lumOff val="15000"/>
                </a:schemeClr>
              </a:solidFill>
              <a:latin typeface="+mn-lt"/>
            </a:endParaRPr>
          </a:p>
        </p:txBody>
      </p:sp>
      <p:sp>
        <p:nvSpPr>
          <p:cNvPr id="20" name="Text Box 23"/>
          <p:cNvSpPr txBox="1">
            <a:spLocks noChangeArrowheads="1"/>
          </p:cNvSpPr>
          <p:nvPr userDrawn="1"/>
        </p:nvSpPr>
        <p:spPr bwMode="auto">
          <a:xfrm>
            <a:off x="3392995" y="5137468"/>
            <a:ext cx="1741711" cy="240870"/>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mn-lt"/>
              </a:rPr>
              <a:t>Formation initiale</a:t>
            </a:r>
          </a:p>
        </p:txBody>
      </p:sp>
      <p:sp>
        <p:nvSpPr>
          <p:cNvPr id="21" name="Espace réservé du texte 15"/>
          <p:cNvSpPr>
            <a:spLocks noGrp="1"/>
          </p:cNvSpPr>
          <p:nvPr userDrawn="1">
            <p:ph type="body" sz="quarter" idx="20"/>
          </p:nvPr>
        </p:nvSpPr>
        <p:spPr>
          <a:xfrm>
            <a:off x="3379367" y="5459721"/>
            <a:ext cx="6559391" cy="712675"/>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a:t>Modifier les styles du texte du masque</a:t>
            </a:r>
          </a:p>
        </p:txBody>
      </p:sp>
      <p:sp>
        <p:nvSpPr>
          <p:cNvPr id="22" name="Espace réservé du texte 10"/>
          <p:cNvSpPr>
            <a:spLocks noGrp="1"/>
          </p:cNvSpPr>
          <p:nvPr userDrawn="1">
            <p:ph type="body" sz="quarter" idx="66"/>
          </p:nvPr>
        </p:nvSpPr>
        <p:spPr>
          <a:xfrm>
            <a:off x="550237" y="3686927"/>
            <a:ext cx="2284704" cy="97907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5" name="Espace réservé du texte 10"/>
          <p:cNvSpPr>
            <a:spLocks noGrp="1"/>
          </p:cNvSpPr>
          <p:nvPr userDrawn="1">
            <p:ph type="body" sz="quarter" idx="67"/>
          </p:nvPr>
        </p:nvSpPr>
        <p:spPr>
          <a:xfrm>
            <a:off x="539730" y="4980986"/>
            <a:ext cx="2284704" cy="1091661"/>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7" name="Espace réservé du texte 10"/>
          <p:cNvSpPr>
            <a:spLocks noGrp="1"/>
          </p:cNvSpPr>
          <p:nvPr userDrawn="1">
            <p:ph type="body" sz="quarter" idx="68" hasCustomPrompt="1"/>
          </p:nvPr>
        </p:nvSpPr>
        <p:spPr>
          <a:xfrm>
            <a:off x="550237" y="1340571"/>
            <a:ext cx="2284704" cy="346798"/>
          </a:xfrm>
          <a:prstGeom prst="rect">
            <a:avLst/>
          </a:prstGeom>
        </p:spPr>
        <p:txBody>
          <a:bodyPr>
            <a:normAutofit/>
          </a:bodyPr>
          <a:lstStyle>
            <a:lvl1pPr marL="0" indent="0">
              <a:buNone/>
              <a:defRPr sz="1200" b="0" baseline="0">
                <a:solidFill>
                  <a:schemeClr val="bg1"/>
                </a:solidFill>
                <a:latin typeface="+mj-lt"/>
              </a:defRPr>
            </a:lvl1pPr>
          </a:lstStyle>
          <a:p>
            <a:pPr lvl="0"/>
            <a:r>
              <a:rPr lang="fr-FR" sz="1400" dirty="0"/>
              <a:t>Profil</a:t>
            </a:r>
            <a:endParaRPr lang="fr-FR" dirty="0"/>
          </a:p>
        </p:txBody>
      </p:sp>
      <p:sp>
        <p:nvSpPr>
          <p:cNvPr id="29" name="Rectangle 22"/>
          <p:cNvSpPr>
            <a:spLocks noChangeArrowheads="1"/>
          </p:cNvSpPr>
          <p:nvPr userDrawn="1"/>
        </p:nvSpPr>
        <p:spPr bwMode="auto">
          <a:xfrm>
            <a:off x="10246407" y="5261398"/>
            <a:ext cx="1671191" cy="9883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nchor="t"/>
          <a:lstStyle/>
          <a:p>
            <a:pPr lvl="1"/>
            <a:endParaRPr lang="fr-FR" sz="1000" dirty="0">
              <a:ln>
                <a:solidFill>
                  <a:schemeClr val="tx2">
                    <a:alpha val="15000"/>
                  </a:schemeClr>
                </a:solidFill>
              </a:ln>
              <a:solidFill>
                <a:schemeClr val="tx1">
                  <a:lumMod val="85000"/>
                  <a:lumOff val="15000"/>
                </a:schemeClr>
              </a:solidFill>
              <a:latin typeface="+mn-lt"/>
            </a:endParaRPr>
          </a:p>
        </p:txBody>
      </p:sp>
      <p:sp>
        <p:nvSpPr>
          <p:cNvPr id="30" name="Text Box 23"/>
          <p:cNvSpPr txBox="1">
            <a:spLocks noChangeArrowheads="1"/>
          </p:cNvSpPr>
          <p:nvPr userDrawn="1"/>
        </p:nvSpPr>
        <p:spPr bwMode="auto">
          <a:xfrm>
            <a:off x="10348860" y="5121283"/>
            <a:ext cx="1013416" cy="261770"/>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mn-lt"/>
              </a:rPr>
              <a:t>Langues</a:t>
            </a:r>
          </a:p>
        </p:txBody>
      </p:sp>
      <p:sp>
        <p:nvSpPr>
          <p:cNvPr id="31" name="Espace réservé du texte 15"/>
          <p:cNvSpPr>
            <a:spLocks noGrp="1"/>
          </p:cNvSpPr>
          <p:nvPr userDrawn="1">
            <p:ph type="body" sz="quarter" idx="69"/>
          </p:nvPr>
        </p:nvSpPr>
        <p:spPr>
          <a:xfrm>
            <a:off x="10363959" y="5474549"/>
            <a:ext cx="1429237" cy="686074"/>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200" b="0">
                <a:latin typeface="Arial" panose="020B0604020202020204" pitchFamily="34" charset="0"/>
                <a:cs typeface="Arial" panose="020B0604020202020204" pitchFamily="34" charset="0"/>
              </a:defRPr>
            </a:lvl1pPr>
            <a:lvl2pPr>
              <a:defRPr sz="1100"/>
            </a:lvl2pPr>
            <a:lvl3pPr>
              <a:defRPr sz="1100"/>
            </a:lvl3pPr>
            <a:lvl4pPr>
              <a:defRPr sz="1100"/>
            </a:lvl4pPr>
            <a:lvl5pPr>
              <a:defRPr sz="1100"/>
            </a:lvl5pPr>
          </a:lstStyle>
          <a:p>
            <a:pPr lvl="0"/>
            <a:r>
              <a:rPr lang="fr-FR" dirty="0"/>
              <a:t>Modifier les styles du texte du masque</a:t>
            </a:r>
          </a:p>
        </p:txBody>
      </p:sp>
      <p:sp>
        <p:nvSpPr>
          <p:cNvPr id="34" name="Espace réservé du texte 6"/>
          <p:cNvSpPr>
            <a:spLocks noGrp="1"/>
          </p:cNvSpPr>
          <p:nvPr userDrawn="1">
            <p:ph type="body" sz="quarter" idx="72" hasCustomPrompt="1"/>
          </p:nvPr>
        </p:nvSpPr>
        <p:spPr>
          <a:xfrm>
            <a:off x="9295103" y="354234"/>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profils pressentis</a:t>
            </a:r>
          </a:p>
        </p:txBody>
      </p:sp>
      <p:sp>
        <p:nvSpPr>
          <p:cNvPr id="36" name="Espace réservé du texte 9"/>
          <p:cNvSpPr>
            <a:spLocks noGrp="1"/>
          </p:cNvSpPr>
          <p:nvPr userDrawn="1">
            <p:ph type="body" sz="quarter" idx="82" hasCustomPrompt="1"/>
          </p:nvPr>
        </p:nvSpPr>
        <p:spPr>
          <a:xfrm>
            <a:off x="539730" y="3452911"/>
            <a:ext cx="2295211" cy="196468"/>
          </a:xfrm>
          <a:prstGeom prst="rect">
            <a:avLst/>
          </a:prstGeom>
        </p:spPr>
        <p:txBody>
          <a:bodyPr/>
          <a:lstStyle>
            <a:lvl1pPr marL="0" indent="0">
              <a:buNone/>
              <a:defRPr sz="1100">
                <a:solidFill>
                  <a:schemeClr val="bg1"/>
                </a:solidFill>
                <a:latin typeface="+mj-lt"/>
              </a:defRPr>
            </a:lvl1pPr>
          </a:lstStyle>
          <a:p>
            <a:pPr lvl="0"/>
            <a:r>
              <a:rPr lang="fr-FR" dirty="0"/>
              <a:t>Les expertises</a:t>
            </a:r>
          </a:p>
        </p:txBody>
      </p:sp>
      <p:sp>
        <p:nvSpPr>
          <p:cNvPr id="37" name="Espace réservé du texte 9"/>
          <p:cNvSpPr>
            <a:spLocks noGrp="1"/>
          </p:cNvSpPr>
          <p:nvPr userDrawn="1">
            <p:ph type="body" sz="quarter" idx="83" hasCustomPrompt="1"/>
          </p:nvPr>
        </p:nvSpPr>
        <p:spPr>
          <a:xfrm>
            <a:off x="529223" y="4784518"/>
            <a:ext cx="2295211" cy="196468"/>
          </a:xfrm>
          <a:prstGeom prst="rect">
            <a:avLst/>
          </a:prstGeom>
        </p:spPr>
        <p:txBody>
          <a:bodyPr/>
          <a:lstStyle>
            <a:lvl1pPr marL="0" indent="0">
              <a:buNone/>
              <a:defRPr sz="1100">
                <a:solidFill>
                  <a:schemeClr val="bg1"/>
                </a:solidFill>
                <a:latin typeface="+mj-lt"/>
              </a:defRPr>
            </a:lvl1pPr>
          </a:lstStyle>
          <a:p>
            <a:pPr lvl="0"/>
            <a:r>
              <a:rPr lang="fr-FR" dirty="0"/>
              <a:t>Les certifications</a:t>
            </a:r>
          </a:p>
        </p:txBody>
      </p:sp>
      <p:sp>
        <p:nvSpPr>
          <p:cNvPr id="39" name="Espace réservé du pied de page 1">
            <a:extLst>
              <a:ext uri="{FF2B5EF4-FFF2-40B4-BE49-F238E27FC236}">
                <a16:creationId xmlns:a16="http://schemas.microsoft.com/office/drawing/2014/main" id="{CA3057A5-045C-2544-8A0D-D3BB97DE49DE}"/>
              </a:ext>
            </a:extLst>
          </p:cNvPr>
          <p:cNvSpPr>
            <a:spLocks noGrp="1"/>
          </p:cNvSpPr>
          <p:nvPr userDrawn="1">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32" name="Espace réservé du texte 9"/>
          <p:cNvSpPr>
            <a:spLocks noGrp="1"/>
          </p:cNvSpPr>
          <p:nvPr userDrawn="1">
            <p:ph type="body" sz="quarter" idx="84" hasCustomPrompt="1"/>
          </p:nvPr>
        </p:nvSpPr>
        <p:spPr>
          <a:xfrm>
            <a:off x="6276240" y="514848"/>
            <a:ext cx="1011477" cy="185221"/>
          </a:xfrm>
          <a:prstGeom prst="rect">
            <a:avLst/>
          </a:prstGeom>
          <a:gradFill flip="none" rotWithShape="1">
            <a:gsLst>
              <a:gs pos="0">
                <a:schemeClr val="bg1"/>
              </a:gs>
              <a:gs pos="58000">
                <a:schemeClr val="bg1"/>
              </a:gs>
              <a:gs pos="100000">
                <a:schemeClr val="tx2">
                  <a:lumMod val="20000"/>
                  <a:lumOff val="80000"/>
                </a:schemeClr>
              </a:gs>
            </a:gsLst>
            <a:lin ang="5400000" scaled="1"/>
            <a:tileRect/>
          </a:gradFill>
        </p:spPr>
        <p:txBody>
          <a:bodyPr lIns="0" rIns="0" numCol="1" spcCol="468000" anchor="t"/>
          <a:lstStyle>
            <a:lvl1pPr>
              <a:defRPr lang="fr-FR" sz="1200" b="1" dirty="0">
                <a:latin typeface="Arial" panose="020B0604020202020204" pitchFamily="34" charset="0"/>
                <a:cs typeface="Arial" panose="020B0604020202020204" pitchFamily="34" charset="0"/>
              </a:defRPr>
            </a:lvl1pPr>
          </a:lstStyle>
          <a:p>
            <a:pPr marR="0" lvl="0" fontAlgn="auto">
              <a:spcAft>
                <a:spcPts val="0"/>
              </a:spcAft>
              <a:buClrTx/>
              <a:buSzTx/>
              <a:buNone/>
              <a:tabLst/>
            </a:pPr>
            <a:r>
              <a:rPr lang="fr-FR" dirty="0"/>
              <a:t>Synthèse</a:t>
            </a:r>
          </a:p>
          <a:p>
            <a:pPr marR="0" lvl="0" fontAlgn="auto">
              <a:spcAft>
                <a:spcPts val="0"/>
              </a:spcAft>
              <a:buClrTx/>
              <a:buSzTx/>
              <a:buNone/>
              <a:tabLst/>
            </a:pPr>
            <a:endParaRPr lang="fr-FR" dirty="0"/>
          </a:p>
        </p:txBody>
      </p:sp>
    </p:spTree>
    <p:extLst>
      <p:ext uri="{BB962C8B-B14F-4D97-AF65-F5344CB8AC3E}">
        <p14:creationId xmlns:p14="http://schemas.microsoft.com/office/powerpoint/2010/main" val="3031327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00_Full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335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0_Empty with logo and Header">
    <p:spTree>
      <p:nvGrpSpPr>
        <p:cNvPr id="1" name=""/>
        <p:cNvGrpSpPr/>
        <p:nvPr/>
      </p:nvGrpSpPr>
      <p:grpSpPr>
        <a:xfrm>
          <a:off x="0" y="0"/>
          <a:ext cx="0" cy="0"/>
          <a:chOff x="0" y="0"/>
          <a:chExt cx="0" cy="0"/>
        </a:xfrm>
      </p:grpSpPr>
      <p:sp>
        <p:nvSpPr>
          <p:cNvPr id="4" name="Espace réservé du pied de page 1">
            <a:extLst>
              <a:ext uri="{FF2B5EF4-FFF2-40B4-BE49-F238E27FC236}">
                <a16:creationId xmlns:a16="http://schemas.microsoft.com/office/drawing/2014/main" id="{8376E364-0882-8740-9AE3-9B375975E0F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777529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0_Empty with logo without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3923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1_Basic full_one-line title">
    <p:spTree>
      <p:nvGrpSpPr>
        <p:cNvPr id="1" name=""/>
        <p:cNvGrpSpPr/>
        <p:nvPr/>
      </p:nvGrpSpPr>
      <p:grpSpPr>
        <a:xfrm>
          <a:off x="0" y="0"/>
          <a:ext cx="0" cy="0"/>
          <a:chOff x="0" y="0"/>
          <a:chExt cx="0" cy="0"/>
        </a:xfrm>
      </p:grpSpPr>
      <p:sp>
        <p:nvSpPr>
          <p:cNvPr id="5" name="Espace réservé du contenu 4"/>
          <p:cNvSpPr>
            <a:spLocks noGrp="1"/>
          </p:cNvSpPr>
          <p:nvPr>
            <p:ph sz="quarter" idx="16" hasCustomPrompt="1"/>
          </p:nvPr>
        </p:nvSpPr>
        <p:spPr>
          <a:xfrm>
            <a:off x="342900" y="1700613"/>
            <a:ext cx="114286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0"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du pied de page 1">
            <a:extLst>
              <a:ext uri="{FF2B5EF4-FFF2-40B4-BE49-F238E27FC236}">
                <a16:creationId xmlns:a16="http://schemas.microsoft.com/office/drawing/2014/main" id="{0D5616C1-334D-49F8-AE31-292BDF57B69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7329987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01_Basic full_two-lines title">
    <p:spTree>
      <p:nvGrpSpPr>
        <p:cNvPr id="1" name=""/>
        <p:cNvGrpSpPr/>
        <p:nvPr/>
      </p:nvGrpSpPr>
      <p:grpSpPr>
        <a:xfrm>
          <a:off x="0" y="0"/>
          <a:ext cx="0" cy="0"/>
          <a:chOff x="0" y="0"/>
          <a:chExt cx="0" cy="0"/>
        </a:xfrm>
      </p:grpSpPr>
      <p:sp>
        <p:nvSpPr>
          <p:cNvPr id="5" name="Espace réservé du contenu 4"/>
          <p:cNvSpPr>
            <a:spLocks noGrp="1"/>
          </p:cNvSpPr>
          <p:nvPr>
            <p:ph sz="quarter" idx="16" hasCustomPrompt="1"/>
          </p:nvPr>
        </p:nvSpPr>
        <p:spPr>
          <a:xfrm>
            <a:off x="342900" y="1700613"/>
            <a:ext cx="114286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0"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256005"/>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du pied de page 1">
            <a:extLst>
              <a:ext uri="{FF2B5EF4-FFF2-40B4-BE49-F238E27FC236}">
                <a16:creationId xmlns:a16="http://schemas.microsoft.com/office/drawing/2014/main" id="{0D5616C1-334D-49F8-AE31-292BDF57B69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8062732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01_Basic_without content_one-line title">
    <p:spTree>
      <p:nvGrpSpPr>
        <p:cNvPr id="1" name=""/>
        <p:cNvGrpSpPr/>
        <p:nvPr/>
      </p:nvGrpSpPr>
      <p:grpSpPr>
        <a:xfrm>
          <a:off x="0" y="0"/>
          <a:ext cx="0" cy="0"/>
          <a:chOff x="0" y="0"/>
          <a:chExt cx="0" cy="0"/>
        </a:xfrm>
      </p:grpSpPr>
      <p:sp>
        <p:nvSpPr>
          <p:cNvPr id="6" name="Espace réservé du pied de page 1">
            <a:extLst>
              <a:ext uri="{FF2B5EF4-FFF2-40B4-BE49-F238E27FC236}">
                <a16:creationId xmlns:a16="http://schemas.microsoft.com/office/drawing/2014/main" id="{6FC99BD5-6DA7-A047-B06E-9C4793317FE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9" name="Espace réservé du texte 4">
            <a:extLst>
              <a:ext uri="{FF2B5EF4-FFF2-40B4-BE49-F238E27FC236}">
                <a16:creationId xmlns:a16="http://schemas.microsoft.com/office/drawing/2014/main" id="{F023E6D2-3D22-9B48-8C21-FB41C7354235}"/>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1" name="Espace réservé du texte 6">
            <a:extLst>
              <a:ext uri="{FF2B5EF4-FFF2-40B4-BE49-F238E27FC236}">
                <a16:creationId xmlns:a16="http://schemas.microsoft.com/office/drawing/2014/main" id="{F3B92F5A-69A7-1745-A726-2A3838084F5D}"/>
              </a:ext>
            </a:extLst>
          </p:cNvPr>
          <p:cNvSpPr>
            <a:spLocks noGrp="1"/>
          </p:cNvSpPr>
          <p:nvPr>
            <p:ph type="body" sz="quarter" idx="10" hasCustomPrompt="1"/>
          </p:nvPr>
        </p:nvSpPr>
        <p:spPr>
          <a:xfrm>
            <a:off x="337933" y="564022"/>
            <a:ext cx="11433652"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24127572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01_Basic_without content_two-lines title">
    <p:spTree>
      <p:nvGrpSpPr>
        <p:cNvPr id="1" name=""/>
        <p:cNvGrpSpPr/>
        <p:nvPr/>
      </p:nvGrpSpPr>
      <p:grpSpPr>
        <a:xfrm>
          <a:off x="0" y="0"/>
          <a:ext cx="0" cy="0"/>
          <a:chOff x="0" y="0"/>
          <a:chExt cx="0" cy="0"/>
        </a:xfrm>
      </p:grpSpPr>
      <p:sp>
        <p:nvSpPr>
          <p:cNvPr id="6" name="Espace réservé du pied de page 1">
            <a:extLst>
              <a:ext uri="{FF2B5EF4-FFF2-40B4-BE49-F238E27FC236}">
                <a16:creationId xmlns:a16="http://schemas.microsoft.com/office/drawing/2014/main" id="{6FC99BD5-6DA7-A047-B06E-9C4793317FE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5"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256005"/>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41356270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01_Basic_with title alone">
    <p:spTree>
      <p:nvGrpSpPr>
        <p:cNvPr id="1" name=""/>
        <p:cNvGrpSpPr/>
        <p:nvPr/>
      </p:nvGrpSpPr>
      <p:grpSpPr>
        <a:xfrm>
          <a:off x="0" y="0"/>
          <a:ext cx="0" cy="0"/>
          <a:chOff x="0" y="0"/>
          <a:chExt cx="0" cy="0"/>
        </a:xfrm>
      </p:grpSpPr>
      <p:sp>
        <p:nvSpPr>
          <p:cNvPr id="5" name="Espace réservé du pied de page 1">
            <a:extLst>
              <a:ext uri="{FF2B5EF4-FFF2-40B4-BE49-F238E27FC236}">
                <a16:creationId xmlns:a16="http://schemas.microsoft.com/office/drawing/2014/main" id="{7CB1C8AD-2C0D-FD40-AC72-04498C77C22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8" name="Espace réservé du texte 6">
            <a:extLst>
              <a:ext uri="{FF2B5EF4-FFF2-40B4-BE49-F238E27FC236}">
                <a16:creationId xmlns:a16="http://schemas.microsoft.com/office/drawing/2014/main" id="{9D3FA305-28FB-2044-A036-CD928E823341}"/>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522410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02_Chapter 01">
    <p:spTree>
      <p:nvGrpSpPr>
        <p:cNvPr id="1" name=""/>
        <p:cNvGrpSpPr/>
        <p:nvPr/>
      </p:nvGrpSpPr>
      <p:grpSpPr>
        <a:xfrm>
          <a:off x="0" y="0"/>
          <a:ext cx="0" cy="0"/>
          <a:chOff x="0" y="0"/>
          <a:chExt cx="0" cy="0"/>
        </a:xfrm>
      </p:grpSpPr>
      <p:sp>
        <p:nvSpPr>
          <p:cNvPr id="4" name="Espace réservé du texte 3"/>
          <p:cNvSpPr>
            <a:spLocks noGrp="1"/>
          </p:cNvSpPr>
          <p:nvPr>
            <p:ph type="body" sz="quarter" idx="10" hasCustomPrompt="1"/>
          </p:nvPr>
        </p:nvSpPr>
        <p:spPr>
          <a:xfrm>
            <a:off x="4333341" y="2435383"/>
            <a:ext cx="2444750" cy="1503158"/>
          </a:xfrm>
          <a:prstGeom prst="rect">
            <a:avLst/>
          </a:prstGeom>
        </p:spPr>
        <p:txBody>
          <a:bodyPr anchor="ctr"/>
          <a:lstStyle>
            <a:lvl1pPr marL="0" indent="0" algn="r">
              <a:buNone/>
              <a:defRPr sz="12000">
                <a:latin typeface="+mj-lt"/>
              </a:defRPr>
            </a:lvl1pPr>
            <a:lvl2pPr>
              <a:defRPr sz="3000">
                <a:latin typeface="+mj-lt"/>
              </a:defRPr>
            </a:lvl2pPr>
            <a:lvl3pPr>
              <a:defRPr sz="3000">
                <a:latin typeface="+mj-lt"/>
              </a:defRPr>
            </a:lvl3pPr>
            <a:lvl4pPr>
              <a:defRPr sz="3000">
                <a:latin typeface="+mj-lt"/>
              </a:defRPr>
            </a:lvl4pPr>
            <a:lvl5pPr>
              <a:defRPr sz="3000">
                <a:latin typeface="+mj-lt"/>
              </a:defRPr>
            </a:lvl5pPr>
          </a:lstStyle>
          <a:p>
            <a:pPr lvl="0"/>
            <a:r>
              <a:rPr lang="fr-FR" dirty="0"/>
              <a:t>00</a:t>
            </a:r>
          </a:p>
        </p:txBody>
      </p:sp>
      <p:sp>
        <p:nvSpPr>
          <p:cNvPr id="5" name="Espace réservé du texte 11"/>
          <p:cNvSpPr>
            <a:spLocks noGrp="1"/>
          </p:cNvSpPr>
          <p:nvPr>
            <p:ph type="body" sz="quarter" idx="38" hasCustomPrompt="1"/>
          </p:nvPr>
        </p:nvSpPr>
        <p:spPr>
          <a:xfrm>
            <a:off x="1997704" y="4010969"/>
            <a:ext cx="4780387" cy="533871"/>
          </a:xfrm>
          <a:prstGeom prst="rect">
            <a:avLst/>
          </a:prstGeom>
        </p:spPr>
        <p:txBody>
          <a:bodyPr/>
          <a:lstStyle>
            <a:lvl1pPr marL="0" indent="0" algn="r">
              <a:buNone/>
              <a:defRPr sz="1800" baseline="0">
                <a:solidFill>
                  <a:schemeClr val="tx1"/>
                </a:solidFill>
                <a:latin typeface="+mn-lt"/>
              </a:defRPr>
            </a:lvl1pPr>
          </a:lstStyle>
          <a:p>
            <a:pPr lvl="0"/>
            <a:r>
              <a:rPr lang="fr-FR" dirty="0"/>
              <a:t>Cliquez pour ajouter un titre </a:t>
            </a:r>
          </a:p>
        </p:txBody>
      </p:sp>
      <p:sp>
        <p:nvSpPr>
          <p:cNvPr id="7" name="Espace réservé pour une image  6"/>
          <p:cNvSpPr>
            <a:spLocks noGrp="1"/>
          </p:cNvSpPr>
          <p:nvPr>
            <p:ph type="pic" sz="quarter" idx="39"/>
          </p:nvPr>
        </p:nvSpPr>
        <p:spPr>
          <a:xfrm>
            <a:off x="7315200" y="0"/>
            <a:ext cx="4876800" cy="6858000"/>
          </a:xfrm>
          <a:prstGeom prst="rect">
            <a:avLst/>
          </a:prstGeom>
        </p:spPr>
        <p:txBody>
          <a:bodyPr/>
          <a:lstStyle/>
          <a:p>
            <a:r>
              <a:rPr lang="fr-FR"/>
              <a:t>Cliquez sur l'icône pour ajouter une image</a:t>
            </a:r>
          </a:p>
        </p:txBody>
      </p:sp>
      <p:sp>
        <p:nvSpPr>
          <p:cNvPr id="8" name="Espace réservé du pied de page 1">
            <a:extLst>
              <a:ext uri="{FF2B5EF4-FFF2-40B4-BE49-F238E27FC236}">
                <a16:creationId xmlns:a16="http://schemas.microsoft.com/office/drawing/2014/main" id="{7658AEEE-32DF-B149-A5C9-A72EC0343F4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8597713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1_Basic_with title and content">
    <p:spTree>
      <p:nvGrpSpPr>
        <p:cNvPr id="1" name=""/>
        <p:cNvGrpSpPr/>
        <p:nvPr/>
      </p:nvGrpSpPr>
      <p:grpSpPr>
        <a:xfrm>
          <a:off x="0" y="0"/>
          <a:ext cx="0" cy="0"/>
          <a:chOff x="0" y="0"/>
          <a:chExt cx="0" cy="0"/>
        </a:xfrm>
      </p:grpSpPr>
      <p:sp>
        <p:nvSpPr>
          <p:cNvPr id="14" name="Espace réservé du contenu 4">
            <a:extLst>
              <a:ext uri="{FF2B5EF4-FFF2-40B4-BE49-F238E27FC236}">
                <a16:creationId xmlns:a16="http://schemas.microsoft.com/office/drawing/2014/main" id="{A7C77CF3-659B-45A2-B05C-892056073484}"/>
              </a:ext>
            </a:extLst>
          </p:cNvPr>
          <p:cNvSpPr>
            <a:spLocks noGrp="1"/>
          </p:cNvSpPr>
          <p:nvPr>
            <p:ph sz="quarter" idx="16" hasCustomPrompt="1"/>
          </p:nvPr>
        </p:nvSpPr>
        <p:spPr>
          <a:xfrm>
            <a:off x="342900" y="1435713"/>
            <a:ext cx="11428686" cy="4649505"/>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4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4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pied de page 1">
            <a:extLst>
              <a:ext uri="{FF2B5EF4-FFF2-40B4-BE49-F238E27FC236}">
                <a16:creationId xmlns:a16="http://schemas.microsoft.com/office/drawing/2014/main" id="{EC5ECFF2-9AE6-9545-A3E0-941A7A5ADCC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0" name="Espace réservé du texte 6">
            <a:extLst>
              <a:ext uri="{FF2B5EF4-FFF2-40B4-BE49-F238E27FC236}">
                <a16:creationId xmlns:a16="http://schemas.microsoft.com/office/drawing/2014/main" id="{11FA3CD6-E3F0-CF4B-A6FA-8168C505BBAF}"/>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11450869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01_Basic_2 subtitles and content">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42900" y="2371725"/>
            <a:ext cx="11408951" cy="3497263"/>
          </a:xfrm>
          <a:prstGeom prst="rect">
            <a:avLst/>
          </a:prstGeom>
        </p:spPr>
        <p:txBody>
          <a:bodyPr/>
          <a:lstStyle>
            <a:lvl1pPr marL="0" indent="0">
              <a:buNone/>
              <a:defRPr sz="12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a:t>Modifier les styles du texte du masque</a:t>
            </a:r>
          </a:p>
        </p:txBody>
      </p:sp>
      <p:sp>
        <p:nvSpPr>
          <p:cNvPr id="8" name="Espace réservé du pied de page 1">
            <a:extLst>
              <a:ext uri="{FF2B5EF4-FFF2-40B4-BE49-F238E27FC236}">
                <a16:creationId xmlns:a16="http://schemas.microsoft.com/office/drawing/2014/main" id="{4C464621-0F8E-AA4B-B305-0B0912ACD2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15" name="Espace réservé du texte 4">
            <a:extLst>
              <a:ext uri="{FF2B5EF4-FFF2-40B4-BE49-F238E27FC236}">
                <a16:creationId xmlns:a16="http://schemas.microsoft.com/office/drawing/2014/main" id="{5EC23F5B-360B-0445-8FD1-24409BDEEBF4}"/>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37CA94CC-E063-FD4B-9E73-7ADA95F5A08D}"/>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7" name="Espace réservé du texte 2"/>
          <p:cNvSpPr>
            <a:spLocks noGrp="1"/>
          </p:cNvSpPr>
          <p:nvPr>
            <p:ph type="body" sz="quarter" idx="31"/>
          </p:nvPr>
        </p:nvSpPr>
        <p:spPr>
          <a:xfrm>
            <a:off x="338138" y="1614922"/>
            <a:ext cx="11413919" cy="4667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Tree>
    <p:extLst>
      <p:ext uri="{BB962C8B-B14F-4D97-AF65-F5344CB8AC3E}">
        <p14:creationId xmlns:p14="http://schemas.microsoft.com/office/powerpoint/2010/main" val="2496545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1_Basic_2 subtitles and content  two-lines title">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42900" y="2371725"/>
            <a:ext cx="11408951" cy="3497263"/>
          </a:xfrm>
          <a:prstGeom prst="rect">
            <a:avLst/>
          </a:prstGeom>
        </p:spPr>
        <p:txBody>
          <a:bodyPr/>
          <a:lstStyle>
            <a:lvl1pPr marL="0" indent="0">
              <a:buNone/>
              <a:defRPr sz="12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a:t>Modifier les styles du texte du masque</a:t>
            </a:r>
          </a:p>
        </p:txBody>
      </p:sp>
      <p:sp>
        <p:nvSpPr>
          <p:cNvPr id="3" name="Espace réservé du texte 2"/>
          <p:cNvSpPr>
            <a:spLocks noGrp="1"/>
          </p:cNvSpPr>
          <p:nvPr>
            <p:ph type="body" sz="quarter" idx="31"/>
          </p:nvPr>
        </p:nvSpPr>
        <p:spPr>
          <a:xfrm>
            <a:off x="338138" y="1614922"/>
            <a:ext cx="11413919" cy="4667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8" name="Espace réservé du pied de page 1">
            <a:extLst>
              <a:ext uri="{FF2B5EF4-FFF2-40B4-BE49-F238E27FC236}">
                <a16:creationId xmlns:a16="http://schemas.microsoft.com/office/drawing/2014/main" id="{4C464621-0F8E-AA4B-B305-0B0912ACD2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1256005"/>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9"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Tree>
    <p:extLst>
      <p:ext uri="{BB962C8B-B14F-4D97-AF65-F5344CB8AC3E}">
        <p14:creationId xmlns:p14="http://schemas.microsoft.com/office/powerpoint/2010/main" val="33280683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02_Hom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8" name="Rectangle 7"/>
          <p:cNvSpPr/>
          <p:nvPr userDrawn="1"/>
        </p:nvSpPr>
        <p:spPr>
          <a:xfrm>
            <a:off x="213270" y="179462"/>
            <a:ext cx="11771627" cy="648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1"/>
          <p:cNvSpPr>
            <a:spLocks noGrp="1"/>
          </p:cNvSpPr>
          <p:nvPr>
            <p:ph type="body" sz="quarter" idx="11" hasCustomPrompt="1"/>
          </p:nvPr>
        </p:nvSpPr>
        <p:spPr>
          <a:xfrm>
            <a:off x="213270" y="2830512"/>
            <a:ext cx="11771627" cy="1196975"/>
          </a:xfrm>
          <a:prstGeom prst="rect">
            <a:avLst/>
          </a:prstGeom>
        </p:spPr>
        <p:txBody>
          <a:bodyPr anchor="ctr"/>
          <a:lstStyle>
            <a:lvl1pPr marL="0" indent="0" algn="ctr">
              <a:buNone/>
              <a:defRPr sz="7200" b="1" cap="none" spc="-150" baseline="0">
                <a:ln w="1905">
                  <a:solidFill>
                    <a:schemeClr val="tx1">
                      <a:alpha val="32000"/>
                    </a:schemeClr>
                  </a:solidFill>
                  <a:prstDash val="solid"/>
                </a:ln>
                <a:solidFill>
                  <a:srgbClr val="FFFFFF"/>
                </a:solidFill>
                <a:effectLst/>
                <a:latin typeface="+mj-lt"/>
              </a:defRPr>
            </a:lvl1pPr>
          </a:lstStyle>
          <a:p>
            <a:pPr lvl="0"/>
            <a:r>
              <a:rPr lang="fr-FR" dirty="0"/>
              <a:t>TITRE PRESENTATION</a:t>
            </a:r>
          </a:p>
        </p:txBody>
      </p:sp>
      <p:sp>
        <p:nvSpPr>
          <p:cNvPr id="10" name="Espace réservé du texte 9"/>
          <p:cNvSpPr>
            <a:spLocks noGrp="1"/>
          </p:cNvSpPr>
          <p:nvPr>
            <p:ph type="body" sz="quarter" idx="10" hasCustomPrompt="1"/>
          </p:nvPr>
        </p:nvSpPr>
        <p:spPr>
          <a:xfrm>
            <a:off x="1876756" y="3081337"/>
            <a:ext cx="8506883" cy="939800"/>
          </a:xfrm>
          <a:prstGeom prst="rect">
            <a:avLst/>
          </a:prstGeom>
        </p:spPr>
        <p:txBody>
          <a:bodyPr anchor="ctr"/>
          <a:lstStyle>
            <a:lvl1pPr marL="0" indent="0" algn="ctr">
              <a:buNone/>
              <a:defRPr sz="5400" b="1" spc="-150" baseline="0">
                <a:solidFill>
                  <a:schemeClr val="tx1"/>
                </a:solidFill>
                <a:latin typeface="+mj-lt"/>
              </a:defRPr>
            </a:lvl1pPr>
          </a:lstStyle>
          <a:p>
            <a:pPr lvl="0"/>
            <a:r>
              <a:rPr lang="fr-FR" dirty="0"/>
              <a:t>TITRE PRESENTATION</a:t>
            </a:r>
          </a:p>
        </p:txBody>
      </p:sp>
      <p:pic>
        <p:nvPicPr>
          <p:cNvPr id="11" name="Image 10">
            <a:extLst>
              <a:ext uri="{FF2B5EF4-FFF2-40B4-BE49-F238E27FC236}">
                <a16:creationId xmlns:a16="http://schemas.microsoft.com/office/drawing/2014/main" id="{FEA2AF23-9837-B940-8ACF-A964AC1B56E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5917" b="22285"/>
          <a:stretch/>
        </p:blipFill>
        <p:spPr>
          <a:xfrm>
            <a:off x="5317580" y="6117423"/>
            <a:ext cx="1541214" cy="387135"/>
          </a:xfrm>
          <a:prstGeom prst="rect">
            <a:avLst/>
          </a:prstGeom>
        </p:spPr>
      </p:pic>
    </p:spTree>
    <p:extLst>
      <p:ext uri="{BB962C8B-B14F-4D97-AF65-F5344CB8AC3E}">
        <p14:creationId xmlns:p14="http://schemas.microsoft.com/office/powerpoint/2010/main" val="1239790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02_Home Full Image">
    <p:spTree>
      <p:nvGrpSpPr>
        <p:cNvPr id="1" name=""/>
        <p:cNvGrpSpPr/>
        <p:nvPr/>
      </p:nvGrpSpPr>
      <p:grpSpPr>
        <a:xfrm>
          <a:off x="0" y="0"/>
          <a:ext cx="0" cy="0"/>
          <a:chOff x="0" y="0"/>
          <a:chExt cx="0" cy="0"/>
        </a:xfrm>
      </p:grpSpPr>
      <p:sp>
        <p:nvSpPr>
          <p:cNvPr id="9" name="Espace réservé pour une image  10"/>
          <p:cNvSpPr>
            <a:spLocks noGrp="1" noChangeAspect="1"/>
          </p:cNvSpPr>
          <p:nvPr>
            <p:ph type="pic" sz="quarter" idx="36"/>
          </p:nvPr>
        </p:nvSpPr>
        <p:spPr>
          <a:xfrm>
            <a:off x="0" y="0"/>
            <a:ext cx="12192000"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11668371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02_Chapter 01">
    <p:spTree>
      <p:nvGrpSpPr>
        <p:cNvPr id="1" name=""/>
        <p:cNvGrpSpPr/>
        <p:nvPr/>
      </p:nvGrpSpPr>
      <p:grpSpPr>
        <a:xfrm>
          <a:off x="0" y="0"/>
          <a:ext cx="0" cy="0"/>
          <a:chOff x="0" y="0"/>
          <a:chExt cx="0" cy="0"/>
        </a:xfrm>
      </p:grpSpPr>
      <p:sp>
        <p:nvSpPr>
          <p:cNvPr id="4" name="Espace réservé du texte 3"/>
          <p:cNvSpPr>
            <a:spLocks noGrp="1"/>
          </p:cNvSpPr>
          <p:nvPr>
            <p:ph type="body" sz="quarter" idx="10" hasCustomPrompt="1"/>
          </p:nvPr>
        </p:nvSpPr>
        <p:spPr>
          <a:xfrm>
            <a:off x="4333341" y="2435383"/>
            <a:ext cx="2444750" cy="1503158"/>
          </a:xfrm>
          <a:prstGeom prst="rect">
            <a:avLst/>
          </a:prstGeom>
        </p:spPr>
        <p:txBody>
          <a:bodyPr anchor="ctr"/>
          <a:lstStyle>
            <a:lvl1pPr marL="0" indent="0" algn="r">
              <a:buNone/>
              <a:defRPr sz="12000">
                <a:latin typeface="+mj-lt"/>
              </a:defRPr>
            </a:lvl1pPr>
            <a:lvl2pPr>
              <a:defRPr sz="3000">
                <a:latin typeface="+mj-lt"/>
              </a:defRPr>
            </a:lvl2pPr>
            <a:lvl3pPr>
              <a:defRPr sz="3000">
                <a:latin typeface="+mj-lt"/>
              </a:defRPr>
            </a:lvl3pPr>
            <a:lvl4pPr>
              <a:defRPr sz="3000">
                <a:latin typeface="+mj-lt"/>
              </a:defRPr>
            </a:lvl4pPr>
            <a:lvl5pPr>
              <a:defRPr sz="3000">
                <a:latin typeface="+mj-lt"/>
              </a:defRPr>
            </a:lvl5pPr>
          </a:lstStyle>
          <a:p>
            <a:pPr lvl="0"/>
            <a:r>
              <a:rPr lang="fr-FR" dirty="0"/>
              <a:t>00</a:t>
            </a:r>
          </a:p>
        </p:txBody>
      </p:sp>
      <p:sp>
        <p:nvSpPr>
          <p:cNvPr id="5" name="Espace réservé du texte 11"/>
          <p:cNvSpPr>
            <a:spLocks noGrp="1"/>
          </p:cNvSpPr>
          <p:nvPr>
            <p:ph type="body" sz="quarter" idx="38" hasCustomPrompt="1"/>
          </p:nvPr>
        </p:nvSpPr>
        <p:spPr>
          <a:xfrm>
            <a:off x="1997704" y="4010969"/>
            <a:ext cx="4780387" cy="533871"/>
          </a:xfrm>
          <a:prstGeom prst="rect">
            <a:avLst/>
          </a:prstGeom>
        </p:spPr>
        <p:txBody>
          <a:bodyPr/>
          <a:lstStyle>
            <a:lvl1pPr marL="0" indent="0" algn="r">
              <a:buNone/>
              <a:defRPr sz="1800" baseline="0">
                <a:solidFill>
                  <a:schemeClr val="tx1"/>
                </a:solidFill>
                <a:latin typeface="+mn-lt"/>
              </a:defRPr>
            </a:lvl1pPr>
          </a:lstStyle>
          <a:p>
            <a:pPr lvl="0"/>
            <a:r>
              <a:rPr lang="fr-FR" dirty="0"/>
              <a:t>Cliquez pour ajouter un titre </a:t>
            </a:r>
          </a:p>
        </p:txBody>
      </p:sp>
      <p:sp>
        <p:nvSpPr>
          <p:cNvPr id="7" name="Espace réservé pour une image  6"/>
          <p:cNvSpPr>
            <a:spLocks noGrp="1"/>
          </p:cNvSpPr>
          <p:nvPr>
            <p:ph type="pic" sz="quarter" idx="39"/>
          </p:nvPr>
        </p:nvSpPr>
        <p:spPr>
          <a:xfrm>
            <a:off x="7315200" y="0"/>
            <a:ext cx="4876800" cy="6858000"/>
          </a:xfrm>
          <a:prstGeom prst="rect">
            <a:avLst/>
          </a:prstGeom>
        </p:spPr>
        <p:txBody>
          <a:bodyPr/>
          <a:lstStyle/>
          <a:p>
            <a:r>
              <a:rPr lang="fr-FR"/>
              <a:t>Cliquez sur l'icône pour ajouter une image</a:t>
            </a:r>
          </a:p>
        </p:txBody>
      </p:sp>
      <p:sp>
        <p:nvSpPr>
          <p:cNvPr id="8" name="Espace réservé du pied de page 1">
            <a:extLst>
              <a:ext uri="{FF2B5EF4-FFF2-40B4-BE49-F238E27FC236}">
                <a16:creationId xmlns:a16="http://schemas.microsoft.com/office/drawing/2014/main" id="{7658AEEE-32DF-B149-A5C9-A72EC0343F4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1730408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2_Chapter 02">
    <p:spTree>
      <p:nvGrpSpPr>
        <p:cNvPr id="1" name=""/>
        <p:cNvGrpSpPr/>
        <p:nvPr/>
      </p:nvGrpSpPr>
      <p:grpSpPr>
        <a:xfrm>
          <a:off x="0" y="0"/>
          <a:ext cx="0" cy="0"/>
          <a:chOff x="0" y="0"/>
          <a:chExt cx="0" cy="0"/>
        </a:xfrm>
      </p:grpSpPr>
      <p:sp>
        <p:nvSpPr>
          <p:cNvPr id="11" name="bk object 17"/>
          <p:cNvSpPr/>
          <p:nvPr userDrawn="1"/>
        </p:nvSpPr>
        <p:spPr>
          <a:xfrm>
            <a:off x="260350" y="260350"/>
            <a:ext cx="11758083" cy="6283325"/>
          </a:xfrm>
          <a:custGeom>
            <a:avLst/>
            <a:gdLst/>
            <a:ahLst/>
            <a:cxnLst/>
            <a:rect l="l" t="t" r="r" b="b"/>
            <a:pathLst>
              <a:path w="14109700" h="7708900">
                <a:moveTo>
                  <a:pt x="0" y="7708900"/>
                </a:moveTo>
                <a:lnTo>
                  <a:pt x="14109700" y="7708900"/>
                </a:lnTo>
                <a:lnTo>
                  <a:pt x="14109700" y="0"/>
                </a:lnTo>
                <a:lnTo>
                  <a:pt x="0" y="0"/>
                </a:lnTo>
                <a:lnTo>
                  <a:pt x="0" y="7708900"/>
                </a:lnTo>
                <a:close/>
              </a:path>
            </a:pathLst>
          </a:custGeom>
          <a:solidFill>
            <a:schemeClr val="bg1">
              <a:alpha val="94999"/>
            </a:schemeClr>
          </a:solidFill>
        </p:spPr>
        <p:txBody>
          <a:bodyPr wrap="square" lIns="0" tIns="0" rIns="0" bIns="0" rtlCol="0"/>
          <a:lstStyle/>
          <a:p>
            <a:endParaRPr/>
          </a:p>
        </p:txBody>
      </p:sp>
      <p:sp>
        <p:nvSpPr>
          <p:cNvPr id="12" name="Espace réservé du texte 11"/>
          <p:cNvSpPr>
            <a:spLocks noGrp="1"/>
          </p:cNvSpPr>
          <p:nvPr>
            <p:ph type="body" sz="quarter" idx="38" hasCustomPrompt="1"/>
          </p:nvPr>
        </p:nvSpPr>
        <p:spPr>
          <a:xfrm>
            <a:off x="2407572" y="2678012"/>
            <a:ext cx="7376855" cy="815244"/>
          </a:xfrm>
          <a:prstGeom prst="rect">
            <a:avLst/>
          </a:prstGeom>
        </p:spPr>
        <p:txBody>
          <a:bodyPr/>
          <a:lstStyle>
            <a:lvl1pPr marL="0" indent="0" algn="ctr">
              <a:buNone/>
              <a:defRPr sz="5400" baseline="0">
                <a:solidFill>
                  <a:schemeClr val="tx1"/>
                </a:solidFill>
                <a:latin typeface="+mj-lt"/>
              </a:defRPr>
            </a:lvl1pPr>
          </a:lstStyle>
          <a:p>
            <a:pPr lvl="0"/>
            <a:r>
              <a:rPr lang="fr-FR" dirty="0"/>
              <a:t>Titre de la partie 1</a:t>
            </a:r>
          </a:p>
        </p:txBody>
      </p:sp>
      <p:sp>
        <p:nvSpPr>
          <p:cNvPr id="15" name="Espace réservé du texte 11"/>
          <p:cNvSpPr>
            <a:spLocks noGrp="1"/>
          </p:cNvSpPr>
          <p:nvPr>
            <p:ph type="body" sz="quarter" idx="39" hasCustomPrompt="1"/>
          </p:nvPr>
        </p:nvSpPr>
        <p:spPr>
          <a:xfrm>
            <a:off x="2407570" y="3636293"/>
            <a:ext cx="7376855" cy="815244"/>
          </a:xfrm>
          <a:prstGeom prst="rect">
            <a:avLst/>
          </a:prstGeom>
        </p:spPr>
        <p:txBody>
          <a:bodyPr/>
          <a:lstStyle>
            <a:lvl1pPr marL="0" indent="0" algn="ctr">
              <a:buNone/>
              <a:defRPr sz="3600" baseline="0">
                <a:solidFill>
                  <a:schemeClr val="tx1"/>
                </a:solidFill>
                <a:latin typeface="+mj-lt"/>
              </a:defRPr>
            </a:lvl1pPr>
          </a:lstStyle>
          <a:p>
            <a:pPr lvl="0"/>
            <a:r>
              <a:rPr lang="fr-FR" dirty="0"/>
              <a:t>Sous-titre de la partie</a:t>
            </a:r>
          </a:p>
        </p:txBody>
      </p:sp>
      <p:pic>
        <p:nvPicPr>
          <p:cNvPr id="9" name="Image 8">
            <a:extLst>
              <a:ext uri="{FF2B5EF4-FFF2-40B4-BE49-F238E27FC236}">
                <a16:creationId xmlns:a16="http://schemas.microsoft.com/office/drawing/2014/main" id="{FEA2AF23-9837-B940-8ACF-A964AC1B56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46706" y="5528888"/>
            <a:ext cx="1575576" cy="764059"/>
          </a:xfrm>
          <a:prstGeom prst="rect">
            <a:avLst/>
          </a:prstGeom>
        </p:spPr>
      </p:pic>
    </p:spTree>
    <p:extLst>
      <p:ext uri="{BB962C8B-B14F-4D97-AF65-F5344CB8AC3E}">
        <p14:creationId xmlns:p14="http://schemas.microsoft.com/office/powerpoint/2010/main" val="30738483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2_Chapter 03">
    <p:spTree>
      <p:nvGrpSpPr>
        <p:cNvPr id="1" name=""/>
        <p:cNvGrpSpPr/>
        <p:nvPr/>
      </p:nvGrpSpPr>
      <p:grpSpPr>
        <a:xfrm>
          <a:off x="0" y="0"/>
          <a:ext cx="0" cy="0"/>
          <a:chOff x="0" y="0"/>
          <a:chExt cx="0" cy="0"/>
        </a:xfrm>
      </p:grpSpPr>
      <p:sp>
        <p:nvSpPr>
          <p:cNvPr id="26" name="Espace réservé pour une image  25"/>
          <p:cNvSpPr>
            <a:spLocks noGrp="1"/>
          </p:cNvSpPr>
          <p:nvPr>
            <p:ph type="pic" sz="quarter" idx="15"/>
          </p:nvPr>
        </p:nvSpPr>
        <p:spPr>
          <a:xfrm>
            <a:off x="-9525" y="0"/>
            <a:ext cx="6930189" cy="6858000"/>
          </a:xfrm>
          <a:prstGeom prst="rect">
            <a:avLst/>
          </a:prstGeom>
        </p:spPr>
        <p:txBody>
          <a:bodyPr/>
          <a:lstStyle>
            <a:lvl1pPr marL="0" indent="0">
              <a:buNone/>
              <a:defRPr sz="1200"/>
            </a:lvl1pPr>
          </a:lstStyle>
          <a:p>
            <a:r>
              <a:rPr lang="fr-FR"/>
              <a:t>Cliquez sur l'icône pour ajouter une image</a:t>
            </a:r>
            <a:endParaRPr lang="fr-FR" dirty="0"/>
          </a:p>
        </p:txBody>
      </p:sp>
      <p:sp>
        <p:nvSpPr>
          <p:cNvPr id="22" name="Espace réservé du texte 21"/>
          <p:cNvSpPr>
            <a:spLocks noGrp="1"/>
          </p:cNvSpPr>
          <p:nvPr>
            <p:ph type="body" sz="quarter" idx="14" hasCustomPrompt="1"/>
          </p:nvPr>
        </p:nvSpPr>
        <p:spPr>
          <a:xfrm>
            <a:off x="529473" y="785813"/>
            <a:ext cx="4924425" cy="744537"/>
          </a:xfrm>
          <a:prstGeom prst="rect">
            <a:avLst/>
          </a:prstGeom>
        </p:spPr>
        <p:txBody>
          <a:bodyPr/>
          <a:lstStyle>
            <a:lvl1pPr marL="0" indent="0">
              <a:buNone/>
              <a:defRPr sz="2200" b="1" cap="all" baseline="0">
                <a:solidFill>
                  <a:schemeClr val="bg1"/>
                </a:solidFill>
                <a:latin typeface="+mj-lt"/>
              </a:defRPr>
            </a:lvl1pPr>
          </a:lstStyle>
          <a:p>
            <a:pPr lvl="0"/>
            <a:r>
              <a:rPr lang="fr-FR" dirty="0" err="1"/>
              <a:t>Context</a:t>
            </a:r>
            <a:endParaRPr lang="fr-FR" dirty="0"/>
          </a:p>
        </p:txBody>
      </p:sp>
      <p:sp>
        <p:nvSpPr>
          <p:cNvPr id="28" name="Espace réservé du texte 27"/>
          <p:cNvSpPr>
            <a:spLocks noGrp="1"/>
          </p:cNvSpPr>
          <p:nvPr>
            <p:ph type="body" sz="quarter" idx="16" hasCustomPrompt="1"/>
          </p:nvPr>
        </p:nvSpPr>
        <p:spPr>
          <a:xfrm>
            <a:off x="529473" y="4427954"/>
            <a:ext cx="2156577" cy="2004929"/>
          </a:xfrm>
          <a:prstGeom prst="rect">
            <a:avLst/>
          </a:prstGeom>
        </p:spPr>
        <p:txBody>
          <a:bodyP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fr-FR" dirty="0"/>
              <a:t>Key message</a:t>
            </a:r>
          </a:p>
        </p:txBody>
      </p:sp>
      <p:sp>
        <p:nvSpPr>
          <p:cNvPr id="13" name="Espace réservé du texte 9"/>
          <p:cNvSpPr>
            <a:spLocks noGrp="1"/>
          </p:cNvSpPr>
          <p:nvPr>
            <p:ph type="body" sz="quarter" idx="20"/>
          </p:nvPr>
        </p:nvSpPr>
        <p:spPr>
          <a:xfrm>
            <a:off x="7385948" y="1746464"/>
            <a:ext cx="4528684" cy="633477"/>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a:latin typeface="+mj-lt"/>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6" name="Espace réservé du texte 9"/>
          <p:cNvSpPr>
            <a:spLocks noGrp="1"/>
          </p:cNvSpPr>
          <p:nvPr>
            <p:ph type="body" sz="quarter" idx="29"/>
          </p:nvPr>
        </p:nvSpPr>
        <p:spPr>
          <a:xfrm>
            <a:off x="7385948" y="2551391"/>
            <a:ext cx="4525127" cy="1725333"/>
          </a:xfrm>
          <a:prstGeom prst="rect">
            <a:avLst/>
          </a:prstGeom>
        </p:spPr>
        <p:txBody>
          <a:bodyPr/>
          <a:lstStyle>
            <a:lvl1pPr marL="0" marR="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pic>
        <p:nvPicPr>
          <p:cNvPr id="9" name="Image 8">
            <a:extLst>
              <a:ext uri="{FF2B5EF4-FFF2-40B4-BE49-F238E27FC236}">
                <a16:creationId xmlns:a16="http://schemas.microsoft.com/office/drawing/2014/main" id="{FEA2AF23-9837-B940-8ACF-A964AC1B56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8103" y="1009985"/>
            <a:ext cx="1398141" cy="678014"/>
          </a:xfrm>
          <a:prstGeom prst="rect">
            <a:avLst/>
          </a:prstGeom>
        </p:spPr>
      </p:pic>
    </p:spTree>
    <p:extLst>
      <p:ext uri="{BB962C8B-B14F-4D97-AF65-F5344CB8AC3E}">
        <p14:creationId xmlns:p14="http://schemas.microsoft.com/office/powerpoint/2010/main" val="5989784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02_Contact - 2 people">
    <p:spTree>
      <p:nvGrpSpPr>
        <p:cNvPr id="1" name=""/>
        <p:cNvGrpSpPr/>
        <p:nvPr/>
      </p:nvGrpSpPr>
      <p:grpSpPr>
        <a:xfrm>
          <a:off x="0" y="0"/>
          <a:ext cx="0" cy="0"/>
          <a:chOff x="0" y="0"/>
          <a:chExt cx="0" cy="0"/>
        </a:xfrm>
      </p:grpSpPr>
      <p:sp>
        <p:nvSpPr>
          <p:cNvPr id="6" name="object 11"/>
          <p:cNvSpPr/>
          <p:nvPr userDrawn="1"/>
        </p:nvSpPr>
        <p:spPr>
          <a:xfrm>
            <a:off x="0" y="3406024"/>
            <a:ext cx="5067778" cy="34519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p>
            <a:endParaRPr/>
          </a:p>
        </p:txBody>
      </p:sp>
      <p:sp>
        <p:nvSpPr>
          <p:cNvPr id="21" name="Espace réservé pour une image  2"/>
          <p:cNvSpPr>
            <a:spLocks noGrp="1"/>
          </p:cNvSpPr>
          <p:nvPr>
            <p:ph type="pic" sz="quarter" idx="41" hasCustomPrompt="1"/>
          </p:nvPr>
        </p:nvSpPr>
        <p:spPr>
          <a:xfrm>
            <a:off x="5733612" y="4865250"/>
            <a:ext cx="716838" cy="716838"/>
          </a:xfrm>
          <a:prstGeom prst="ellipse">
            <a:avLst/>
          </a:prstGeom>
        </p:spPr>
        <p:txBody>
          <a:bodyPr/>
          <a:lstStyle>
            <a:lvl1pPr marL="0" indent="0">
              <a:buNone/>
              <a:defRPr sz="1100"/>
            </a:lvl1pPr>
          </a:lstStyle>
          <a:p>
            <a:r>
              <a:rPr lang="fr-FR"/>
              <a:t>Image</a:t>
            </a:r>
          </a:p>
        </p:txBody>
      </p:sp>
      <p:sp>
        <p:nvSpPr>
          <p:cNvPr id="22" name="Espace réservé pour une image  2"/>
          <p:cNvSpPr>
            <a:spLocks noGrp="1"/>
          </p:cNvSpPr>
          <p:nvPr>
            <p:ph type="pic" sz="quarter" idx="42" hasCustomPrompt="1"/>
          </p:nvPr>
        </p:nvSpPr>
        <p:spPr>
          <a:xfrm>
            <a:off x="5733612" y="5639512"/>
            <a:ext cx="716838" cy="716838"/>
          </a:xfrm>
          <a:prstGeom prst="ellipse">
            <a:avLst/>
          </a:prstGeom>
        </p:spPr>
        <p:txBody>
          <a:bodyPr/>
          <a:lstStyle>
            <a:lvl1pPr marL="0" indent="0">
              <a:buNone/>
              <a:defRPr sz="1100"/>
            </a:lvl1pPr>
          </a:lstStyle>
          <a:p>
            <a:r>
              <a:rPr lang="fr-FR"/>
              <a:t>Image</a:t>
            </a:r>
          </a:p>
        </p:txBody>
      </p:sp>
      <p:graphicFrame>
        <p:nvGraphicFramePr>
          <p:cNvPr id="7" name="object 21"/>
          <p:cNvGraphicFramePr>
            <a:graphicFrameLocks noGrp="1"/>
          </p:cNvGraphicFramePr>
          <p:nvPr userDrawn="1">
            <p:extLst>
              <p:ext uri="{D42A27DB-BD31-4B8C-83A1-F6EECF244321}">
                <p14:modId xmlns:p14="http://schemas.microsoft.com/office/powerpoint/2010/main" val="617407290"/>
              </p:ext>
            </p:extLst>
          </p:nvPr>
        </p:nvGraphicFramePr>
        <p:xfrm>
          <a:off x="905282" y="4032988"/>
          <a:ext cx="3122295" cy="2289174"/>
        </p:xfrm>
        <a:graphic>
          <a:graphicData uri="http://schemas.openxmlformats.org/drawingml/2006/table">
            <a:tbl>
              <a:tblPr firstRow="1" bandRow="1">
                <a:tableStyleId>{2D5ABB26-0587-4C30-8999-92F81FD0307C}</a:tableStyleId>
              </a:tblPr>
              <a:tblGrid>
                <a:gridCol w="3122295">
                  <a:extLst>
                    <a:ext uri="{9D8B030D-6E8A-4147-A177-3AD203B41FA5}">
                      <a16:colId xmlns:a16="http://schemas.microsoft.com/office/drawing/2014/main" val="20000"/>
                    </a:ext>
                  </a:extLst>
                </a:gridCol>
              </a:tblGrid>
              <a:tr h="450742">
                <a:tc>
                  <a:txBody>
                    <a:bodyPr/>
                    <a:lstStyle/>
                    <a:p>
                      <a:pPr marL="128270">
                        <a:lnSpc>
                          <a:spcPct val="100000"/>
                        </a:lnSpc>
                        <a:spcBef>
                          <a:spcPts val="325"/>
                        </a:spcBef>
                      </a:pPr>
                      <a:endParaRPr sz="1950" dirty="0">
                        <a:latin typeface="Roboto"/>
                        <a:cs typeface="Roboto"/>
                      </a:endParaRPr>
                    </a:p>
                  </a:txBody>
                  <a:tcPr marL="0" marR="0" marT="41275" marB="0">
                    <a:lnB w="38100">
                      <a:solidFill>
                        <a:srgbClr val="FFFFFF"/>
                      </a:solidFill>
                      <a:prstDash val="solid"/>
                    </a:lnB>
                    <a:solidFill>
                      <a:srgbClr val="282827"/>
                    </a:solidFill>
                  </a:tcPr>
                </a:tc>
                <a:extLst>
                  <a:ext uri="{0D108BD9-81ED-4DB2-BD59-A6C34878D82A}">
                    <a16:rowId xmlns:a16="http://schemas.microsoft.com/office/drawing/2014/main" val="10000"/>
                  </a:ext>
                </a:extLst>
              </a:tr>
              <a:tr h="465220">
                <a:tc>
                  <a:txBody>
                    <a:bodyPr/>
                    <a:lstStyle/>
                    <a:p>
                      <a:pPr marL="128270">
                        <a:lnSpc>
                          <a:spcPct val="100000"/>
                        </a:lnSpc>
                        <a:spcBef>
                          <a:spcPts val="455"/>
                        </a:spcBef>
                      </a:pPr>
                      <a:endParaRPr sz="1950" dirty="0">
                        <a:latin typeface="Roboto"/>
                        <a:cs typeface="Roboto"/>
                      </a:endParaRPr>
                    </a:p>
                  </a:txBody>
                  <a:tcPr marL="0" marR="0" marT="5778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1"/>
                  </a:ext>
                </a:extLst>
              </a:tr>
              <a:tr h="463156">
                <a:tc>
                  <a:txBody>
                    <a:bodyPr/>
                    <a:lstStyle/>
                    <a:p>
                      <a:pPr marL="128270">
                        <a:lnSpc>
                          <a:spcPct val="100000"/>
                        </a:lnSpc>
                        <a:spcBef>
                          <a:spcPts val="465"/>
                        </a:spcBef>
                      </a:pPr>
                      <a:endParaRPr sz="1950" dirty="0">
                        <a:latin typeface="Roboto"/>
                        <a:cs typeface="Roboto"/>
                      </a:endParaRPr>
                    </a:p>
                  </a:txBody>
                  <a:tcPr marL="0" marR="0" marT="5905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2"/>
                  </a:ext>
                </a:extLst>
              </a:tr>
              <a:tr h="462267">
                <a:tc>
                  <a:txBody>
                    <a:bodyPr/>
                    <a:lstStyle/>
                    <a:p>
                      <a:pPr marL="128270">
                        <a:lnSpc>
                          <a:spcPct val="100000"/>
                        </a:lnSpc>
                        <a:spcBef>
                          <a:spcPts val="495"/>
                        </a:spcBef>
                      </a:pPr>
                      <a:endParaRPr sz="1950" dirty="0">
                        <a:latin typeface="Roboto"/>
                        <a:cs typeface="Roboto"/>
                      </a:endParaRPr>
                    </a:p>
                  </a:txBody>
                  <a:tcPr marL="0" marR="0" marT="62865" marB="0">
                    <a:lnT w="38100">
                      <a:solidFill>
                        <a:srgbClr val="FFFFFF"/>
                      </a:solidFill>
                      <a:prstDash val="solid"/>
                    </a:lnT>
                    <a:lnB w="28575">
                      <a:solidFill>
                        <a:srgbClr val="FFFFFF"/>
                      </a:solidFill>
                      <a:prstDash val="solid"/>
                    </a:lnB>
                    <a:solidFill>
                      <a:srgbClr val="282827"/>
                    </a:solidFill>
                  </a:tcPr>
                </a:tc>
                <a:extLst>
                  <a:ext uri="{0D108BD9-81ED-4DB2-BD59-A6C34878D82A}">
                    <a16:rowId xmlns:a16="http://schemas.microsoft.com/office/drawing/2014/main" val="10003"/>
                  </a:ext>
                </a:extLst>
              </a:tr>
              <a:tr h="447789">
                <a:tc>
                  <a:txBody>
                    <a:bodyPr/>
                    <a:lstStyle/>
                    <a:p>
                      <a:pPr marL="128270">
                        <a:lnSpc>
                          <a:spcPct val="100000"/>
                        </a:lnSpc>
                        <a:spcBef>
                          <a:spcPts val="530"/>
                        </a:spcBef>
                      </a:pPr>
                      <a:endParaRPr sz="1950" dirty="0">
                        <a:solidFill>
                          <a:schemeClr val="bg1"/>
                        </a:solidFill>
                        <a:latin typeface="Roboto"/>
                        <a:cs typeface="Roboto"/>
                      </a:endParaRPr>
                    </a:p>
                  </a:txBody>
                  <a:tcPr marL="0" marR="0" marT="67310" marB="0">
                    <a:lnT w="28575">
                      <a:solidFill>
                        <a:srgbClr val="FFFFFF"/>
                      </a:solidFill>
                      <a:prstDash val="solid"/>
                    </a:lnT>
                    <a:solidFill>
                      <a:srgbClr val="282827"/>
                    </a:solidFill>
                  </a:tcPr>
                </a:tc>
                <a:extLst>
                  <a:ext uri="{0D108BD9-81ED-4DB2-BD59-A6C34878D82A}">
                    <a16:rowId xmlns:a16="http://schemas.microsoft.com/office/drawing/2014/main" val="10004"/>
                  </a:ext>
                </a:extLst>
              </a:tr>
            </a:tbl>
          </a:graphicData>
        </a:graphic>
      </p:graphicFrame>
      <p:sp>
        <p:nvSpPr>
          <p:cNvPr id="3" name="Espace réservé du texte 2"/>
          <p:cNvSpPr>
            <a:spLocks noGrp="1"/>
          </p:cNvSpPr>
          <p:nvPr>
            <p:ph type="body" sz="quarter" idx="43" hasCustomPrompt="1"/>
          </p:nvPr>
        </p:nvSpPr>
        <p:spPr>
          <a:xfrm>
            <a:off x="945157" y="407641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3" name="Espace réservé du texte 2"/>
          <p:cNvSpPr>
            <a:spLocks noGrp="1"/>
          </p:cNvSpPr>
          <p:nvPr>
            <p:ph type="body" sz="quarter" idx="44" hasCustomPrompt="1"/>
          </p:nvPr>
        </p:nvSpPr>
        <p:spPr>
          <a:xfrm>
            <a:off x="945157" y="454090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4" name="Espace réservé du texte 2"/>
          <p:cNvSpPr>
            <a:spLocks noGrp="1"/>
          </p:cNvSpPr>
          <p:nvPr>
            <p:ph type="body" sz="quarter" idx="45" hasCustomPrompt="1"/>
          </p:nvPr>
        </p:nvSpPr>
        <p:spPr>
          <a:xfrm>
            <a:off x="945157" y="500540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5" name="Espace réservé du texte 2"/>
          <p:cNvSpPr>
            <a:spLocks noGrp="1"/>
          </p:cNvSpPr>
          <p:nvPr>
            <p:ph type="body" sz="quarter" idx="46" hasCustomPrompt="1"/>
          </p:nvPr>
        </p:nvSpPr>
        <p:spPr>
          <a:xfrm>
            <a:off x="945157" y="546989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6" name="Espace réservé du texte 2"/>
          <p:cNvSpPr>
            <a:spLocks noGrp="1"/>
          </p:cNvSpPr>
          <p:nvPr>
            <p:ph type="body" sz="quarter" idx="47" hasCustomPrompt="1"/>
          </p:nvPr>
        </p:nvSpPr>
        <p:spPr>
          <a:xfrm>
            <a:off x="945157" y="5934395"/>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cxnSp>
        <p:nvCxnSpPr>
          <p:cNvPr id="18" name="Connecteur droit 17"/>
          <p:cNvCxnSpPr/>
          <p:nvPr userDrawn="1"/>
        </p:nvCxnSpPr>
        <p:spPr>
          <a:xfrm>
            <a:off x="5596491" y="4888684"/>
            <a:ext cx="0" cy="1433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userDrawn="1"/>
        </p:nvSpPr>
        <p:spPr>
          <a:xfrm>
            <a:off x="5682751" y="4381298"/>
            <a:ext cx="1562159" cy="215444"/>
          </a:xfrm>
          <a:prstGeom prst="rect">
            <a:avLst/>
          </a:prstGeom>
          <a:noFill/>
        </p:spPr>
        <p:txBody>
          <a:bodyPr wrap="none" lIns="0" tIns="0" rIns="0" bIns="0" rtlCol="0">
            <a:spAutoFit/>
          </a:bodyPr>
          <a:lstStyle/>
          <a:p>
            <a:r>
              <a:rPr lang="fr-FR" sz="1400" b="1" cap="all" dirty="0">
                <a:latin typeface="+mj-lt"/>
                <a:cs typeface="Arial" panose="020B0604020202020204" pitchFamily="34" charset="0"/>
              </a:rPr>
              <a:t>Vos contacts</a:t>
            </a:r>
          </a:p>
        </p:txBody>
      </p:sp>
      <p:sp>
        <p:nvSpPr>
          <p:cNvPr id="25" name="Espace réservé du texte 2"/>
          <p:cNvSpPr>
            <a:spLocks noGrp="1"/>
          </p:cNvSpPr>
          <p:nvPr>
            <p:ph type="body" sz="quarter" idx="48" hasCustomPrompt="1"/>
          </p:nvPr>
        </p:nvSpPr>
        <p:spPr>
          <a:xfrm>
            <a:off x="6587571" y="48892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6" name="Espace réservé pour une image  10"/>
          <p:cNvSpPr>
            <a:spLocks noGrp="1" noChangeAspect="1"/>
          </p:cNvSpPr>
          <p:nvPr>
            <p:ph type="pic" sz="quarter" idx="36"/>
          </p:nvPr>
        </p:nvSpPr>
        <p:spPr>
          <a:xfrm>
            <a:off x="0" y="0"/>
            <a:ext cx="5063706" cy="3406023"/>
          </a:xfrm>
          <a:prstGeom prst="rect">
            <a:avLst/>
          </a:prstGeom>
        </p:spPr>
        <p:txBody>
          <a:bodyPr/>
          <a:lstStyle>
            <a:lvl1pPr>
              <a:defRPr sz="1100"/>
            </a:lvl1pPr>
          </a:lstStyle>
          <a:p>
            <a:r>
              <a:rPr lang="fr-FR"/>
              <a:t>Cliquez sur l'icône pour ajouter une image</a:t>
            </a:r>
            <a:endParaRPr lang="fr-FR" dirty="0"/>
          </a:p>
        </p:txBody>
      </p:sp>
      <p:sp>
        <p:nvSpPr>
          <p:cNvPr id="29" name="Espace réservé du texte 2"/>
          <p:cNvSpPr>
            <a:spLocks noGrp="1"/>
          </p:cNvSpPr>
          <p:nvPr>
            <p:ph type="body" sz="quarter" idx="49" hasCustomPrompt="1"/>
          </p:nvPr>
        </p:nvSpPr>
        <p:spPr>
          <a:xfrm>
            <a:off x="6587571" y="57401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Tree>
    <p:extLst>
      <p:ext uri="{BB962C8B-B14F-4D97-AF65-F5344CB8AC3E}">
        <p14:creationId xmlns:p14="http://schemas.microsoft.com/office/powerpoint/2010/main" val="12918452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2_Contact - 4 people">
    <p:spTree>
      <p:nvGrpSpPr>
        <p:cNvPr id="1" name=""/>
        <p:cNvGrpSpPr/>
        <p:nvPr/>
      </p:nvGrpSpPr>
      <p:grpSpPr>
        <a:xfrm>
          <a:off x="0" y="0"/>
          <a:ext cx="0" cy="0"/>
          <a:chOff x="0" y="0"/>
          <a:chExt cx="0" cy="0"/>
        </a:xfrm>
      </p:grpSpPr>
      <p:sp>
        <p:nvSpPr>
          <p:cNvPr id="6" name="object 11"/>
          <p:cNvSpPr/>
          <p:nvPr userDrawn="1"/>
        </p:nvSpPr>
        <p:spPr>
          <a:xfrm>
            <a:off x="0" y="3406024"/>
            <a:ext cx="5067778" cy="34519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p>
            <a:endParaRPr/>
          </a:p>
        </p:txBody>
      </p:sp>
      <p:sp>
        <p:nvSpPr>
          <p:cNvPr id="21" name="Espace réservé pour une image  2"/>
          <p:cNvSpPr>
            <a:spLocks noGrp="1"/>
          </p:cNvSpPr>
          <p:nvPr>
            <p:ph type="pic" sz="quarter" idx="41" hasCustomPrompt="1"/>
          </p:nvPr>
        </p:nvSpPr>
        <p:spPr>
          <a:xfrm>
            <a:off x="5733612" y="4865250"/>
            <a:ext cx="716838" cy="716838"/>
          </a:xfrm>
          <a:prstGeom prst="ellipse">
            <a:avLst/>
          </a:prstGeom>
        </p:spPr>
        <p:txBody>
          <a:bodyPr/>
          <a:lstStyle>
            <a:lvl1pPr marL="0" indent="0">
              <a:buNone/>
              <a:defRPr sz="1100"/>
            </a:lvl1pPr>
          </a:lstStyle>
          <a:p>
            <a:r>
              <a:rPr lang="fr-FR"/>
              <a:t>Image</a:t>
            </a:r>
          </a:p>
        </p:txBody>
      </p:sp>
      <p:sp>
        <p:nvSpPr>
          <p:cNvPr id="22" name="Espace réservé pour une image  2"/>
          <p:cNvSpPr>
            <a:spLocks noGrp="1"/>
          </p:cNvSpPr>
          <p:nvPr>
            <p:ph type="pic" sz="quarter" idx="42" hasCustomPrompt="1"/>
          </p:nvPr>
        </p:nvSpPr>
        <p:spPr>
          <a:xfrm>
            <a:off x="5733612" y="5639512"/>
            <a:ext cx="716838" cy="716838"/>
          </a:xfrm>
          <a:prstGeom prst="ellipse">
            <a:avLst/>
          </a:prstGeom>
        </p:spPr>
        <p:txBody>
          <a:bodyPr/>
          <a:lstStyle>
            <a:lvl1pPr marL="0" indent="0">
              <a:buNone/>
              <a:defRPr sz="1100"/>
            </a:lvl1pPr>
          </a:lstStyle>
          <a:p>
            <a:r>
              <a:rPr lang="fr-FR"/>
              <a:t>Image</a:t>
            </a:r>
          </a:p>
        </p:txBody>
      </p:sp>
      <p:graphicFrame>
        <p:nvGraphicFramePr>
          <p:cNvPr id="7" name="object 21"/>
          <p:cNvGraphicFramePr>
            <a:graphicFrameLocks noGrp="1"/>
          </p:cNvGraphicFramePr>
          <p:nvPr userDrawn="1"/>
        </p:nvGraphicFramePr>
        <p:xfrm>
          <a:off x="905282" y="4032988"/>
          <a:ext cx="3122295" cy="2289174"/>
        </p:xfrm>
        <a:graphic>
          <a:graphicData uri="http://schemas.openxmlformats.org/drawingml/2006/table">
            <a:tbl>
              <a:tblPr firstRow="1" bandRow="1">
                <a:tableStyleId>{2D5ABB26-0587-4C30-8999-92F81FD0307C}</a:tableStyleId>
              </a:tblPr>
              <a:tblGrid>
                <a:gridCol w="3122295">
                  <a:extLst>
                    <a:ext uri="{9D8B030D-6E8A-4147-A177-3AD203B41FA5}">
                      <a16:colId xmlns:a16="http://schemas.microsoft.com/office/drawing/2014/main" val="20000"/>
                    </a:ext>
                  </a:extLst>
                </a:gridCol>
              </a:tblGrid>
              <a:tr h="450742">
                <a:tc>
                  <a:txBody>
                    <a:bodyPr/>
                    <a:lstStyle/>
                    <a:p>
                      <a:pPr marL="128270">
                        <a:lnSpc>
                          <a:spcPct val="100000"/>
                        </a:lnSpc>
                        <a:spcBef>
                          <a:spcPts val="325"/>
                        </a:spcBef>
                      </a:pPr>
                      <a:endParaRPr sz="1950" dirty="0">
                        <a:latin typeface="Roboto"/>
                        <a:cs typeface="Roboto"/>
                      </a:endParaRPr>
                    </a:p>
                  </a:txBody>
                  <a:tcPr marL="0" marR="0" marT="41275" marB="0">
                    <a:lnB w="38100">
                      <a:solidFill>
                        <a:srgbClr val="FFFFFF"/>
                      </a:solidFill>
                      <a:prstDash val="solid"/>
                    </a:lnB>
                    <a:solidFill>
                      <a:srgbClr val="282827"/>
                    </a:solidFill>
                  </a:tcPr>
                </a:tc>
                <a:extLst>
                  <a:ext uri="{0D108BD9-81ED-4DB2-BD59-A6C34878D82A}">
                    <a16:rowId xmlns:a16="http://schemas.microsoft.com/office/drawing/2014/main" val="10000"/>
                  </a:ext>
                </a:extLst>
              </a:tr>
              <a:tr h="465220">
                <a:tc>
                  <a:txBody>
                    <a:bodyPr/>
                    <a:lstStyle/>
                    <a:p>
                      <a:pPr marL="128270">
                        <a:lnSpc>
                          <a:spcPct val="100000"/>
                        </a:lnSpc>
                        <a:spcBef>
                          <a:spcPts val="455"/>
                        </a:spcBef>
                      </a:pPr>
                      <a:endParaRPr sz="1950" dirty="0">
                        <a:latin typeface="Roboto"/>
                        <a:cs typeface="Roboto"/>
                      </a:endParaRPr>
                    </a:p>
                  </a:txBody>
                  <a:tcPr marL="0" marR="0" marT="5778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1"/>
                  </a:ext>
                </a:extLst>
              </a:tr>
              <a:tr h="463156">
                <a:tc>
                  <a:txBody>
                    <a:bodyPr/>
                    <a:lstStyle/>
                    <a:p>
                      <a:pPr marL="128270">
                        <a:lnSpc>
                          <a:spcPct val="100000"/>
                        </a:lnSpc>
                        <a:spcBef>
                          <a:spcPts val="465"/>
                        </a:spcBef>
                      </a:pPr>
                      <a:endParaRPr sz="1950" dirty="0">
                        <a:latin typeface="Roboto"/>
                        <a:cs typeface="Roboto"/>
                      </a:endParaRPr>
                    </a:p>
                  </a:txBody>
                  <a:tcPr marL="0" marR="0" marT="5905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2"/>
                  </a:ext>
                </a:extLst>
              </a:tr>
              <a:tr h="462267">
                <a:tc>
                  <a:txBody>
                    <a:bodyPr/>
                    <a:lstStyle/>
                    <a:p>
                      <a:pPr marL="128270">
                        <a:lnSpc>
                          <a:spcPct val="100000"/>
                        </a:lnSpc>
                        <a:spcBef>
                          <a:spcPts val="495"/>
                        </a:spcBef>
                      </a:pPr>
                      <a:endParaRPr sz="1950" dirty="0">
                        <a:latin typeface="Roboto"/>
                        <a:cs typeface="Roboto"/>
                      </a:endParaRPr>
                    </a:p>
                  </a:txBody>
                  <a:tcPr marL="0" marR="0" marT="62865" marB="0">
                    <a:lnT w="38100">
                      <a:solidFill>
                        <a:srgbClr val="FFFFFF"/>
                      </a:solidFill>
                      <a:prstDash val="solid"/>
                    </a:lnT>
                    <a:lnB w="28575">
                      <a:solidFill>
                        <a:srgbClr val="FFFFFF"/>
                      </a:solidFill>
                      <a:prstDash val="solid"/>
                    </a:lnB>
                    <a:solidFill>
                      <a:srgbClr val="282827"/>
                    </a:solidFill>
                  </a:tcPr>
                </a:tc>
                <a:extLst>
                  <a:ext uri="{0D108BD9-81ED-4DB2-BD59-A6C34878D82A}">
                    <a16:rowId xmlns:a16="http://schemas.microsoft.com/office/drawing/2014/main" val="10003"/>
                  </a:ext>
                </a:extLst>
              </a:tr>
              <a:tr h="447789">
                <a:tc>
                  <a:txBody>
                    <a:bodyPr/>
                    <a:lstStyle/>
                    <a:p>
                      <a:pPr marL="128270">
                        <a:lnSpc>
                          <a:spcPct val="100000"/>
                        </a:lnSpc>
                        <a:spcBef>
                          <a:spcPts val="530"/>
                        </a:spcBef>
                      </a:pPr>
                      <a:endParaRPr sz="1950" dirty="0">
                        <a:solidFill>
                          <a:schemeClr val="bg1"/>
                        </a:solidFill>
                        <a:latin typeface="Roboto"/>
                        <a:cs typeface="Roboto"/>
                      </a:endParaRPr>
                    </a:p>
                  </a:txBody>
                  <a:tcPr marL="0" marR="0" marT="67310" marB="0">
                    <a:lnT w="28575">
                      <a:solidFill>
                        <a:srgbClr val="FFFFFF"/>
                      </a:solidFill>
                      <a:prstDash val="solid"/>
                    </a:lnT>
                    <a:solidFill>
                      <a:srgbClr val="282827"/>
                    </a:solidFill>
                  </a:tcPr>
                </a:tc>
                <a:extLst>
                  <a:ext uri="{0D108BD9-81ED-4DB2-BD59-A6C34878D82A}">
                    <a16:rowId xmlns:a16="http://schemas.microsoft.com/office/drawing/2014/main" val="10004"/>
                  </a:ext>
                </a:extLst>
              </a:tr>
            </a:tbl>
          </a:graphicData>
        </a:graphic>
      </p:graphicFrame>
      <p:sp>
        <p:nvSpPr>
          <p:cNvPr id="3" name="Espace réservé du texte 2"/>
          <p:cNvSpPr>
            <a:spLocks noGrp="1"/>
          </p:cNvSpPr>
          <p:nvPr>
            <p:ph type="body" sz="quarter" idx="43" hasCustomPrompt="1"/>
          </p:nvPr>
        </p:nvSpPr>
        <p:spPr>
          <a:xfrm>
            <a:off x="945157" y="407641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3" name="Espace réservé du texte 2"/>
          <p:cNvSpPr>
            <a:spLocks noGrp="1"/>
          </p:cNvSpPr>
          <p:nvPr>
            <p:ph type="body" sz="quarter" idx="44" hasCustomPrompt="1"/>
          </p:nvPr>
        </p:nvSpPr>
        <p:spPr>
          <a:xfrm>
            <a:off x="945157" y="454090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4" name="Espace réservé du texte 2"/>
          <p:cNvSpPr>
            <a:spLocks noGrp="1"/>
          </p:cNvSpPr>
          <p:nvPr>
            <p:ph type="body" sz="quarter" idx="45" hasCustomPrompt="1"/>
          </p:nvPr>
        </p:nvSpPr>
        <p:spPr>
          <a:xfrm>
            <a:off x="945157" y="500540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5" name="Espace réservé du texte 2"/>
          <p:cNvSpPr>
            <a:spLocks noGrp="1"/>
          </p:cNvSpPr>
          <p:nvPr>
            <p:ph type="body" sz="quarter" idx="46" hasCustomPrompt="1"/>
          </p:nvPr>
        </p:nvSpPr>
        <p:spPr>
          <a:xfrm>
            <a:off x="945157" y="546989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6" name="Espace réservé du texte 2"/>
          <p:cNvSpPr>
            <a:spLocks noGrp="1"/>
          </p:cNvSpPr>
          <p:nvPr>
            <p:ph type="body" sz="quarter" idx="47" hasCustomPrompt="1"/>
          </p:nvPr>
        </p:nvSpPr>
        <p:spPr>
          <a:xfrm>
            <a:off x="945157" y="5934395"/>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cxnSp>
        <p:nvCxnSpPr>
          <p:cNvPr id="18" name="Connecteur droit 17"/>
          <p:cNvCxnSpPr/>
          <p:nvPr userDrawn="1"/>
        </p:nvCxnSpPr>
        <p:spPr>
          <a:xfrm>
            <a:off x="5596491" y="4888684"/>
            <a:ext cx="0" cy="1433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userDrawn="1"/>
        </p:nvSpPr>
        <p:spPr>
          <a:xfrm>
            <a:off x="5682751" y="4381298"/>
            <a:ext cx="1562159" cy="215444"/>
          </a:xfrm>
          <a:prstGeom prst="rect">
            <a:avLst/>
          </a:prstGeom>
          <a:noFill/>
        </p:spPr>
        <p:txBody>
          <a:bodyPr wrap="none" lIns="0" tIns="0" rIns="0" bIns="0" rtlCol="0">
            <a:spAutoFit/>
          </a:bodyPr>
          <a:lstStyle/>
          <a:p>
            <a:r>
              <a:rPr lang="fr-FR" sz="1400" b="1" cap="all" dirty="0">
                <a:latin typeface="+mj-lt"/>
                <a:cs typeface="Arial" panose="020B0604020202020204" pitchFamily="34" charset="0"/>
              </a:rPr>
              <a:t>Vos contacts</a:t>
            </a:r>
          </a:p>
        </p:txBody>
      </p:sp>
      <p:sp>
        <p:nvSpPr>
          <p:cNvPr id="25" name="Espace réservé du texte 2"/>
          <p:cNvSpPr>
            <a:spLocks noGrp="1"/>
          </p:cNvSpPr>
          <p:nvPr>
            <p:ph type="body" sz="quarter" idx="48" hasCustomPrompt="1"/>
          </p:nvPr>
        </p:nvSpPr>
        <p:spPr>
          <a:xfrm>
            <a:off x="6587571" y="48892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6" name="Espace réservé pour une image  10"/>
          <p:cNvSpPr>
            <a:spLocks noGrp="1" noChangeAspect="1"/>
          </p:cNvSpPr>
          <p:nvPr>
            <p:ph type="pic" sz="quarter" idx="36"/>
          </p:nvPr>
        </p:nvSpPr>
        <p:spPr>
          <a:xfrm>
            <a:off x="0" y="0"/>
            <a:ext cx="5063706" cy="3406023"/>
          </a:xfrm>
          <a:prstGeom prst="rect">
            <a:avLst/>
          </a:prstGeom>
        </p:spPr>
        <p:txBody>
          <a:bodyPr/>
          <a:lstStyle>
            <a:lvl1pPr>
              <a:defRPr sz="1100"/>
            </a:lvl1pPr>
          </a:lstStyle>
          <a:p>
            <a:r>
              <a:rPr lang="fr-FR"/>
              <a:t>Cliquez sur l'icône pour ajouter une image</a:t>
            </a:r>
            <a:endParaRPr lang="fr-FR" dirty="0"/>
          </a:p>
        </p:txBody>
      </p:sp>
      <p:sp>
        <p:nvSpPr>
          <p:cNvPr id="29" name="Espace réservé du texte 2"/>
          <p:cNvSpPr>
            <a:spLocks noGrp="1"/>
          </p:cNvSpPr>
          <p:nvPr>
            <p:ph type="body" sz="quarter" idx="49" hasCustomPrompt="1"/>
          </p:nvPr>
        </p:nvSpPr>
        <p:spPr>
          <a:xfrm>
            <a:off x="6587571" y="57401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17" name="Espace réservé pour une image  2"/>
          <p:cNvSpPr>
            <a:spLocks noGrp="1"/>
          </p:cNvSpPr>
          <p:nvPr>
            <p:ph type="pic" sz="quarter" idx="50" hasCustomPrompt="1"/>
          </p:nvPr>
        </p:nvSpPr>
        <p:spPr>
          <a:xfrm>
            <a:off x="9000687" y="4865250"/>
            <a:ext cx="716838" cy="716838"/>
          </a:xfrm>
          <a:prstGeom prst="ellipse">
            <a:avLst/>
          </a:prstGeom>
        </p:spPr>
        <p:txBody>
          <a:bodyPr/>
          <a:lstStyle>
            <a:lvl1pPr marL="0" indent="0">
              <a:buNone/>
              <a:defRPr sz="1100"/>
            </a:lvl1pPr>
          </a:lstStyle>
          <a:p>
            <a:r>
              <a:rPr lang="fr-FR"/>
              <a:t>Image</a:t>
            </a:r>
          </a:p>
        </p:txBody>
      </p:sp>
      <p:sp>
        <p:nvSpPr>
          <p:cNvPr id="19" name="Espace réservé pour une image  2"/>
          <p:cNvSpPr>
            <a:spLocks noGrp="1"/>
          </p:cNvSpPr>
          <p:nvPr>
            <p:ph type="pic" sz="quarter" idx="51" hasCustomPrompt="1"/>
          </p:nvPr>
        </p:nvSpPr>
        <p:spPr>
          <a:xfrm>
            <a:off x="9000687" y="5639512"/>
            <a:ext cx="716838" cy="716838"/>
          </a:xfrm>
          <a:prstGeom prst="ellipse">
            <a:avLst/>
          </a:prstGeom>
        </p:spPr>
        <p:txBody>
          <a:bodyPr/>
          <a:lstStyle>
            <a:lvl1pPr marL="0" indent="0">
              <a:buNone/>
              <a:defRPr sz="1100"/>
            </a:lvl1pPr>
          </a:lstStyle>
          <a:p>
            <a:r>
              <a:rPr lang="fr-FR"/>
              <a:t>Image</a:t>
            </a:r>
          </a:p>
        </p:txBody>
      </p:sp>
      <p:sp>
        <p:nvSpPr>
          <p:cNvPr id="20" name="Espace réservé du texte 2"/>
          <p:cNvSpPr>
            <a:spLocks noGrp="1"/>
          </p:cNvSpPr>
          <p:nvPr>
            <p:ph type="body" sz="quarter" idx="52" hasCustomPrompt="1"/>
          </p:nvPr>
        </p:nvSpPr>
        <p:spPr>
          <a:xfrm>
            <a:off x="9854646" y="48892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3" name="Espace réservé du texte 2"/>
          <p:cNvSpPr>
            <a:spLocks noGrp="1"/>
          </p:cNvSpPr>
          <p:nvPr>
            <p:ph type="body" sz="quarter" idx="53" hasCustomPrompt="1"/>
          </p:nvPr>
        </p:nvSpPr>
        <p:spPr>
          <a:xfrm>
            <a:off x="9854646" y="5740174"/>
            <a:ext cx="2156380" cy="616176"/>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Tree>
    <p:extLst>
      <p:ext uri="{BB962C8B-B14F-4D97-AF65-F5344CB8AC3E}">
        <p14:creationId xmlns:p14="http://schemas.microsoft.com/office/powerpoint/2010/main" val="745887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00_Full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9230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2_Contact - 4 people large img">
    <p:spTree>
      <p:nvGrpSpPr>
        <p:cNvPr id="1" name=""/>
        <p:cNvGrpSpPr/>
        <p:nvPr/>
      </p:nvGrpSpPr>
      <p:grpSpPr>
        <a:xfrm>
          <a:off x="0" y="0"/>
          <a:ext cx="0" cy="0"/>
          <a:chOff x="0" y="0"/>
          <a:chExt cx="0" cy="0"/>
        </a:xfrm>
      </p:grpSpPr>
      <p:sp>
        <p:nvSpPr>
          <p:cNvPr id="17" name="Espace réservé pour une image  2"/>
          <p:cNvSpPr>
            <a:spLocks noGrp="1"/>
          </p:cNvSpPr>
          <p:nvPr>
            <p:ph type="pic" sz="quarter" idx="50" hasCustomPrompt="1"/>
          </p:nvPr>
        </p:nvSpPr>
        <p:spPr>
          <a:xfrm>
            <a:off x="102211" y="3613576"/>
            <a:ext cx="855875" cy="855875"/>
          </a:xfrm>
          <a:prstGeom prst="ellipse">
            <a:avLst/>
          </a:prstGeom>
        </p:spPr>
        <p:txBody>
          <a:bodyPr/>
          <a:lstStyle>
            <a:lvl1pPr marL="0" indent="0">
              <a:buNone/>
              <a:defRPr sz="1100"/>
            </a:lvl1pPr>
          </a:lstStyle>
          <a:p>
            <a:r>
              <a:rPr lang="fr-FR"/>
              <a:t>Image</a:t>
            </a:r>
          </a:p>
        </p:txBody>
      </p:sp>
      <p:sp>
        <p:nvSpPr>
          <p:cNvPr id="20" name="Espace réservé du texte 2"/>
          <p:cNvSpPr>
            <a:spLocks noGrp="1"/>
          </p:cNvSpPr>
          <p:nvPr>
            <p:ph type="body" sz="quarter" idx="52" hasCustomPrompt="1"/>
          </p:nvPr>
        </p:nvSpPr>
        <p:spPr>
          <a:xfrm>
            <a:off x="1095207" y="3613576"/>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28" name="Espace réservé pour une image  10"/>
          <p:cNvSpPr>
            <a:spLocks noGrp="1" noChangeAspect="1"/>
          </p:cNvSpPr>
          <p:nvPr>
            <p:ph type="pic" sz="quarter" idx="36"/>
          </p:nvPr>
        </p:nvSpPr>
        <p:spPr>
          <a:xfrm>
            <a:off x="0" y="0"/>
            <a:ext cx="12192000" cy="3200401"/>
          </a:xfrm>
          <a:prstGeom prst="rect">
            <a:avLst/>
          </a:prstGeom>
        </p:spPr>
        <p:txBody>
          <a:bodyPr/>
          <a:lstStyle>
            <a:lvl1pPr>
              <a:defRPr sz="1100"/>
            </a:lvl1pPr>
          </a:lstStyle>
          <a:p>
            <a:r>
              <a:rPr lang="fr-FR"/>
              <a:t>Cliquez sur l'icône pour ajouter une image</a:t>
            </a:r>
            <a:endParaRPr lang="fr-FR" dirty="0"/>
          </a:p>
        </p:txBody>
      </p:sp>
      <p:sp>
        <p:nvSpPr>
          <p:cNvPr id="31" name="Espace réservé pour une image  2"/>
          <p:cNvSpPr>
            <a:spLocks noGrp="1"/>
          </p:cNvSpPr>
          <p:nvPr>
            <p:ph type="pic" sz="quarter" idx="54" hasCustomPrompt="1"/>
          </p:nvPr>
        </p:nvSpPr>
        <p:spPr>
          <a:xfrm>
            <a:off x="3024257" y="3613576"/>
            <a:ext cx="855875" cy="855875"/>
          </a:xfrm>
          <a:prstGeom prst="ellipse">
            <a:avLst/>
          </a:prstGeom>
        </p:spPr>
        <p:txBody>
          <a:bodyPr/>
          <a:lstStyle>
            <a:lvl1pPr marL="0" indent="0">
              <a:buNone/>
              <a:defRPr sz="1100"/>
            </a:lvl1pPr>
          </a:lstStyle>
          <a:p>
            <a:r>
              <a:rPr lang="fr-FR"/>
              <a:t>Image</a:t>
            </a:r>
          </a:p>
        </p:txBody>
      </p:sp>
      <p:sp>
        <p:nvSpPr>
          <p:cNvPr id="32" name="Espace réservé du texte 2"/>
          <p:cNvSpPr>
            <a:spLocks noGrp="1"/>
          </p:cNvSpPr>
          <p:nvPr>
            <p:ph type="body" sz="quarter" idx="55" hasCustomPrompt="1"/>
          </p:nvPr>
        </p:nvSpPr>
        <p:spPr>
          <a:xfrm>
            <a:off x="4017253" y="3613576"/>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33" name="Espace réservé pour une image  2"/>
          <p:cNvSpPr>
            <a:spLocks noGrp="1"/>
          </p:cNvSpPr>
          <p:nvPr>
            <p:ph type="pic" sz="quarter" idx="56" hasCustomPrompt="1"/>
          </p:nvPr>
        </p:nvSpPr>
        <p:spPr>
          <a:xfrm>
            <a:off x="6034596" y="3613576"/>
            <a:ext cx="855875" cy="855875"/>
          </a:xfrm>
          <a:prstGeom prst="ellipse">
            <a:avLst/>
          </a:prstGeom>
        </p:spPr>
        <p:txBody>
          <a:bodyPr/>
          <a:lstStyle>
            <a:lvl1pPr marL="0" indent="0">
              <a:buNone/>
              <a:defRPr sz="1100"/>
            </a:lvl1pPr>
          </a:lstStyle>
          <a:p>
            <a:r>
              <a:rPr lang="fr-FR"/>
              <a:t>Image</a:t>
            </a:r>
          </a:p>
        </p:txBody>
      </p:sp>
      <p:sp>
        <p:nvSpPr>
          <p:cNvPr id="34" name="Espace réservé du texte 2"/>
          <p:cNvSpPr>
            <a:spLocks noGrp="1"/>
          </p:cNvSpPr>
          <p:nvPr>
            <p:ph type="body" sz="quarter" idx="57" hasCustomPrompt="1"/>
          </p:nvPr>
        </p:nvSpPr>
        <p:spPr>
          <a:xfrm>
            <a:off x="7027592" y="3613576"/>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35" name="Espace réservé pour une image  2"/>
          <p:cNvSpPr>
            <a:spLocks noGrp="1"/>
          </p:cNvSpPr>
          <p:nvPr>
            <p:ph type="pic" sz="quarter" idx="58" hasCustomPrompt="1"/>
          </p:nvPr>
        </p:nvSpPr>
        <p:spPr>
          <a:xfrm>
            <a:off x="9044935" y="3608814"/>
            <a:ext cx="855875" cy="855875"/>
          </a:xfrm>
          <a:prstGeom prst="ellipse">
            <a:avLst/>
          </a:prstGeom>
        </p:spPr>
        <p:txBody>
          <a:bodyPr/>
          <a:lstStyle>
            <a:lvl1pPr marL="0" indent="0">
              <a:buNone/>
              <a:defRPr sz="1100"/>
            </a:lvl1pPr>
          </a:lstStyle>
          <a:p>
            <a:r>
              <a:rPr lang="fr-FR"/>
              <a:t>Image</a:t>
            </a:r>
          </a:p>
        </p:txBody>
      </p:sp>
      <p:sp>
        <p:nvSpPr>
          <p:cNvPr id="36" name="Espace réservé du texte 2"/>
          <p:cNvSpPr>
            <a:spLocks noGrp="1"/>
          </p:cNvSpPr>
          <p:nvPr>
            <p:ph type="body" sz="quarter" idx="59" hasCustomPrompt="1"/>
          </p:nvPr>
        </p:nvSpPr>
        <p:spPr>
          <a:xfrm>
            <a:off x="10037931" y="3608814"/>
            <a:ext cx="1716359" cy="914614"/>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p:txBody>
      </p:sp>
      <p:sp>
        <p:nvSpPr>
          <p:cNvPr id="37" name="Rectangle 36"/>
          <p:cNvSpPr/>
          <p:nvPr userDrawn="1"/>
        </p:nvSpPr>
        <p:spPr>
          <a:xfrm>
            <a:off x="-9577" y="5039662"/>
            <a:ext cx="12192000" cy="1015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all" spc="0" normalizeH="0" baseline="0" noProof="0" dirty="0">
                <a:ln>
                  <a:noFill/>
                </a:ln>
                <a:solidFill>
                  <a:schemeClr val="tx1"/>
                </a:solidFill>
                <a:effectLst/>
                <a:uLnTx/>
                <a:uFillTx/>
                <a:latin typeface="+mj-lt"/>
                <a:ea typeface="+mn-ea"/>
                <a:cs typeface="+mn-cs"/>
              </a:rPr>
              <a:t>Vos contacts privilégiés </a:t>
            </a:r>
          </a:p>
        </p:txBody>
      </p:sp>
    </p:spTree>
    <p:extLst>
      <p:ext uri="{BB962C8B-B14F-4D97-AF65-F5344CB8AC3E}">
        <p14:creationId xmlns:p14="http://schemas.microsoft.com/office/powerpoint/2010/main" val="38979785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2_Contact - Bigger - 4 people">
    <p:spTree>
      <p:nvGrpSpPr>
        <p:cNvPr id="1" name=""/>
        <p:cNvGrpSpPr/>
        <p:nvPr/>
      </p:nvGrpSpPr>
      <p:grpSpPr>
        <a:xfrm>
          <a:off x="0" y="0"/>
          <a:ext cx="0" cy="0"/>
          <a:chOff x="0" y="0"/>
          <a:chExt cx="0" cy="0"/>
        </a:xfrm>
      </p:grpSpPr>
      <p:sp>
        <p:nvSpPr>
          <p:cNvPr id="6" name="object 11"/>
          <p:cNvSpPr/>
          <p:nvPr userDrawn="1"/>
        </p:nvSpPr>
        <p:spPr>
          <a:xfrm>
            <a:off x="0" y="3406024"/>
            <a:ext cx="5067778" cy="34519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p>
            <a:endParaRPr/>
          </a:p>
        </p:txBody>
      </p:sp>
      <p:sp>
        <p:nvSpPr>
          <p:cNvPr id="21" name="Espace réservé pour une image  2"/>
          <p:cNvSpPr>
            <a:spLocks noGrp="1"/>
          </p:cNvSpPr>
          <p:nvPr>
            <p:ph type="pic" sz="quarter" idx="41" hasCustomPrompt="1"/>
          </p:nvPr>
        </p:nvSpPr>
        <p:spPr>
          <a:xfrm>
            <a:off x="6493330" y="1616598"/>
            <a:ext cx="986956" cy="986956"/>
          </a:xfrm>
          <a:prstGeom prst="ellipse">
            <a:avLst/>
          </a:prstGeom>
        </p:spPr>
        <p:txBody>
          <a:bodyPr/>
          <a:lstStyle>
            <a:lvl1pPr marL="0" indent="0">
              <a:buNone/>
              <a:defRPr sz="1100"/>
            </a:lvl1pPr>
          </a:lstStyle>
          <a:p>
            <a:r>
              <a:rPr lang="fr-FR"/>
              <a:t>Image</a:t>
            </a:r>
          </a:p>
        </p:txBody>
      </p:sp>
      <p:graphicFrame>
        <p:nvGraphicFramePr>
          <p:cNvPr id="7" name="object 21"/>
          <p:cNvGraphicFramePr>
            <a:graphicFrameLocks noGrp="1"/>
          </p:cNvGraphicFramePr>
          <p:nvPr userDrawn="1"/>
        </p:nvGraphicFramePr>
        <p:xfrm>
          <a:off x="905282" y="4032988"/>
          <a:ext cx="3122295" cy="2289174"/>
        </p:xfrm>
        <a:graphic>
          <a:graphicData uri="http://schemas.openxmlformats.org/drawingml/2006/table">
            <a:tbl>
              <a:tblPr firstRow="1" bandRow="1">
                <a:tableStyleId>{2D5ABB26-0587-4C30-8999-92F81FD0307C}</a:tableStyleId>
              </a:tblPr>
              <a:tblGrid>
                <a:gridCol w="3122295">
                  <a:extLst>
                    <a:ext uri="{9D8B030D-6E8A-4147-A177-3AD203B41FA5}">
                      <a16:colId xmlns:a16="http://schemas.microsoft.com/office/drawing/2014/main" val="20000"/>
                    </a:ext>
                  </a:extLst>
                </a:gridCol>
              </a:tblGrid>
              <a:tr h="450742">
                <a:tc>
                  <a:txBody>
                    <a:bodyPr/>
                    <a:lstStyle/>
                    <a:p>
                      <a:pPr marL="128270">
                        <a:lnSpc>
                          <a:spcPct val="100000"/>
                        </a:lnSpc>
                        <a:spcBef>
                          <a:spcPts val="325"/>
                        </a:spcBef>
                      </a:pPr>
                      <a:endParaRPr sz="1950" dirty="0">
                        <a:latin typeface="Roboto"/>
                        <a:cs typeface="Roboto"/>
                      </a:endParaRPr>
                    </a:p>
                  </a:txBody>
                  <a:tcPr marL="0" marR="0" marT="41275" marB="0">
                    <a:lnB w="38100">
                      <a:solidFill>
                        <a:srgbClr val="FFFFFF"/>
                      </a:solidFill>
                      <a:prstDash val="solid"/>
                    </a:lnB>
                    <a:solidFill>
                      <a:srgbClr val="282827"/>
                    </a:solidFill>
                  </a:tcPr>
                </a:tc>
                <a:extLst>
                  <a:ext uri="{0D108BD9-81ED-4DB2-BD59-A6C34878D82A}">
                    <a16:rowId xmlns:a16="http://schemas.microsoft.com/office/drawing/2014/main" val="10000"/>
                  </a:ext>
                </a:extLst>
              </a:tr>
              <a:tr h="465220">
                <a:tc>
                  <a:txBody>
                    <a:bodyPr/>
                    <a:lstStyle/>
                    <a:p>
                      <a:pPr marL="128270">
                        <a:lnSpc>
                          <a:spcPct val="100000"/>
                        </a:lnSpc>
                        <a:spcBef>
                          <a:spcPts val="455"/>
                        </a:spcBef>
                      </a:pPr>
                      <a:endParaRPr sz="1950" dirty="0">
                        <a:latin typeface="Roboto"/>
                        <a:cs typeface="Roboto"/>
                      </a:endParaRPr>
                    </a:p>
                  </a:txBody>
                  <a:tcPr marL="0" marR="0" marT="5778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1"/>
                  </a:ext>
                </a:extLst>
              </a:tr>
              <a:tr h="463156">
                <a:tc>
                  <a:txBody>
                    <a:bodyPr/>
                    <a:lstStyle/>
                    <a:p>
                      <a:pPr marL="128270">
                        <a:lnSpc>
                          <a:spcPct val="100000"/>
                        </a:lnSpc>
                        <a:spcBef>
                          <a:spcPts val="465"/>
                        </a:spcBef>
                      </a:pPr>
                      <a:endParaRPr sz="1950" dirty="0">
                        <a:latin typeface="Roboto"/>
                        <a:cs typeface="Roboto"/>
                      </a:endParaRPr>
                    </a:p>
                  </a:txBody>
                  <a:tcPr marL="0" marR="0" marT="59055" marB="0">
                    <a:lnT w="38100">
                      <a:solidFill>
                        <a:srgbClr val="FFFFFF"/>
                      </a:solidFill>
                      <a:prstDash val="solid"/>
                    </a:lnT>
                    <a:lnB w="38100">
                      <a:solidFill>
                        <a:srgbClr val="FFFFFF"/>
                      </a:solidFill>
                      <a:prstDash val="solid"/>
                    </a:lnB>
                    <a:solidFill>
                      <a:srgbClr val="282827"/>
                    </a:solidFill>
                  </a:tcPr>
                </a:tc>
                <a:extLst>
                  <a:ext uri="{0D108BD9-81ED-4DB2-BD59-A6C34878D82A}">
                    <a16:rowId xmlns:a16="http://schemas.microsoft.com/office/drawing/2014/main" val="10002"/>
                  </a:ext>
                </a:extLst>
              </a:tr>
              <a:tr h="462267">
                <a:tc>
                  <a:txBody>
                    <a:bodyPr/>
                    <a:lstStyle/>
                    <a:p>
                      <a:pPr marL="128270">
                        <a:lnSpc>
                          <a:spcPct val="100000"/>
                        </a:lnSpc>
                        <a:spcBef>
                          <a:spcPts val="495"/>
                        </a:spcBef>
                      </a:pPr>
                      <a:endParaRPr sz="1950" dirty="0">
                        <a:latin typeface="Roboto"/>
                        <a:cs typeface="Roboto"/>
                      </a:endParaRPr>
                    </a:p>
                  </a:txBody>
                  <a:tcPr marL="0" marR="0" marT="62865" marB="0">
                    <a:lnT w="38100">
                      <a:solidFill>
                        <a:srgbClr val="FFFFFF"/>
                      </a:solidFill>
                      <a:prstDash val="solid"/>
                    </a:lnT>
                    <a:lnB w="28575">
                      <a:solidFill>
                        <a:srgbClr val="FFFFFF"/>
                      </a:solidFill>
                      <a:prstDash val="solid"/>
                    </a:lnB>
                    <a:solidFill>
                      <a:srgbClr val="282827"/>
                    </a:solidFill>
                  </a:tcPr>
                </a:tc>
                <a:extLst>
                  <a:ext uri="{0D108BD9-81ED-4DB2-BD59-A6C34878D82A}">
                    <a16:rowId xmlns:a16="http://schemas.microsoft.com/office/drawing/2014/main" val="10003"/>
                  </a:ext>
                </a:extLst>
              </a:tr>
              <a:tr h="447789">
                <a:tc>
                  <a:txBody>
                    <a:bodyPr/>
                    <a:lstStyle/>
                    <a:p>
                      <a:pPr marL="128270">
                        <a:lnSpc>
                          <a:spcPct val="100000"/>
                        </a:lnSpc>
                        <a:spcBef>
                          <a:spcPts val="530"/>
                        </a:spcBef>
                      </a:pPr>
                      <a:endParaRPr sz="1950" dirty="0">
                        <a:solidFill>
                          <a:schemeClr val="bg1"/>
                        </a:solidFill>
                        <a:latin typeface="Roboto"/>
                        <a:cs typeface="Roboto"/>
                      </a:endParaRPr>
                    </a:p>
                  </a:txBody>
                  <a:tcPr marL="0" marR="0" marT="67310" marB="0">
                    <a:lnT w="28575">
                      <a:solidFill>
                        <a:srgbClr val="FFFFFF"/>
                      </a:solidFill>
                      <a:prstDash val="solid"/>
                    </a:lnT>
                    <a:solidFill>
                      <a:srgbClr val="282827"/>
                    </a:solidFill>
                  </a:tcPr>
                </a:tc>
                <a:extLst>
                  <a:ext uri="{0D108BD9-81ED-4DB2-BD59-A6C34878D82A}">
                    <a16:rowId xmlns:a16="http://schemas.microsoft.com/office/drawing/2014/main" val="10004"/>
                  </a:ext>
                </a:extLst>
              </a:tr>
            </a:tbl>
          </a:graphicData>
        </a:graphic>
      </p:graphicFrame>
      <p:sp>
        <p:nvSpPr>
          <p:cNvPr id="3" name="Espace réservé du texte 2"/>
          <p:cNvSpPr>
            <a:spLocks noGrp="1"/>
          </p:cNvSpPr>
          <p:nvPr>
            <p:ph type="body" sz="quarter" idx="43" hasCustomPrompt="1"/>
          </p:nvPr>
        </p:nvSpPr>
        <p:spPr>
          <a:xfrm>
            <a:off x="945157" y="407641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3" name="Espace réservé du texte 2"/>
          <p:cNvSpPr>
            <a:spLocks noGrp="1"/>
          </p:cNvSpPr>
          <p:nvPr>
            <p:ph type="body" sz="quarter" idx="44" hasCustomPrompt="1"/>
          </p:nvPr>
        </p:nvSpPr>
        <p:spPr>
          <a:xfrm>
            <a:off x="945157" y="454090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4" name="Espace réservé du texte 2"/>
          <p:cNvSpPr>
            <a:spLocks noGrp="1"/>
          </p:cNvSpPr>
          <p:nvPr>
            <p:ph type="body" sz="quarter" idx="45" hasCustomPrompt="1"/>
          </p:nvPr>
        </p:nvSpPr>
        <p:spPr>
          <a:xfrm>
            <a:off x="945157" y="5005404"/>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5" name="Espace réservé du texte 2"/>
          <p:cNvSpPr>
            <a:spLocks noGrp="1"/>
          </p:cNvSpPr>
          <p:nvPr>
            <p:ph type="body" sz="quarter" idx="46" hasCustomPrompt="1"/>
          </p:nvPr>
        </p:nvSpPr>
        <p:spPr>
          <a:xfrm>
            <a:off x="945157" y="5469899"/>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16" name="Espace réservé du texte 2"/>
          <p:cNvSpPr>
            <a:spLocks noGrp="1"/>
          </p:cNvSpPr>
          <p:nvPr>
            <p:ph type="body" sz="quarter" idx="47" hasCustomPrompt="1"/>
          </p:nvPr>
        </p:nvSpPr>
        <p:spPr>
          <a:xfrm>
            <a:off x="945157" y="5934395"/>
            <a:ext cx="2985907" cy="343405"/>
          </a:xfrm>
          <a:prstGeom prst="rect">
            <a:avLst/>
          </a:prstGeom>
        </p:spPr>
        <p:txBody>
          <a:bodyPr/>
          <a:lstStyle>
            <a:lvl1pPr marL="0" indent="0">
              <a:buNone/>
              <a:defRPr lang="fr-FR" sz="1950" b="0" kern="1200" cap="all" spc="55" baseline="0" dirty="0">
                <a:solidFill>
                  <a:srgbClr val="FFFFFF"/>
                </a:solidFill>
                <a:latin typeface="Arial" panose="020B0604020202020204" pitchFamily="34" charset="0"/>
                <a:ea typeface="+mn-ea"/>
                <a:cs typeface="Arial" panose="020B0604020202020204" pitchFamily="34" charset="0"/>
              </a:defRPr>
            </a:lvl1pPr>
          </a:lstStyle>
          <a:p>
            <a:pPr lvl="0"/>
            <a:r>
              <a:rPr lang="fr-FR" dirty="0"/>
              <a:t>Titre</a:t>
            </a:r>
          </a:p>
        </p:txBody>
      </p:sp>
      <p:sp>
        <p:nvSpPr>
          <p:cNvPr id="24" name="ZoneTexte 23"/>
          <p:cNvSpPr txBox="1"/>
          <p:nvPr userDrawn="1"/>
        </p:nvSpPr>
        <p:spPr>
          <a:xfrm>
            <a:off x="5207585" y="526486"/>
            <a:ext cx="1789977" cy="246221"/>
          </a:xfrm>
          <a:prstGeom prst="rect">
            <a:avLst/>
          </a:prstGeom>
          <a:noFill/>
        </p:spPr>
        <p:txBody>
          <a:bodyPr wrap="none" lIns="0" tIns="0" rIns="0" bIns="0" rtlCol="0">
            <a:spAutoFit/>
          </a:bodyPr>
          <a:lstStyle/>
          <a:p>
            <a:r>
              <a:rPr lang="fr-FR" sz="1600" b="1" cap="all" dirty="0">
                <a:latin typeface="+mj-lt"/>
                <a:cs typeface="Arial" panose="020B0604020202020204" pitchFamily="34" charset="0"/>
              </a:rPr>
              <a:t>Vos contacts</a:t>
            </a:r>
          </a:p>
        </p:txBody>
      </p:sp>
      <p:sp>
        <p:nvSpPr>
          <p:cNvPr id="25" name="Espace réservé du texte 2"/>
          <p:cNvSpPr>
            <a:spLocks noGrp="1"/>
          </p:cNvSpPr>
          <p:nvPr>
            <p:ph type="body" sz="quarter" idx="48" hasCustomPrompt="1"/>
          </p:nvPr>
        </p:nvSpPr>
        <p:spPr>
          <a:xfrm>
            <a:off x="5968988" y="2677388"/>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err="1">
                <a:latin typeface="Arial" panose="020B0604020202020204" pitchFamily="34" charset="0"/>
                <a:ea typeface="Arial" charset="0"/>
                <a:cs typeface="Arial" panose="020B0604020202020204" pitchFamily="34" charset="0"/>
              </a:rPr>
              <a:t>Rle</a:t>
            </a:r>
            <a:endParaRPr lang="en-GB" sz="1100" noProof="0" dirty="0">
              <a:latin typeface="Arial" panose="020B0604020202020204" pitchFamily="34" charset="0"/>
              <a:ea typeface="Arial" charset="0"/>
              <a:cs typeface="Arial" panose="020B0604020202020204" pitchFamily="34" charset="0"/>
            </a:endParaRPr>
          </a:p>
        </p:txBody>
      </p:sp>
      <p:sp>
        <p:nvSpPr>
          <p:cNvPr id="26" name="Espace réservé pour une image  10"/>
          <p:cNvSpPr>
            <a:spLocks noGrp="1" noChangeAspect="1"/>
          </p:cNvSpPr>
          <p:nvPr>
            <p:ph type="pic" sz="quarter" idx="36"/>
          </p:nvPr>
        </p:nvSpPr>
        <p:spPr>
          <a:xfrm>
            <a:off x="0" y="0"/>
            <a:ext cx="5063706" cy="3406023"/>
          </a:xfrm>
          <a:prstGeom prst="rect">
            <a:avLst/>
          </a:prstGeom>
        </p:spPr>
        <p:txBody>
          <a:bodyPr/>
          <a:lstStyle>
            <a:lvl1pPr>
              <a:defRPr sz="1100"/>
            </a:lvl1pPr>
          </a:lstStyle>
          <a:p>
            <a:r>
              <a:rPr lang="fr-FR"/>
              <a:t>Cliquez sur l'icône pour ajouter une image</a:t>
            </a:r>
            <a:endParaRPr lang="fr-FR" dirty="0"/>
          </a:p>
        </p:txBody>
      </p:sp>
      <p:sp>
        <p:nvSpPr>
          <p:cNvPr id="28" name="Espace réservé pour une image  2"/>
          <p:cNvSpPr>
            <a:spLocks noGrp="1"/>
          </p:cNvSpPr>
          <p:nvPr>
            <p:ph type="pic" sz="quarter" idx="49" hasCustomPrompt="1"/>
          </p:nvPr>
        </p:nvSpPr>
        <p:spPr>
          <a:xfrm>
            <a:off x="9700713" y="1616598"/>
            <a:ext cx="986956" cy="986956"/>
          </a:xfrm>
          <a:prstGeom prst="ellipse">
            <a:avLst/>
          </a:prstGeom>
        </p:spPr>
        <p:txBody>
          <a:bodyPr/>
          <a:lstStyle>
            <a:lvl1pPr marL="0" indent="0">
              <a:buNone/>
              <a:defRPr sz="1100"/>
            </a:lvl1pPr>
          </a:lstStyle>
          <a:p>
            <a:r>
              <a:rPr lang="fr-FR"/>
              <a:t>Image</a:t>
            </a:r>
          </a:p>
        </p:txBody>
      </p:sp>
      <p:sp>
        <p:nvSpPr>
          <p:cNvPr id="30" name="Espace réservé du texte 2"/>
          <p:cNvSpPr>
            <a:spLocks noGrp="1"/>
          </p:cNvSpPr>
          <p:nvPr>
            <p:ph type="body" sz="quarter" idx="50" hasCustomPrompt="1"/>
          </p:nvPr>
        </p:nvSpPr>
        <p:spPr>
          <a:xfrm>
            <a:off x="9176371" y="2677388"/>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a:latin typeface="Arial" panose="020B0604020202020204" pitchFamily="34" charset="0"/>
                <a:ea typeface="Arial" charset="0"/>
                <a:cs typeface="Arial" panose="020B0604020202020204" pitchFamily="34" charset="0"/>
              </a:rPr>
              <a:t>Role</a:t>
            </a:r>
          </a:p>
        </p:txBody>
      </p:sp>
      <p:sp>
        <p:nvSpPr>
          <p:cNvPr id="31" name="Espace réservé pour une image  2"/>
          <p:cNvSpPr>
            <a:spLocks noGrp="1"/>
          </p:cNvSpPr>
          <p:nvPr>
            <p:ph type="pic" sz="quarter" idx="51" hasCustomPrompt="1"/>
          </p:nvPr>
        </p:nvSpPr>
        <p:spPr>
          <a:xfrm>
            <a:off x="6493330" y="4002675"/>
            <a:ext cx="986956" cy="986956"/>
          </a:xfrm>
          <a:prstGeom prst="ellipse">
            <a:avLst/>
          </a:prstGeom>
        </p:spPr>
        <p:txBody>
          <a:bodyPr/>
          <a:lstStyle>
            <a:lvl1pPr marL="0" indent="0">
              <a:buNone/>
              <a:defRPr sz="1100"/>
            </a:lvl1pPr>
          </a:lstStyle>
          <a:p>
            <a:r>
              <a:rPr lang="fr-FR"/>
              <a:t>Image</a:t>
            </a:r>
          </a:p>
        </p:txBody>
      </p:sp>
      <p:sp>
        <p:nvSpPr>
          <p:cNvPr id="32" name="Espace réservé du texte 2"/>
          <p:cNvSpPr>
            <a:spLocks noGrp="1"/>
          </p:cNvSpPr>
          <p:nvPr>
            <p:ph type="body" sz="quarter" idx="52" hasCustomPrompt="1"/>
          </p:nvPr>
        </p:nvSpPr>
        <p:spPr>
          <a:xfrm>
            <a:off x="5968988" y="5063465"/>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err="1">
                <a:latin typeface="Arial" panose="020B0604020202020204" pitchFamily="34" charset="0"/>
                <a:ea typeface="Arial" charset="0"/>
                <a:cs typeface="Arial" panose="020B0604020202020204" pitchFamily="34" charset="0"/>
              </a:rPr>
              <a:t>Rle</a:t>
            </a:r>
            <a:endParaRPr lang="en-GB" sz="1100" noProof="0" dirty="0">
              <a:latin typeface="Arial" panose="020B0604020202020204" pitchFamily="34" charset="0"/>
              <a:ea typeface="Arial" charset="0"/>
              <a:cs typeface="Arial" panose="020B0604020202020204" pitchFamily="34" charset="0"/>
            </a:endParaRPr>
          </a:p>
        </p:txBody>
      </p:sp>
      <p:sp>
        <p:nvSpPr>
          <p:cNvPr id="33" name="Espace réservé pour une image  2"/>
          <p:cNvSpPr>
            <a:spLocks noGrp="1"/>
          </p:cNvSpPr>
          <p:nvPr>
            <p:ph type="pic" sz="quarter" idx="53" hasCustomPrompt="1"/>
          </p:nvPr>
        </p:nvSpPr>
        <p:spPr>
          <a:xfrm>
            <a:off x="9700713" y="4002675"/>
            <a:ext cx="986956" cy="986956"/>
          </a:xfrm>
          <a:prstGeom prst="ellipse">
            <a:avLst/>
          </a:prstGeom>
        </p:spPr>
        <p:txBody>
          <a:bodyPr/>
          <a:lstStyle>
            <a:lvl1pPr marL="0" indent="0">
              <a:buNone/>
              <a:defRPr sz="1100"/>
            </a:lvl1pPr>
          </a:lstStyle>
          <a:p>
            <a:r>
              <a:rPr lang="fr-FR"/>
              <a:t>Image</a:t>
            </a:r>
          </a:p>
        </p:txBody>
      </p:sp>
      <p:sp>
        <p:nvSpPr>
          <p:cNvPr id="34" name="Espace réservé du texte 2"/>
          <p:cNvSpPr>
            <a:spLocks noGrp="1"/>
          </p:cNvSpPr>
          <p:nvPr>
            <p:ph type="body" sz="quarter" idx="54" hasCustomPrompt="1"/>
          </p:nvPr>
        </p:nvSpPr>
        <p:spPr>
          <a:xfrm>
            <a:off x="9176371" y="5063465"/>
            <a:ext cx="2190104" cy="1221897"/>
          </a:xfrm>
          <a:prstGeom prst="rect">
            <a:avLst/>
          </a:prstGeom>
        </p:spPr>
        <p:txBody>
          <a:bodyPr/>
          <a:lstStyle>
            <a:lvl1pPr marL="0" indent="0">
              <a:lnSpc>
                <a:spcPct val="100000"/>
              </a:lnSpc>
              <a:spcBef>
                <a:spcPts val="0"/>
              </a:spcBef>
              <a:buNone/>
              <a:defRPr lang="fr-FR" sz="1100" b="0" kern="1200" cap="none" spc="55" baseline="0" dirty="0">
                <a:solidFill>
                  <a:schemeClr val="tx1"/>
                </a:solidFill>
                <a:latin typeface="Arial" panose="020B0604020202020204" pitchFamily="34" charset="0"/>
                <a:ea typeface="+mn-ea"/>
                <a:cs typeface="Arial" panose="020B0604020202020204" pitchFamily="34" charset="0"/>
              </a:defRPr>
            </a:lvl1pPr>
          </a:lstStyle>
          <a:p>
            <a:r>
              <a:rPr lang="en-GB" noProof="0" dirty="0"/>
              <a:t>First name Last name</a:t>
            </a:r>
            <a:endParaRPr lang="en-GB" sz="1100" noProof="0" dirty="0">
              <a:latin typeface="Arial" panose="020B0604020202020204" pitchFamily="34" charset="0"/>
              <a:cs typeface="Arial" panose="020B0604020202020204" pitchFamily="34" charset="0"/>
            </a:endParaRPr>
          </a:p>
          <a:p>
            <a:r>
              <a:rPr lang="en-GB" sz="1100" noProof="0" dirty="0">
                <a:latin typeface="Arial" panose="020B0604020202020204" pitchFamily="34" charset="0"/>
                <a:ea typeface="Arial" charset="0"/>
                <a:cs typeface="Arial" panose="020B0604020202020204" pitchFamily="34" charset="0"/>
              </a:rPr>
              <a:t>Title</a:t>
            </a:r>
          </a:p>
          <a:p>
            <a:r>
              <a:rPr lang="en-GB" sz="1100" noProof="0" dirty="0">
                <a:latin typeface="Arial" panose="020B0604020202020204" pitchFamily="34" charset="0"/>
                <a:ea typeface="Arial" charset="0"/>
                <a:cs typeface="Arial" panose="020B0604020202020204" pitchFamily="34" charset="0"/>
              </a:rPr>
              <a:t>Contact details</a:t>
            </a:r>
          </a:p>
          <a:p>
            <a:r>
              <a:rPr lang="en-GB" sz="1100" noProof="0" dirty="0">
                <a:latin typeface="Arial" panose="020B0604020202020204" pitchFamily="34" charset="0"/>
                <a:ea typeface="Arial" charset="0"/>
                <a:cs typeface="Arial" panose="020B0604020202020204" pitchFamily="34" charset="0"/>
              </a:rPr>
              <a:t>Role</a:t>
            </a:r>
          </a:p>
        </p:txBody>
      </p:sp>
    </p:spTree>
    <p:extLst>
      <p:ext uri="{BB962C8B-B14F-4D97-AF65-F5344CB8AC3E}">
        <p14:creationId xmlns:p14="http://schemas.microsoft.com/office/powerpoint/2010/main" val="36927420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2_Contact - 3 names">
    <p:spTree>
      <p:nvGrpSpPr>
        <p:cNvPr id="1" name=""/>
        <p:cNvGrpSpPr/>
        <p:nvPr/>
      </p:nvGrpSpPr>
      <p:grpSpPr>
        <a:xfrm>
          <a:off x="0" y="0"/>
          <a:ext cx="0" cy="0"/>
          <a:chOff x="0" y="0"/>
          <a:chExt cx="0" cy="0"/>
        </a:xfrm>
      </p:grpSpPr>
      <p:sp>
        <p:nvSpPr>
          <p:cNvPr id="4" name="Espace réservé du texte 4"/>
          <p:cNvSpPr>
            <a:spLocks noGrp="1"/>
          </p:cNvSpPr>
          <p:nvPr>
            <p:ph type="body" sz="quarter" idx="27"/>
          </p:nvPr>
        </p:nvSpPr>
        <p:spPr>
          <a:xfrm>
            <a:off x="942417" y="1192066"/>
            <a:ext cx="5542465" cy="82723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7" name="Espace réservé du texte 6"/>
          <p:cNvSpPr>
            <a:spLocks noGrp="1"/>
          </p:cNvSpPr>
          <p:nvPr>
            <p:ph type="body" sz="quarter" idx="33" hasCustomPrompt="1"/>
          </p:nvPr>
        </p:nvSpPr>
        <p:spPr>
          <a:xfrm>
            <a:off x="1562100" y="3429000"/>
            <a:ext cx="1685925" cy="1143000"/>
          </a:xfrm>
          <a:prstGeom prst="rect">
            <a:avLst/>
          </a:prstGeom>
        </p:spPr>
        <p:txBody>
          <a:bodyPr/>
          <a:lstStyle>
            <a:lvl1pPr marL="0" indent="0">
              <a:buNone/>
              <a:defRPr sz="6000" b="1">
                <a:solidFill>
                  <a:schemeClr val="tx1">
                    <a:lumMod val="10000"/>
                    <a:lumOff val="90000"/>
                  </a:schemeClr>
                </a:solidFill>
                <a:latin typeface="+mj-lt"/>
              </a:defRPr>
            </a:lvl1pPr>
          </a:lstStyle>
          <a:p>
            <a:pPr lvl="0"/>
            <a:r>
              <a:rPr lang="fr-FR" dirty="0"/>
              <a:t>#1</a:t>
            </a:r>
          </a:p>
        </p:txBody>
      </p:sp>
      <p:sp>
        <p:nvSpPr>
          <p:cNvPr id="8" name="Espace réservé du texte 6"/>
          <p:cNvSpPr>
            <a:spLocks noGrp="1"/>
          </p:cNvSpPr>
          <p:nvPr>
            <p:ph type="body" sz="quarter" idx="34" hasCustomPrompt="1"/>
          </p:nvPr>
        </p:nvSpPr>
        <p:spPr>
          <a:xfrm>
            <a:off x="4924425" y="3429000"/>
            <a:ext cx="1685925" cy="1143000"/>
          </a:xfrm>
          <a:prstGeom prst="rect">
            <a:avLst/>
          </a:prstGeom>
        </p:spPr>
        <p:txBody>
          <a:bodyPr/>
          <a:lstStyle>
            <a:lvl1pPr marL="0" indent="0">
              <a:buNone/>
              <a:defRPr sz="5400" b="1">
                <a:solidFill>
                  <a:schemeClr val="tx1">
                    <a:lumMod val="10000"/>
                    <a:lumOff val="90000"/>
                  </a:schemeClr>
                </a:solidFill>
                <a:latin typeface="+mj-lt"/>
              </a:defRPr>
            </a:lvl1pPr>
          </a:lstStyle>
          <a:p>
            <a:pPr lvl="0"/>
            <a:r>
              <a:rPr lang="fr-FR" dirty="0"/>
              <a:t>#2</a:t>
            </a:r>
          </a:p>
        </p:txBody>
      </p:sp>
      <p:sp>
        <p:nvSpPr>
          <p:cNvPr id="9" name="Espace réservé du texte 6"/>
          <p:cNvSpPr>
            <a:spLocks noGrp="1"/>
          </p:cNvSpPr>
          <p:nvPr>
            <p:ph type="body" sz="quarter" idx="35" hasCustomPrompt="1"/>
          </p:nvPr>
        </p:nvSpPr>
        <p:spPr>
          <a:xfrm>
            <a:off x="8286750" y="3429000"/>
            <a:ext cx="1685925" cy="1143000"/>
          </a:xfrm>
          <a:prstGeom prst="rect">
            <a:avLst/>
          </a:prstGeom>
        </p:spPr>
        <p:txBody>
          <a:bodyPr/>
          <a:lstStyle>
            <a:lvl1pPr marL="0" indent="0">
              <a:buNone/>
              <a:defRPr sz="5400" b="1">
                <a:solidFill>
                  <a:schemeClr val="tx1">
                    <a:lumMod val="10000"/>
                    <a:lumOff val="90000"/>
                  </a:schemeClr>
                </a:solidFill>
                <a:latin typeface="+mj-lt"/>
              </a:defRPr>
            </a:lvl1pPr>
          </a:lstStyle>
          <a:p>
            <a:pPr lvl="0"/>
            <a:r>
              <a:rPr lang="fr-FR" dirty="0"/>
              <a:t>#3</a:t>
            </a:r>
          </a:p>
        </p:txBody>
      </p:sp>
      <p:sp>
        <p:nvSpPr>
          <p:cNvPr id="11" name="Espace réservé du texte 10"/>
          <p:cNvSpPr>
            <a:spLocks noGrp="1"/>
          </p:cNvSpPr>
          <p:nvPr>
            <p:ph type="body" sz="quarter" idx="36" hasCustomPrompt="1"/>
          </p:nvPr>
        </p:nvSpPr>
        <p:spPr>
          <a:xfrm>
            <a:off x="1795184" y="3886197"/>
            <a:ext cx="1971675" cy="866775"/>
          </a:xfrm>
          <a:prstGeom prst="rect">
            <a:avLst/>
          </a:prstGeom>
        </p:spPr>
        <p:txBody>
          <a:bodyPr/>
          <a:lstStyle>
            <a:lvl1pPr marL="0" indent="0">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4" name="Espace réservé du texte 10"/>
          <p:cNvSpPr>
            <a:spLocks noGrp="1"/>
          </p:cNvSpPr>
          <p:nvPr>
            <p:ph type="body" sz="quarter" idx="37" hasCustomPrompt="1"/>
          </p:nvPr>
        </p:nvSpPr>
        <p:spPr>
          <a:xfrm>
            <a:off x="5205134" y="3886197"/>
            <a:ext cx="1971675" cy="866775"/>
          </a:xfrm>
          <a:prstGeom prst="rect">
            <a:avLst/>
          </a:prstGeom>
        </p:spPr>
        <p:txBody>
          <a:bodyPr/>
          <a:lstStyle>
            <a:lvl1pPr marL="0" indent="0">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5" name="Espace réservé du texte 10"/>
          <p:cNvSpPr>
            <a:spLocks noGrp="1"/>
          </p:cNvSpPr>
          <p:nvPr>
            <p:ph type="body" sz="quarter" idx="38" hasCustomPrompt="1"/>
          </p:nvPr>
        </p:nvSpPr>
        <p:spPr>
          <a:xfrm>
            <a:off x="8615084" y="3886196"/>
            <a:ext cx="1971675" cy="866775"/>
          </a:xfrm>
          <a:prstGeom prst="rect">
            <a:avLst/>
          </a:prstGeom>
        </p:spPr>
        <p:txBody>
          <a:bodyPr/>
          <a:lstStyle>
            <a:lvl1pPr marL="0" indent="0">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0" name="Espace réservé du pied de page 1">
            <a:extLst>
              <a:ext uri="{FF2B5EF4-FFF2-40B4-BE49-F238E27FC236}">
                <a16:creationId xmlns:a16="http://schemas.microsoft.com/office/drawing/2014/main" id="{56392F07-E262-3B44-B688-18306223EE0A}"/>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28060452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2_Contact - 3 contacts quare photo">
    <p:spTree>
      <p:nvGrpSpPr>
        <p:cNvPr id="1" name=""/>
        <p:cNvGrpSpPr/>
        <p:nvPr/>
      </p:nvGrpSpPr>
      <p:grpSpPr>
        <a:xfrm>
          <a:off x="0" y="0"/>
          <a:ext cx="0" cy="0"/>
          <a:chOff x="0" y="0"/>
          <a:chExt cx="0" cy="0"/>
        </a:xfrm>
      </p:grpSpPr>
      <p:sp>
        <p:nvSpPr>
          <p:cNvPr id="4" name="Espace réservé du texte 4"/>
          <p:cNvSpPr>
            <a:spLocks noGrp="1"/>
          </p:cNvSpPr>
          <p:nvPr>
            <p:ph type="body" sz="quarter" idx="27"/>
          </p:nvPr>
        </p:nvSpPr>
        <p:spPr>
          <a:xfrm>
            <a:off x="942417" y="1192066"/>
            <a:ext cx="5542465" cy="82723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b="1" cap="all"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1" name="Espace réservé du texte 10"/>
          <p:cNvSpPr>
            <a:spLocks noGrp="1"/>
          </p:cNvSpPr>
          <p:nvPr>
            <p:ph type="body" sz="quarter" idx="36" hasCustomPrompt="1"/>
          </p:nvPr>
        </p:nvSpPr>
        <p:spPr>
          <a:xfrm>
            <a:off x="1616786" y="4755499"/>
            <a:ext cx="1971675" cy="866775"/>
          </a:xfrm>
          <a:prstGeom prst="rect">
            <a:avLst/>
          </a:prstGeom>
        </p:spPr>
        <p:txBody>
          <a:bodyPr/>
          <a:lstStyle>
            <a:lvl1pPr marL="0" indent="0" algn="ctr">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4" name="Espace réservé du texte 10"/>
          <p:cNvSpPr>
            <a:spLocks noGrp="1"/>
          </p:cNvSpPr>
          <p:nvPr>
            <p:ph type="body" sz="quarter" idx="37" hasCustomPrompt="1"/>
          </p:nvPr>
        </p:nvSpPr>
        <p:spPr>
          <a:xfrm>
            <a:off x="5247553" y="4755498"/>
            <a:ext cx="1971675" cy="866775"/>
          </a:xfrm>
          <a:prstGeom prst="rect">
            <a:avLst/>
          </a:prstGeom>
        </p:spPr>
        <p:txBody>
          <a:bodyPr/>
          <a:lstStyle>
            <a:lvl1pPr marL="0" indent="0" algn="ctr">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15" name="Espace réservé du texte 10"/>
          <p:cNvSpPr>
            <a:spLocks noGrp="1"/>
          </p:cNvSpPr>
          <p:nvPr>
            <p:ph type="body" sz="quarter" idx="38" hasCustomPrompt="1"/>
          </p:nvPr>
        </p:nvSpPr>
        <p:spPr>
          <a:xfrm>
            <a:off x="8878321" y="4755498"/>
            <a:ext cx="1971675" cy="866775"/>
          </a:xfrm>
          <a:prstGeom prst="rect">
            <a:avLst/>
          </a:prstGeom>
        </p:spPr>
        <p:txBody>
          <a:bodyPr/>
          <a:lstStyle>
            <a:lvl1pPr marL="0" indent="0" algn="ctr">
              <a:lnSpc>
                <a:spcPts val="1500"/>
              </a:lnSpc>
              <a:spcBef>
                <a:spcPts val="600"/>
              </a:spcBef>
              <a:buNone/>
              <a:defRPr sz="1200" b="0" i="0" baseline="0">
                <a:latin typeface="Arial" panose="020B0604020202020204" pitchFamily="34" charset="0"/>
                <a:cs typeface="Arial" panose="020B0604020202020204" pitchFamily="34" charset="0"/>
              </a:defRPr>
            </a:lvl1pPr>
          </a:lstStyle>
          <a:p>
            <a:pPr lvl="0"/>
            <a:r>
              <a:rPr lang="fr-FR" dirty="0"/>
              <a:t>Nom et Prénom</a:t>
            </a:r>
            <a:br>
              <a:rPr lang="fr-FR" dirty="0"/>
            </a:br>
            <a:r>
              <a:rPr lang="fr-FR" dirty="0"/>
              <a:t>Téléphone</a:t>
            </a:r>
            <a:br>
              <a:rPr lang="fr-FR" dirty="0"/>
            </a:br>
            <a:r>
              <a:rPr lang="fr-FR" dirty="0"/>
              <a:t>Mail</a:t>
            </a:r>
          </a:p>
        </p:txBody>
      </p:sp>
      <p:sp>
        <p:nvSpPr>
          <p:cNvPr id="3" name="Espace réservé pour une image  2"/>
          <p:cNvSpPr>
            <a:spLocks noGrp="1"/>
          </p:cNvSpPr>
          <p:nvPr>
            <p:ph type="pic" sz="quarter" idx="40"/>
          </p:nvPr>
        </p:nvSpPr>
        <p:spPr>
          <a:xfrm>
            <a:off x="1616787" y="2759390"/>
            <a:ext cx="1971675" cy="1613826"/>
          </a:xfrm>
          <a:prstGeom prst="rect">
            <a:avLst/>
          </a:prstGeom>
        </p:spPr>
        <p:txBody>
          <a:bodyPr/>
          <a:lstStyle>
            <a:lvl1pPr marL="0" indent="0">
              <a:buNone/>
              <a:defRPr sz="1100"/>
            </a:lvl1pPr>
          </a:lstStyle>
          <a:p>
            <a:r>
              <a:rPr lang="fr-FR"/>
              <a:t>Cliquez sur l'icône pour ajouter une image</a:t>
            </a:r>
            <a:endParaRPr lang="fr-FR" dirty="0"/>
          </a:p>
        </p:txBody>
      </p:sp>
      <p:sp>
        <p:nvSpPr>
          <p:cNvPr id="13" name="Espace réservé pour une image  2"/>
          <p:cNvSpPr>
            <a:spLocks noGrp="1"/>
          </p:cNvSpPr>
          <p:nvPr>
            <p:ph type="pic" sz="quarter" idx="41"/>
          </p:nvPr>
        </p:nvSpPr>
        <p:spPr>
          <a:xfrm>
            <a:off x="5247554" y="2759389"/>
            <a:ext cx="1971675" cy="1613827"/>
          </a:xfrm>
          <a:prstGeom prst="rect">
            <a:avLst/>
          </a:prstGeom>
        </p:spPr>
        <p:txBody>
          <a:bodyPr/>
          <a:lstStyle>
            <a:lvl1pPr marL="0" indent="0">
              <a:buNone/>
              <a:defRPr sz="1100"/>
            </a:lvl1pPr>
          </a:lstStyle>
          <a:p>
            <a:r>
              <a:rPr lang="fr-FR"/>
              <a:t>Cliquez sur l'icône pour ajouter une image</a:t>
            </a:r>
            <a:endParaRPr lang="fr-FR" dirty="0"/>
          </a:p>
        </p:txBody>
      </p:sp>
      <p:sp>
        <p:nvSpPr>
          <p:cNvPr id="16" name="Espace réservé pour une image  2"/>
          <p:cNvSpPr>
            <a:spLocks noGrp="1"/>
          </p:cNvSpPr>
          <p:nvPr>
            <p:ph type="pic" sz="quarter" idx="42"/>
          </p:nvPr>
        </p:nvSpPr>
        <p:spPr>
          <a:xfrm>
            <a:off x="8878321" y="2761516"/>
            <a:ext cx="1971675" cy="1611700"/>
          </a:xfrm>
          <a:prstGeom prst="rect">
            <a:avLst/>
          </a:prstGeom>
        </p:spPr>
        <p:txBody>
          <a:bodyPr/>
          <a:lstStyle>
            <a:lvl1pPr marL="0" indent="0">
              <a:buNone/>
              <a:defRPr sz="1100"/>
            </a:lvl1pPr>
          </a:lstStyle>
          <a:p>
            <a:r>
              <a:rPr lang="fr-FR"/>
              <a:t>Cliquez sur l'icône pour ajouter une image</a:t>
            </a:r>
            <a:endParaRPr lang="fr-FR" dirty="0"/>
          </a:p>
        </p:txBody>
      </p:sp>
      <p:cxnSp>
        <p:nvCxnSpPr>
          <p:cNvPr id="18" name="Connecteur droit 17"/>
          <p:cNvCxnSpPr/>
          <p:nvPr userDrawn="1"/>
        </p:nvCxnSpPr>
        <p:spPr>
          <a:xfrm>
            <a:off x="2387878"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userDrawn="1"/>
        </p:nvCxnSpPr>
        <p:spPr>
          <a:xfrm>
            <a:off x="6018645"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9649413"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Espace réservé du pied de page 1">
            <a:extLst>
              <a:ext uri="{FF2B5EF4-FFF2-40B4-BE49-F238E27FC236}">
                <a16:creationId xmlns:a16="http://schemas.microsoft.com/office/drawing/2014/main" id="{C2E44C61-32AE-9A4C-8A87-D6AD9D98DE6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Document Header</a:t>
            </a:r>
          </a:p>
        </p:txBody>
      </p:sp>
    </p:spTree>
    <p:extLst>
      <p:ext uri="{BB962C8B-B14F-4D97-AF65-F5344CB8AC3E}">
        <p14:creationId xmlns:p14="http://schemas.microsoft.com/office/powerpoint/2010/main" val="30288742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3_Narrow left image - one-line Title">
    <p:spTree>
      <p:nvGrpSpPr>
        <p:cNvPr id="1" name=""/>
        <p:cNvGrpSpPr/>
        <p:nvPr/>
      </p:nvGrpSpPr>
      <p:grpSpPr>
        <a:xfrm>
          <a:off x="0" y="0"/>
          <a:ext cx="0" cy="0"/>
          <a:chOff x="0" y="0"/>
          <a:chExt cx="0" cy="0"/>
        </a:xfrm>
      </p:grpSpPr>
      <p:sp>
        <p:nvSpPr>
          <p:cNvPr id="11" name="Espace réservé pour une image  10"/>
          <p:cNvSpPr>
            <a:spLocks noGrp="1" noChangeAspect="1"/>
          </p:cNvSpPr>
          <p:nvPr>
            <p:ph type="pic" sz="quarter" idx="10"/>
          </p:nvPr>
        </p:nvSpPr>
        <p:spPr>
          <a:xfrm>
            <a:off x="0" y="0"/>
            <a:ext cx="1666875" cy="6858000"/>
          </a:xfrm>
          <a:prstGeom prst="rect">
            <a:avLst/>
          </a:prstGeom>
        </p:spPr>
        <p:txBody>
          <a:bodyPr/>
          <a:lstStyle>
            <a:lvl1pPr>
              <a:defRPr sz="1100"/>
            </a:lvl1pPr>
          </a:lstStyle>
          <a:p>
            <a:r>
              <a:rPr lang="fr-FR"/>
              <a:t>Cliquez sur l'icône pour ajouter une image</a:t>
            </a:r>
            <a:endParaRPr lang="fr-FR" dirty="0"/>
          </a:p>
        </p:txBody>
      </p:sp>
      <p:sp>
        <p:nvSpPr>
          <p:cNvPr id="6"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1931349" y="922713"/>
            <a:ext cx="984023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7" name="Espace réservé du texte 6">
            <a:extLst>
              <a:ext uri="{FF2B5EF4-FFF2-40B4-BE49-F238E27FC236}">
                <a16:creationId xmlns:a16="http://schemas.microsoft.com/office/drawing/2014/main" id="{D3A77A92-E553-4800-AE77-3A3A6B40817C}"/>
              </a:ext>
            </a:extLst>
          </p:cNvPr>
          <p:cNvSpPr>
            <a:spLocks noGrp="1"/>
          </p:cNvSpPr>
          <p:nvPr>
            <p:ph type="body" sz="quarter" idx="36" hasCustomPrompt="1"/>
          </p:nvPr>
        </p:nvSpPr>
        <p:spPr>
          <a:xfrm>
            <a:off x="1931350" y="564022"/>
            <a:ext cx="9840236"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9" name="Espace réservé du contenu 4"/>
          <p:cNvSpPr>
            <a:spLocks noGrp="1"/>
          </p:cNvSpPr>
          <p:nvPr>
            <p:ph sz="quarter" idx="16" hasCustomPrompt="1"/>
          </p:nvPr>
        </p:nvSpPr>
        <p:spPr>
          <a:xfrm>
            <a:off x="1931349" y="1700613"/>
            <a:ext cx="9840237"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7712398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3_Narrow left image - two-lines Title">
    <p:spTree>
      <p:nvGrpSpPr>
        <p:cNvPr id="1" name=""/>
        <p:cNvGrpSpPr/>
        <p:nvPr/>
      </p:nvGrpSpPr>
      <p:grpSpPr>
        <a:xfrm>
          <a:off x="0" y="0"/>
          <a:ext cx="0" cy="0"/>
          <a:chOff x="0" y="0"/>
          <a:chExt cx="0" cy="0"/>
        </a:xfrm>
      </p:grpSpPr>
      <p:sp>
        <p:nvSpPr>
          <p:cNvPr id="11" name="Espace réservé pour une image  10"/>
          <p:cNvSpPr>
            <a:spLocks noGrp="1" noChangeAspect="1"/>
          </p:cNvSpPr>
          <p:nvPr>
            <p:ph type="pic" sz="quarter" idx="10"/>
          </p:nvPr>
        </p:nvSpPr>
        <p:spPr>
          <a:xfrm>
            <a:off x="0" y="0"/>
            <a:ext cx="1666875" cy="6858000"/>
          </a:xfrm>
          <a:prstGeom prst="rect">
            <a:avLst/>
          </a:prstGeom>
        </p:spPr>
        <p:txBody>
          <a:bodyPr/>
          <a:lstStyle>
            <a:lvl1pPr>
              <a:defRPr sz="1100"/>
            </a:lvl1pPr>
          </a:lstStyle>
          <a:p>
            <a:r>
              <a:rPr lang="fr-FR"/>
              <a:t>Cliquez sur l'icône pour ajouter une image</a:t>
            </a:r>
            <a:endParaRPr lang="fr-FR" dirty="0"/>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1931349" y="1256005"/>
            <a:ext cx="984023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texte 6">
            <a:extLst>
              <a:ext uri="{FF2B5EF4-FFF2-40B4-BE49-F238E27FC236}">
                <a16:creationId xmlns:a16="http://schemas.microsoft.com/office/drawing/2014/main" id="{D3A77A92-E553-4800-AE77-3A3A6B40817C}"/>
              </a:ext>
            </a:extLst>
          </p:cNvPr>
          <p:cNvSpPr>
            <a:spLocks noGrp="1"/>
          </p:cNvSpPr>
          <p:nvPr>
            <p:ph type="body" sz="quarter" idx="36" hasCustomPrompt="1"/>
          </p:nvPr>
        </p:nvSpPr>
        <p:spPr>
          <a:xfrm>
            <a:off x="1931350" y="564022"/>
            <a:ext cx="9840236"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10" name="Espace réservé du contenu 4"/>
          <p:cNvSpPr>
            <a:spLocks noGrp="1"/>
          </p:cNvSpPr>
          <p:nvPr>
            <p:ph sz="quarter" idx="16" hasCustomPrompt="1"/>
          </p:nvPr>
        </p:nvSpPr>
        <p:spPr>
          <a:xfrm>
            <a:off x="1931349" y="1700613"/>
            <a:ext cx="9840237"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32288576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3_Larger left Image - one-line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2489200" y="1700613"/>
            <a:ext cx="92823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2489199" y="922713"/>
            <a:ext cx="928238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2489200" y="564022"/>
            <a:ext cx="9282386"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10" name="Espace réservé pour une image  10"/>
          <p:cNvSpPr>
            <a:spLocks noGrp="1" noChangeAspect="1"/>
          </p:cNvSpPr>
          <p:nvPr>
            <p:ph type="pic" sz="quarter" idx="36"/>
          </p:nvPr>
        </p:nvSpPr>
        <p:spPr>
          <a:xfrm>
            <a:off x="0" y="0"/>
            <a:ext cx="223520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12388957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3_Larger left Image - two-lines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2489200" y="1700613"/>
            <a:ext cx="92823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2485163" y="1256005"/>
            <a:ext cx="928642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6"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2485164" y="564022"/>
            <a:ext cx="9286421"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pour une image  10"/>
          <p:cNvSpPr>
            <a:spLocks noGrp="1" noChangeAspect="1"/>
          </p:cNvSpPr>
          <p:nvPr>
            <p:ph type="pic" sz="quarter" idx="36"/>
          </p:nvPr>
        </p:nvSpPr>
        <p:spPr>
          <a:xfrm>
            <a:off x="0" y="0"/>
            <a:ext cx="223520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31285136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3_Large left Image - one-line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5448300" y="1700613"/>
            <a:ext cx="63232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7"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5448299" y="922713"/>
            <a:ext cx="6323286"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5448300" y="564022"/>
            <a:ext cx="6323286" cy="358691"/>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10" name="Espace réservé pour une image  10"/>
          <p:cNvSpPr>
            <a:spLocks noGrp="1" noChangeAspect="1"/>
          </p:cNvSpPr>
          <p:nvPr>
            <p:ph type="pic" sz="quarter" idx="36"/>
          </p:nvPr>
        </p:nvSpPr>
        <p:spPr>
          <a:xfrm>
            <a:off x="0" y="0"/>
            <a:ext cx="508895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2574696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3_Large left Image - two-lines title">
    <p:spTree>
      <p:nvGrpSpPr>
        <p:cNvPr id="1" name=""/>
        <p:cNvGrpSpPr/>
        <p:nvPr/>
      </p:nvGrpSpPr>
      <p:grpSpPr>
        <a:xfrm>
          <a:off x="0" y="0"/>
          <a:ext cx="0" cy="0"/>
          <a:chOff x="0" y="0"/>
          <a:chExt cx="0" cy="0"/>
        </a:xfrm>
      </p:grpSpPr>
      <p:sp>
        <p:nvSpPr>
          <p:cNvPr id="4" name="Espace réservé du contenu 4"/>
          <p:cNvSpPr>
            <a:spLocks noGrp="1"/>
          </p:cNvSpPr>
          <p:nvPr>
            <p:ph sz="quarter" idx="16" hasCustomPrompt="1"/>
          </p:nvPr>
        </p:nvSpPr>
        <p:spPr>
          <a:xfrm>
            <a:off x="5448300" y="1700613"/>
            <a:ext cx="6323286" cy="4467734"/>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2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2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5445549" y="1256005"/>
            <a:ext cx="632603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6"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5445550" y="564022"/>
            <a:ext cx="6326035" cy="580885"/>
          </a:xfrm>
          <a:prstGeom prst="rect">
            <a:avLst/>
          </a:prstGeom>
        </p:spPr>
        <p:txBody>
          <a:bodyPr anchor="t" anchorCtr="0"/>
          <a:lstStyle>
            <a:lvl1pPr marL="0" indent="0">
              <a:buNone/>
              <a:defRPr sz="2200" b="1" cap="all" spc="-150" baseline="0">
                <a:latin typeface="+mj-lt"/>
              </a:defRPr>
            </a:lvl1pPr>
          </a:lstStyle>
          <a:p>
            <a:pPr lvl="0"/>
            <a:r>
              <a:rPr lang="fr-FR" dirty="0"/>
              <a:t>Titre</a:t>
            </a:r>
          </a:p>
        </p:txBody>
      </p:sp>
      <p:sp>
        <p:nvSpPr>
          <p:cNvPr id="8" name="Espace réservé pour une image  10"/>
          <p:cNvSpPr>
            <a:spLocks noGrp="1" noChangeAspect="1"/>
          </p:cNvSpPr>
          <p:nvPr>
            <p:ph type="pic" sz="quarter" idx="36"/>
          </p:nvPr>
        </p:nvSpPr>
        <p:spPr>
          <a:xfrm>
            <a:off x="0" y="0"/>
            <a:ext cx="5088951" cy="6858000"/>
          </a:xfrm>
          <a:prstGeom prst="rect">
            <a:avLst/>
          </a:prstGeom>
        </p:spPr>
        <p:txBody>
          <a:bodyPr/>
          <a:lstStyle>
            <a:lvl1pPr>
              <a:defRPr sz="1100"/>
            </a:lvl1pPr>
          </a:lstStyle>
          <a:p>
            <a:r>
              <a:rPr lang="fr-FR"/>
              <a:t>Cliquez sur l'icône pour ajouter une image</a:t>
            </a:r>
            <a:endParaRPr lang="fr-FR" dirty="0"/>
          </a:p>
        </p:txBody>
      </p:sp>
    </p:spTree>
    <p:extLst>
      <p:ext uri="{BB962C8B-B14F-4D97-AF65-F5344CB8AC3E}">
        <p14:creationId xmlns:p14="http://schemas.microsoft.com/office/powerpoint/2010/main" val="3503692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4.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47" Type="http://schemas.openxmlformats.org/officeDocument/2006/relationships/slideLayout" Target="../slideLayouts/slideLayout55.xml"/><Relationship Id="rId50" Type="http://schemas.openxmlformats.org/officeDocument/2006/relationships/slideLayout" Target="../slideLayouts/slideLayout58.xml"/><Relationship Id="rId55" Type="http://schemas.openxmlformats.org/officeDocument/2006/relationships/slideLayout" Target="../slideLayouts/slideLayout63.xml"/><Relationship Id="rId63" Type="http://schemas.openxmlformats.org/officeDocument/2006/relationships/slideLayout" Target="../slideLayouts/slideLayout7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slideLayout" Target="../slideLayouts/slideLayout53.xml"/><Relationship Id="rId53" Type="http://schemas.openxmlformats.org/officeDocument/2006/relationships/slideLayout" Target="../slideLayouts/slideLayout61.xml"/><Relationship Id="rId58" Type="http://schemas.openxmlformats.org/officeDocument/2006/relationships/slideLayout" Target="../slideLayouts/slideLayout66.xml"/><Relationship Id="rId5" Type="http://schemas.openxmlformats.org/officeDocument/2006/relationships/slideLayout" Target="../slideLayouts/slideLayout13.xml"/><Relationship Id="rId61" Type="http://schemas.openxmlformats.org/officeDocument/2006/relationships/slideLayout" Target="../slideLayouts/slideLayout69.xml"/><Relationship Id="rId19" Type="http://schemas.openxmlformats.org/officeDocument/2006/relationships/slideLayout" Target="../slideLayouts/slideLayout2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48" Type="http://schemas.openxmlformats.org/officeDocument/2006/relationships/slideLayout" Target="../slideLayouts/slideLayout56.xml"/><Relationship Id="rId56" Type="http://schemas.openxmlformats.org/officeDocument/2006/relationships/slideLayout" Target="../slideLayouts/slideLayout64.xml"/><Relationship Id="rId64" Type="http://schemas.openxmlformats.org/officeDocument/2006/relationships/theme" Target="../theme/theme2.xml"/><Relationship Id="rId8" Type="http://schemas.openxmlformats.org/officeDocument/2006/relationships/slideLayout" Target="../slideLayouts/slideLayout16.xml"/><Relationship Id="rId51" Type="http://schemas.openxmlformats.org/officeDocument/2006/relationships/slideLayout" Target="../slideLayouts/slideLayout59.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46" Type="http://schemas.openxmlformats.org/officeDocument/2006/relationships/slideLayout" Target="../slideLayouts/slideLayout54.xml"/><Relationship Id="rId59" Type="http://schemas.openxmlformats.org/officeDocument/2006/relationships/slideLayout" Target="../slideLayouts/slideLayout67.xml"/><Relationship Id="rId20" Type="http://schemas.openxmlformats.org/officeDocument/2006/relationships/slideLayout" Target="../slideLayouts/slideLayout28.xml"/><Relationship Id="rId41" Type="http://schemas.openxmlformats.org/officeDocument/2006/relationships/slideLayout" Target="../slideLayouts/slideLayout49.xml"/><Relationship Id="rId54" Type="http://schemas.openxmlformats.org/officeDocument/2006/relationships/slideLayout" Target="../slideLayouts/slideLayout62.xml"/><Relationship Id="rId62" Type="http://schemas.openxmlformats.org/officeDocument/2006/relationships/slideLayout" Target="../slideLayouts/slideLayout7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49" Type="http://schemas.openxmlformats.org/officeDocument/2006/relationships/slideLayout" Target="../slideLayouts/slideLayout57.xml"/><Relationship Id="rId57" Type="http://schemas.openxmlformats.org/officeDocument/2006/relationships/slideLayout" Target="../slideLayouts/slideLayout65.xml"/><Relationship Id="rId10" Type="http://schemas.openxmlformats.org/officeDocument/2006/relationships/slideLayout" Target="../slideLayouts/slideLayout18.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52" Type="http://schemas.openxmlformats.org/officeDocument/2006/relationships/slideLayout" Target="../slideLayouts/slideLayout60.xml"/><Relationship Id="rId60" Type="http://schemas.openxmlformats.org/officeDocument/2006/relationships/slideLayout" Target="../slideLayouts/slideLayout68.xml"/><Relationship Id="rId65" Type="http://schemas.openxmlformats.org/officeDocument/2006/relationships/image" Target="../media/image3.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9"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7.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63" Type="http://schemas.openxmlformats.org/officeDocument/2006/relationships/slideLayout" Target="../slideLayouts/slideLayout13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3" Type="http://schemas.openxmlformats.org/officeDocument/2006/relationships/slideLayout" Target="../slideLayouts/slideLayout124.xml"/><Relationship Id="rId58" Type="http://schemas.openxmlformats.org/officeDocument/2006/relationships/slideLayout" Target="../slideLayouts/slideLayout129.xml"/><Relationship Id="rId5" Type="http://schemas.openxmlformats.org/officeDocument/2006/relationships/slideLayout" Target="../slideLayouts/slideLayout76.xml"/><Relationship Id="rId61" Type="http://schemas.openxmlformats.org/officeDocument/2006/relationships/slideLayout" Target="../slideLayouts/slideLayout132.xml"/><Relationship Id="rId19" Type="http://schemas.openxmlformats.org/officeDocument/2006/relationships/slideLayout" Target="../slideLayouts/slideLayout9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56" Type="http://schemas.openxmlformats.org/officeDocument/2006/relationships/slideLayout" Target="../slideLayouts/slideLayout127.xml"/><Relationship Id="rId64" Type="http://schemas.openxmlformats.org/officeDocument/2006/relationships/theme" Target="../theme/theme3.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59" Type="http://schemas.openxmlformats.org/officeDocument/2006/relationships/slideLayout" Target="../slideLayouts/slideLayout130.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54" Type="http://schemas.openxmlformats.org/officeDocument/2006/relationships/slideLayout" Target="../slideLayouts/slideLayout125.xml"/><Relationship Id="rId62" Type="http://schemas.openxmlformats.org/officeDocument/2006/relationships/slideLayout" Target="../slideLayouts/slideLayout13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57" Type="http://schemas.openxmlformats.org/officeDocument/2006/relationships/slideLayout" Target="../slideLayouts/slideLayout128.xml"/><Relationship Id="rId10" Type="http://schemas.openxmlformats.org/officeDocument/2006/relationships/slideLayout" Target="../slideLayouts/slideLayout81.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slideLayout" Target="../slideLayouts/slideLayout123.xml"/><Relationship Id="rId60" Type="http://schemas.openxmlformats.org/officeDocument/2006/relationships/slideLayout" Target="../slideLayouts/slideLayout131.xml"/><Relationship Id="rId65" Type="http://schemas.openxmlformats.org/officeDocument/2006/relationships/image" Target="../media/image15.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9"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60.xml"/><Relationship Id="rId21" Type="http://schemas.openxmlformats.org/officeDocument/2006/relationships/slideLayout" Target="../slideLayouts/slideLayout155.xml"/><Relationship Id="rId34" Type="http://schemas.openxmlformats.org/officeDocument/2006/relationships/slideLayout" Target="../slideLayouts/slideLayout168.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50" Type="http://schemas.openxmlformats.org/officeDocument/2006/relationships/slideLayout" Target="../slideLayouts/slideLayout184.xml"/><Relationship Id="rId55" Type="http://schemas.openxmlformats.org/officeDocument/2006/relationships/slideLayout" Target="../slideLayouts/slideLayout189.xml"/><Relationship Id="rId63" Type="http://schemas.openxmlformats.org/officeDocument/2006/relationships/slideLayout" Target="../slideLayouts/slideLayout197.xml"/><Relationship Id="rId7" Type="http://schemas.openxmlformats.org/officeDocument/2006/relationships/slideLayout" Target="../slideLayouts/slideLayout14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53" Type="http://schemas.openxmlformats.org/officeDocument/2006/relationships/slideLayout" Target="../slideLayouts/slideLayout187.xml"/><Relationship Id="rId58" Type="http://schemas.openxmlformats.org/officeDocument/2006/relationships/slideLayout" Target="../slideLayouts/slideLayout192.xml"/><Relationship Id="rId5" Type="http://schemas.openxmlformats.org/officeDocument/2006/relationships/slideLayout" Target="../slideLayouts/slideLayout139.xml"/><Relationship Id="rId61" Type="http://schemas.openxmlformats.org/officeDocument/2006/relationships/slideLayout" Target="../slideLayouts/slideLayout195.xml"/><Relationship Id="rId19" Type="http://schemas.openxmlformats.org/officeDocument/2006/relationships/slideLayout" Target="../slideLayouts/slideLayout15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56" Type="http://schemas.openxmlformats.org/officeDocument/2006/relationships/slideLayout" Target="../slideLayouts/slideLayout190.xml"/><Relationship Id="rId64" Type="http://schemas.openxmlformats.org/officeDocument/2006/relationships/theme" Target="../theme/theme4.xml"/><Relationship Id="rId8" Type="http://schemas.openxmlformats.org/officeDocument/2006/relationships/slideLayout" Target="../slideLayouts/slideLayout142.xml"/><Relationship Id="rId51" Type="http://schemas.openxmlformats.org/officeDocument/2006/relationships/slideLayout" Target="../slideLayouts/slideLayout185.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46" Type="http://schemas.openxmlformats.org/officeDocument/2006/relationships/slideLayout" Target="../slideLayouts/slideLayout180.xml"/><Relationship Id="rId59" Type="http://schemas.openxmlformats.org/officeDocument/2006/relationships/slideLayout" Target="../slideLayouts/slideLayout193.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54" Type="http://schemas.openxmlformats.org/officeDocument/2006/relationships/slideLayout" Target="../slideLayouts/slideLayout188.xml"/><Relationship Id="rId62" Type="http://schemas.openxmlformats.org/officeDocument/2006/relationships/slideLayout" Target="../slideLayouts/slideLayout19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49" Type="http://schemas.openxmlformats.org/officeDocument/2006/relationships/slideLayout" Target="../slideLayouts/slideLayout183.xml"/><Relationship Id="rId57" Type="http://schemas.openxmlformats.org/officeDocument/2006/relationships/slideLayout" Target="../slideLayouts/slideLayout191.xml"/><Relationship Id="rId10" Type="http://schemas.openxmlformats.org/officeDocument/2006/relationships/slideLayout" Target="../slideLayouts/slideLayout144.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52" Type="http://schemas.openxmlformats.org/officeDocument/2006/relationships/slideLayout" Target="../slideLayouts/slideLayout186.xml"/><Relationship Id="rId60" Type="http://schemas.openxmlformats.org/officeDocument/2006/relationships/slideLayout" Target="../slideLayouts/slideLayout194.xml"/><Relationship Id="rId65" Type="http://schemas.openxmlformats.org/officeDocument/2006/relationships/image" Target="../media/image3.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9" Type="http://schemas.openxmlformats.org/officeDocument/2006/relationships/slideLayout" Target="../slideLayouts/slideLayout1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slideLayout" Target="../slideLayouts/slideLayout236.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theme" Target="../theme/theme5.xml"/><Relationship Id="rId8" Type="http://schemas.openxmlformats.org/officeDocument/2006/relationships/slideLayout" Target="../slideLayouts/slideLayout205.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20" Type="http://schemas.openxmlformats.org/officeDocument/2006/relationships/slideLayout" Target="../slideLayouts/slideLayout217.xml"/><Relationship Id="rId41" Type="http://schemas.openxmlformats.org/officeDocument/2006/relationships/slideLayout" Target="../slideLayouts/slideLayout2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624418" y="404814"/>
            <a:ext cx="10943167" cy="1331911"/>
          </a:xfrm>
          <a:prstGeom prst="rect">
            <a:avLst/>
          </a:prstGeom>
        </p:spPr>
        <p:txBody>
          <a:bodyPr vert="horz" lIns="0" tIns="0" rIns="0" bIns="0" rtlCol="0" anchor="t" anchorCtr="0">
            <a:noAutofit/>
          </a:bodyPr>
          <a:lstStyle/>
          <a:p>
            <a:r>
              <a:rPr lang="fr-FR" noProof="0" dirty="0"/>
              <a:t>Titre</a:t>
            </a:r>
          </a:p>
        </p:txBody>
      </p:sp>
      <p:sp>
        <p:nvSpPr>
          <p:cNvPr id="3" name="Espace réservé du texte 2"/>
          <p:cNvSpPr>
            <a:spLocks noGrp="1"/>
          </p:cNvSpPr>
          <p:nvPr>
            <p:ph type="body" idx="1"/>
          </p:nvPr>
        </p:nvSpPr>
        <p:spPr bwMode="gray">
          <a:xfrm>
            <a:off x="624418" y="1952626"/>
            <a:ext cx="10943167" cy="4032251"/>
          </a:xfrm>
          <a:prstGeom prst="rect">
            <a:avLst/>
          </a:prstGeom>
        </p:spPr>
        <p:txBody>
          <a:bodyPr vert="horz" lIns="0" tIns="0" rIns="0" bIns="0" rtlCol="0" anchor="t" anchorCtr="0">
            <a:noAutofit/>
          </a:bodyPr>
          <a:lstStyle/>
          <a:p>
            <a:pPr lvl="0"/>
            <a:r>
              <a:rPr lang="fr-FR" noProof="0" dirty="0"/>
              <a:t>Texte niveau 1</a:t>
            </a:r>
          </a:p>
          <a:p>
            <a:pPr lvl="1"/>
            <a:r>
              <a:rPr lang="fr-FR" noProof="0" dirty="0"/>
              <a:t>Texte niveau 2</a:t>
            </a:r>
          </a:p>
          <a:p>
            <a:pPr lvl="2"/>
            <a:r>
              <a:rPr lang="fr-FR" noProof="0" dirty="0"/>
              <a:t>Texte niveau 3</a:t>
            </a:r>
          </a:p>
          <a:p>
            <a:pPr lvl="3"/>
            <a:r>
              <a:rPr lang="fr-FR" noProof="0" dirty="0"/>
              <a:t>Texte niveau 4</a:t>
            </a:r>
          </a:p>
          <a:p>
            <a:pPr lvl="4"/>
            <a:r>
              <a:rPr lang="fr-FR" noProof="0" dirty="0"/>
              <a:t>Texte niveau 5</a:t>
            </a:r>
          </a:p>
        </p:txBody>
      </p:sp>
      <p:sp>
        <p:nvSpPr>
          <p:cNvPr id="4" name="Espace réservé de la date 3"/>
          <p:cNvSpPr>
            <a:spLocks noGrp="1"/>
          </p:cNvSpPr>
          <p:nvPr>
            <p:ph type="dt" sz="half" idx="2"/>
          </p:nvPr>
        </p:nvSpPr>
        <p:spPr bwMode="gray">
          <a:xfrm>
            <a:off x="1055441" y="6165851"/>
            <a:ext cx="1392155" cy="358775"/>
          </a:xfrm>
          <a:prstGeom prst="rect">
            <a:avLst/>
          </a:prstGeom>
        </p:spPr>
        <p:txBody>
          <a:bodyPr vert="horz" lIns="0" tIns="0" rIns="0" bIns="0" rtlCol="0" anchor="b" anchorCtr="0">
            <a:noAutofit/>
          </a:bodyPr>
          <a:lstStyle>
            <a:lvl1pPr algn="l">
              <a:defRPr sz="1200">
                <a:solidFill>
                  <a:schemeClr val="tx1"/>
                </a:solidFill>
              </a:defRPr>
            </a:lvl1pPr>
          </a:lstStyle>
          <a:p>
            <a:fld id="{B42BA47F-8041-4D0C-9555-4E204C7866BB}" type="datetime1">
              <a:rPr lang="fr-FR" noProof="0" smtClean="0"/>
              <a:t>24/03/2024</a:t>
            </a:fld>
            <a:endParaRPr lang="fr-FR" noProof="0" dirty="0"/>
          </a:p>
        </p:txBody>
      </p:sp>
      <p:sp>
        <p:nvSpPr>
          <p:cNvPr id="5" name="Espace réservé du pied de page 4"/>
          <p:cNvSpPr>
            <a:spLocks noGrp="1"/>
          </p:cNvSpPr>
          <p:nvPr>
            <p:ph type="ftr" sz="quarter" idx="3"/>
          </p:nvPr>
        </p:nvSpPr>
        <p:spPr bwMode="gray">
          <a:xfrm>
            <a:off x="2495600" y="6165851"/>
            <a:ext cx="6192688" cy="358775"/>
          </a:xfrm>
          <a:prstGeom prst="rect">
            <a:avLst/>
          </a:prstGeom>
        </p:spPr>
        <p:txBody>
          <a:bodyPr vert="horz" lIns="0" tIns="0" rIns="0" bIns="0" rtlCol="0" anchor="b" anchorCtr="0">
            <a:noAutofit/>
          </a:bodyPr>
          <a:lstStyle>
            <a:lvl1pPr algn="l">
              <a:defRPr sz="1200">
                <a:solidFill>
                  <a:schemeClr val="tx1"/>
                </a:solidFill>
              </a:defRPr>
            </a:lvl1pPr>
          </a:lstStyle>
          <a:p>
            <a:r>
              <a:rPr lang="fr-FR" noProof="0" dirty="0"/>
              <a:t>Webdriver Sélénium pour Python</a:t>
            </a:r>
          </a:p>
        </p:txBody>
      </p:sp>
      <p:sp>
        <p:nvSpPr>
          <p:cNvPr id="6" name="Espace réservé du numéro de diapositive 5"/>
          <p:cNvSpPr>
            <a:spLocks noGrp="1"/>
          </p:cNvSpPr>
          <p:nvPr>
            <p:ph type="sldNum" sz="quarter" idx="4"/>
          </p:nvPr>
        </p:nvSpPr>
        <p:spPr bwMode="gray">
          <a:xfrm>
            <a:off x="624418" y="6165850"/>
            <a:ext cx="431023" cy="358776"/>
          </a:xfrm>
          <a:prstGeom prst="rect">
            <a:avLst/>
          </a:prstGeom>
        </p:spPr>
        <p:txBody>
          <a:bodyPr vert="horz" lIns="0" tIns="0" rIns="0" bIns="0" rtlCol="0" anchor="b" anchorCtr="0">
            <a:noAutofit/>
          </a:bodyPr>
          <a:lstStyle>
            <a:lvl1pPr algn="l">
              <a:defRPr sz="1200" b="1">
                <a:solidFill>
                  <a:schemeClr val="tx1"/>
                </a:solidFill>
              </a:defRPr>
            </a:lvl1pPr>
          </a:lstStyle>
          <a:p>
            <a:fld id="{733122C9-A0B9-462F-8757-0847AD287B63}" type="slidenum">
              <a:rPr lang="fr-FR" noProof="0" smtClean="0"/>
              <a:pPr/>
              <a:t>‹N°›</a:t>
            </a:fld>
            <a:endParaRPr lang="fr-FR" noProof="0" dirty="0"/>
          </a:p>
        </p:txBody>
      </p:sp>
      <p:pic>
        <p:nvPicPr>
          <p:cNvPr id="8" name="Image 7" descr="Logo_suite_60x20_rvb.pdf"/>
          <p:cNvPicPr>
            <a:picLocks/>
          </p:cNvPicPr>
          <p:nvPr userDrawn="1"/>
        </p:nvPicPr>
        <p:blipFill>
          <a:blip r:embed="rId10">
            <a:extLst>
              <a:ext uri="{28A0092B-C50C-407E-A947-70E740481C1C}">
                <a14:useLocalDpi xmlns:a14="http://schemas.microsoft.com/office/drawing/2010/main" val="0"/>
              </a:ext>
            </a:extLst>
          </a:blip>
          <a:stretch>
            <a:fillRect/>
          </a:stretch>
        </p:blipFill>
        <p:spPr bwMode="gray">
          <a:xfrm>
            <a:off x="9312000" y="6128475"/>
            <a:ext cx="2878667" cy="720000"/>
          </a:xfrm>
          <a:prstGeom prst="rect">
            <a:avLst/>
          </a:prstGeom>
        </p:spPr>
      </p:pic>
    </p:spTree>
  </p:cSld>
  <p:clrMap bg1="lt1" tx1="dk1" bg2="lt2" tx2="dk2" accent1="accent1" accent2="accent2" accent3="accent3" accent4="accent4" accent5="accent5" accent6="accent6" hlink="hlink" folHlink="folHlink"/>
  <p:sldLayoutIdLst>
    <p:sldLayoutId id="2147483808" r:id="rId1"/>
    <p:sldLayoutId id="2147483810" r:id="rId2"/>
    <p:sldLayoutId id="2147483799" r:id="rId3"/>
    <p:sldLayoutId id="2147483813" r:id="rId4"/>
    <p:sldLayoutId id="2147483811" r:id="rId5"/>
    <p:sldLayoutId id="2147483812" r:id="rId6"/>
    <p:sldLayoutId id="2147483814" r:id="rId7"/>
    <p:sldLayoutId id="2147483816" r:id="rId8"/>
  </p:sldLayoutIdLst>
  <p:hf hdr="0"/>
  <p:txStyles>
    <p:titleStyle>
      <a:lvl1pPr algn="l" defTabSz="914400" rtl="0" eaLnBrk="1" latinLnBrk="0" hangingPunct="1">
        <a:lnSpc>
          <a:spcPct val="100000"/>
        </a:lnSpc>
        <a:spcBef>
          <a:spcPct val="0"/>
        </a:spcBef>
        <a:buNone/>
        <a:defRPr sz="2700" b="1"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1200"/>
        </a:spcBef>
        <a:spcAft>
          <a:spcPts val="400"/>
        </a:spcAft>
        <a:buClr>
          <a:schemeClr val="accent5"/>
        </a:buClr>
        <a:buFont typeface="Wingdings" panose="05000000000000000000" pitchFamily="2" charset="2"/>
        <a:buChar char="l"/>
        <a:defRPr sz="1800" kern="1200">
          <a:solidFill>
            <a:schemeClr val="tx1"/>
          </a:solidFill>
          <a:latin typeface="+mn-lt"/>
          <a:ea typeface="+mn-ea"/>
          <a:cs typeface="+mn-cs"/>
        </a:defRPr>
      </a:lvl1pPr>
      <a:lvl2pPr marL="396000" indent="-179388" algn="l" defTabSz="914400" rtl="0" eaLnBrk="1" latinLnBrk="0" hangingPunct="1">
        <a:lnSpc>
          <a:spcPct val="100000"/>
        </a:lnSpc>
        <a:spcBef>
          <a:spcPts val="0"/>
        </a:spcBef>
        <a:buSzPct val="70000"/>
        <a:buFont typeface="Wingdings" panose="05000000000000000000" pitchFamily="2" charset="2"/>
        <a:buChar char="l"/>
        <a:defRPr sz="1600" kern="1200">
          <a:solidFill>
            <a:schemeClr val="tx1"/>
          </a:solidFill>
          <a:latin typeface="+mn-lt"/>
          <a:ea typeface="+mn-ea"/>
          <a:cs typeface="+mn-cs"/>
        </a:defRPr>
      </a:lvl2pPr>
      <a:lvl3pPr marL="540000" indent="-144000" algn="l" defTabSz="914400" rtl="0" eaLnBrk="1" latinLnBrk="0" hangingPunct="1">
        <a:lnSpc>
          <a:spcPct val="100000"/>
        </a:lnSpc>
        <a:spcBef>
          <a:spcPts val="0"/>
        </a:spcBef>
        <a:buSzPct val="70000"/>
        <a:buFont typeface="Wingdings" panose="05000000000000000000" pitchFamily="2" charset="2"/>
        <a:buChar char="l"/>
        <a:defRPr sz="1400" kern="1200">
          <a:solidFill>
            <a:schemeClr val="tx1"/>
          </a:solidFill>
          <a:latin typeface="+mn-lt"/>
          <a:ea typeface="+mn-ea"/>
          <a:cs typeface="+mn-cs"/>
        </a:defRPr>
      </a:lvl3pPr>
      <a:lvl4pPr marL="684000" indent="-144000" algn="l" defTabSz="914400" rtl="0" eaLnBrk="1" latinLnBrk="0" hangingPunct="1">
        <a:lnSpc>
          <a:spcPct val="100000"/>
        </a:lnSpc>
        <a:spcBef>
          <a:spcPts val="0"/>
        </a:spcBef>
        <a:buSzPct val="70000"/>
        <a:buFont typeface="Wingdings" panose="05000000000000000000" pitchFamily="2" charset="2"/>
        <a:buChar char="l"/>
        <a:defRPr sz="1200" kern="1200">
          <a:solidFill>
            <a:schemeClr val="tx1"/>
          </a:solidFill>
          <a:latin typeface="+mn-lt"/>
          <a:ea typeface="+mn-ea"/>
          <a:cs typeface="+mn-cs"/>
        </a:defRPr>
      </a:lvl4pPr>
      <a:lvl5pPr marL="792000" indent="-108000" algn="l" defTabSz="914400" rtl="0" eaLnBrk="1" latinLnBrk="0" hangingPunct="1">
        <a:lnSpc>
          <a:spcPct val="100000"/>
        </a:lnSpc>
        <a:spcBef>
          <a:spcPts val="0"/>
        </a:spcBef>
        <a:buSzPct val="70000"/>
        <a:buFont typeface="Wingdings" panose="05000000000000000000" pitchFamily="2" charset="2"/>
        <a:buChar char="l"/>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65" cstate="print">
            <a:extLst>
              <a:ext uri="{28A0092B-C50C-407E-A947-70E740481C1C}">
                <a14:useLocalDpi xmlns:a14="http://schemas.microsoft.com/office/drawing/2010/main" val="0"/>
              </a:ext>
            </a:extLst>
          </a:blip>
          <a:srcRect l="5753" t="26911" r="5079" b="22104"/>
          <a:stretch/>
        </p:blipFill>
        <p:spPr>
          <a:xfrm>
            <a:off x="5713280" y="6608995"/>
            <a:ext cx="792295" cy="219681"/>
          </a:xfrm>
          <a:prstGeom prst="rect">
            <a:avLst/>
          </a:prstGeom>
        </p:spPr>
      </p:pic>
      <p:sp>
        <p:nvSpPr>
          <p:cNvPr id="20" name="object 4"/>
          <p:cNvSpPr/>
          <p:nvPr userDrawn="1"/>
        </p:nvSpPr>
        <p:spPr>
          <a:xfrm flipV="1">
            <a:off x="337932" y="232999"/>
            <a:ext cx="11519451" cy="45719"/>
          </a:xfrm>
          <a:custGeom>
            <a:avLst/>
            <a:gdLst/>
            <a:ahLst/>
            <a:cxnLst/>
            <a:rect l="l" t="t" r="r" b="b"/>
            <a:pathLst>
              <a:path w="5029200">
                <a:moveTo>
                  <a:pt x="0" y="0"/>
                </a:moveTo>
                <a:lnTo>
                  <a:pt x="5029200" y="0"/>
                </a:lnTo>
              </a:path>
            </a:pathLst>
          </a:custGeom>
          <a:ln w="6350">
            <a:solidFill>
              <a:srgbClr val="888888"/>
            </a:solidFill>
          </a:ln>
        </p:spPr>
        <p:txBody>
          <a:bodyPr wrap="square" lIns="0" tIns="0" rIns="0" bIns="0" rtlCol="0"/>
          <a:lstStyle/>
          <a:p>
            <a:endParaRPr/>
          </a:p>
        </p:txBody>
      </p:sp>
      <p:sp>
        <p:nvSpPr>
          <p:cNvPr id="12" name="object 3"/>
          <p:cNvSpPr/>
          <p:nvPr userDrawn="1"/>
        </p:nvSpPr>
        <p:spPr>
          <a:xfrm flipV="1">
            <a:off x="337932" y="6608995"/>
            <a:ext cx="5010938" cy="74837"/>
          </a:xfrm>
          <a:custGeom>
            <a:avLst/>
            <a:gdLst/>
            <a:ahLst/>
            <a:cxnLst/>
            <a:rect l="l" t="t" r="r" b="b"/>
            <a:pathLst>
              <a:path w="5689600">
                <a:moveTo>
                  <a:pt x="0" y="0"/>
                </a:moveTo>
                <a:lnTo>
                  <a:pt x="5689600" y="0"/>
                </a:lnTo>
              </a:path>
            </a:pathLst>
          </a:custGeom>
          <a:ln w="6350">
            <a:solidFill>
              <a:srgbClr val="888888"/>
            </a:solidFill>
          </a:ln>
        </p:spPr>
        <p:txBody>
          <a:bodyPr wrap="square" lIns="0" tIns="0" rIns="0" bIns="0" rtlCol="0"/>
          <a:lstStyle/>
          <a:p>
            <a:endParaRPr/>
          </a:p>
        </p:txBody>
      </p:sp>
      <p:sp>
        <p:nvSpPr>
          <p:cNvPr id="13" name="object 4"/>
          <p:cNvSpPr/>
          <p:nvPr userDrawn="1"/>
        </p:nvSpPr>
        <p:spPr>
          <a:xfrm>
            <a:off x="6751319" y="6670368"/>
            <a:ext cx="4479665" cy="52127"/>
          </a:xfrm>
          <a:custGeom>
            <a:avLst/>
            <a:gdLst/>
            <a:ahLst/>
            <a:cxnLst/>
            <a:rect l="l" t="t" r="r" b="b"/>
            <a:pathLst>
              <a:path w="5029200">
                <a:moveTo>
                  <a:pt x="0" y="0"/>
                </a:moveTo>
                <a:lnTo>
                  <a:pt x="5029200" y="0"/>
                </a:lnTo>
              </a:path>
            </a:pathLst>
          </a:custGeom>
          <a:ln w="6350">
            <a:solidFill>
              <a:srgbClr val="888888"/>
            </a:solidFill>
          </a:ln>
        </p:spPr>
        <p:txBody>
          <a:bodyPr wrap="square" lIns="0" tIns="0" rIns="0" bIns="0" rtlCol="0"/>
          <a:lstStyle/>
          <a:p>
            <a:endParaRPr/>
          </a:p>
        </p:txBody>
      </p:sp>
      <p:sp>
        <p:nvSpPr>
          <p:cNvPr id="2" name="ZoneTexte 1"/>
          <p:cNvSpPr txBox="1"/>
          <p:nvPr userDrawn="1"/>
        </p:nvSpPr>
        <p:spPr>
          <a:xfrm>
            <a:off x="11546948" y="6537659"/>
            <a:ext cx="487386" cy="261610"/>
          </a:xfrm>
          <a:prstGeom prst="rect">
            <a:avLst/>
          </a:prstGeom>
          <a:noFill/>
        </p:spPr>
        <p:txBody>
          <a:bodyPr wrap="square" rtlCol="0" anchor="ctr">
            <a:spAutoFit/>
          </a:bodyPr>
          <a:lstStyle/>
          <a:p>
            <a:pPr algn="ctr"/>
            <a:fld id="{74EF4EBF-C4CC-4B4E-9A1A-A7BF41CB8228}" type="slidenum">
              <a:rPr lang="fr-FR" sz="1100" smtClean="0">
                <a:solidFill>
                  <a:srgbClr val="888888"/>
                </a:solidFill>
              </a:rPr>
              <a:pPr algn="ctr"/>
              <a:t>‹N°›</a:t>
            </a:fld>
            <a:endParaRPr lang="fr-FR" sz="1100" dirty="0">
              <a:solidFill>
                <a:srgbClr val="888888"/>
              </a:solidFill>
            </a:endParaRPr>
          </a:p>
        </p:txBody>
      </p:sp>
    </p:spTree>
    <p:extLst>
      <p:ext uri="{BB962C8B-B14F-4D97-AF65-F5344CB8AC3E}">
        <p14:creationId xmlns:p14="http://schemas.microsoft.com/office/powerpoint/2010/main" val="2601488495"/>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 id="2147483849" r:id="rId30"/>
    <p:sldLayoutId id="2147483850" r:id="rId31"/>
    <p:sldLayoutId id="2147483851" r:id="rId32"/>
    <p:sldLayoutId id="2147483852" r:id="rId33"/>
    <p:sldLayoutId id="2147483853" r:id="rId34"/>
    <p:sldLayoutId id="2147483854" r:id="rId35"/>
    <p:sldLayoutId id="2147483855" r:id="rId36"/>
    <p:sldLayoutId id="2147483856" r:id="rId37"/>
    <p:sldLayoutId id="2147483857" r:id="rId38"/>
    <p:sldLayoutId id="2147483858" r:id="rId39"/>
    <p:sldLayoutId id="2147483859" r:id="rId40"/>
    <p:sldLayoutId id="2147483860" r:id="rId41"/>
    <p:sldLayoutId id="2147483861" r:id="rId42"/>
    <p:sldLayoutId id="2147483862" r:id="rId43"/>
    <p:sldLayoutId id="2147483863" r:id="rId44"/>
    <p:sldLayoutId id="2147483864" r:id="rId45"/>
    <p:sldLayoutId id="2147483865" r:id="rId46"/>
    <p:sldLayoutId id="2147483866" r:id="rId47"/>
    <p:sldLayoutId id="2147483867" r:id="rId48"/>
    <p:sldLayoutId id="2147483868" r:id="rId49"/>
    <p:sldLayoutId id="2147483869" r:id="rId50"/>
    <p:sldLayoutId id="2147483870" r:id="rId51"/>
    <p:sldLayoutId id="2147483871" r:id="rId52"/>
    <p:sldLayoutId id="2147483872" r:id="rId53"/>
    <p:sldLayoutId id="2147483873" r:id="rId54"/>
    <p:sldLayoutId id="2147483874" r:id="rId55"/>
    <p:sldLayoutId id="2147483875" r:id="rId56"/>
    <p:sldLayoutId id="2147483876" r:id="rId57"/>
    <p:sldLayoutId id="2147483877" r:id="rId58"/>
    <p:sldLayoutId id="2147483878" r:id="rId59"/>
    <p:sldLayoutId id="2147483879" r:id="rId60"/>
    <p:sldLayoutId id="2147483880" r:id="rId61"/>
    <p:sldLayoutId id="2147483881" r:id="rId62"/>
    <p:sldLayoutId id="2147483882" r:id="rId63"/>
  </p:sldLayoutIdLst>
  <p:hf sldNum="0" hdr="0" dt="0"/>
  <p:txStyles>
    <p:titleStyle>
      <a:lvl1pPr algn="l" defTabSz="914400" rtl="0" eaLnBrk="1" latinLnBrk="0" hangingPunct="1">
        <a:lnSpc>
          <a:spcPct val="90000"/>
        </a:lnSpc>
        <a:spcBef>
          <a:spcPct val="0"/>
        </a:spcBef>
        <a:buNone/>
        <a:defRPr sz="9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object 4"/>
          <p:cNvSpPr/>
          <p:nvPr userDrawn="1"/>
        </p:nvSpPr>
        <p:spPr>
          <a:xfrm flipV="1">
            <a:off x="337932" y="232999"/>
            <a:ext cx="11519451" cy="45719"/>
          </a:xfrm>
          <a:custGeom>
            <a:avLst/>
            <a:gdLst/>
            <a:ahLst/>
            <a:cxnLst/>
            <a:rect l="l" t="t" r="r" b="b"/>
            <a:pathLst>
              <a:path w="5029200">
                <a:moveTo>
                  <a:pt x="0" y="0"/>
                </a:moveTo>
                <a:lnTo>
                  <a:pt x="5029200" y="0"/>
                </a:lnTo>
              </a:path>
            </a:pathLst>
          </a:custGeom>
          <a:ln w="6350">
            <a:solidFill>
              <a:srgbClr val="888888"/>
            </a:solidFill>
          </a:ln>
        </p:spPr>
        <p:txBody>
          <a:bodyPr wrap="square" lIns="0" tIns="0" rIns="0" bIns="0" rtlCol="0"/>
          <a:lstStyle/>
          <a:p>
            <a:endParaRPr/>
          </a:p>
        </p:txBody>
      </p:sp>
      <p:sp>
        <p:nvSpPr>
          <p:cNvPr id="12" name="object 3"/>
          <p:cNvSpPr/>
          <p:nvPr userDrawn="1"/>
        </p:nvSpPr>
        <p:spPr>
          <a:xfrm flipV="1">
            <a:off x="337932" y="6608995"/>
            <a:ext cx="5010938" cy="74837"/>
          </a:xfrm>
          <a:custGeom>
            <a:avLst/>
            <a:gdLst/>
            <a:ahLst/>
            <a:cxnLst/>
            <a:rect l="l" t="t" r="r" b="b"/>
            <a:pathLst>
              <a:path w="5689600">
                <a:moveTo>
                  <a:pt x="0" y="0"/>
                </a:moveTo>
                <a:lnTo>
                  <a:pt x="5689600" y="0"/>
                </a:lnTo>
              </a:path>
            </a:pathLst>
          </a:custGeom>
          <a:ln w="6350">
            <a:solidFill>
              <a:srgbClr val="888888"/>
            </a:solidFill>
          </a:ln>
        </p:spPr>
        <p:txBody>
          <a:bodyPr wrap="square" lIns="0" tIns="0" rIns="0" bIns="0" rtlCol="0"/>
          <a:lstStyle/>
          <a:p>
            <a:endParaRPr/>
          </a:p>
        </p:txBody>
      </p:sp>
      <p:sp>
        <p:nvSpPr>
          <p:cNvPr id="13" name="object 4"/>
          <p:cNvSpPr/>
          <p:nvPr userDrawn="1"/>
        </p:nvSpPr>
        <p:spPr>
          <a:xfrm>
            <a:off x="6751319" y="6670368"/>
            <a:ext cx="4479665" cy="52127"/>
          </a:xfrm>
          <a:custGeom>
            <a:avLst/>
            <a:gdLst/>
            <a:ahLst/>
            <a:cxnLst/>
            <a:rect l="l" t="t" r="r" b="b"/>
            <a:pathLst>
              <a:path w="5029200">
                <a:moveTo>
                  <a:pt x="0" y="0"/>
                </a:moveTo>
                <a:lnTo>
                  <a:pt x="5029200" y="0"/>
                </a:lnTo>
              </a:path>
            </a:pathLst>
          </a:custGeom>
          <a:ln w="6350">
            <a:solidFill>
              <a:srgbClr val="888888"/>
            </a:solidFill>
          </a:ln>
        </p:spPr>
        <p:txBody>
          <a:bodyPr wrap="square" lIns="0" tIns="0" rIns="0" bIns="0" rtlCol="0"/>
          <a:lstStyle/>
          <a:p>
            <a:endParaRPr/>
          </a:p>
        </p:txBody>
      </p:sp>
      <p:sp>
        <p:nvSpPr>
          <p:cNvPr id="2" name="ZoneTexte 1"/>
          <p:cNvSpPr txBox="1"/>
          <p:nvPr userDrawn="1"/>
        </p:nvSpPr>
        <p:spPr>
          <a:xfrm>
            <a:off x="11546948" y="6537659"/>
            <a:ext cx="487386" cy="261610"/>
          </a:xfrm>
          <a:prstGeom prst="rect">
            <a:avLst/>
          </a:prstGeom>
          <a:noFill/>
        </p:spPr>
        <p:txBody>
          <a:bodyPr wrap="square" rtlCol="0" anchor="ctr">
            <a:spAutoFit/>
          </a:bodyPr>
          <a:lstStyle/>
          <a:p>
            <a:pPr algn="ctr"/>
            <a:fld id="{74EF4EBF-C4CC-4B4E-9A1A-A7BF41CB8228}" type="slidenum">
              <a:rPr lang="fr-FR" sz="1100" smtClean="0">
                <a:solidFill>
                  <a:srgbClr val="888888"/>
                </a:solidFill>
              </a:rPr>
              <a:pPr algn="ctr"/>
              <a:t>‹N°›</a:t>
            </a:fld>
            <a:endParaRPr lang="fr-FR" sz="1100" dirty="0">
              <a:solidFill>
                <a:srgbClr val="888888"/>
              </a:solidFill>
            </a:endParaRPr>
          </a:p>
        </p:txBody>
      </p:sp>
      <p:pic>
        <p:nvPicPr>
          <p:cNvPr id="11" name="Image 10">
            <a:extLst>
              <a:ext uri="{FF2B5EF4-FFF2-40B4-BE49-F238E27FC236}">
                <a16:creationId xmlns:a16="http://schemas.microsoft.com/office/drawing/2014/main" id="{FEA2AF23-9837-B940-8ACF-A964AC1B56E7}"/>
              </a:ext>
            </a:extLst>
          </p:cNvPr>
          <p:cNvPicPr>
            <a:picLocks noChangeAspect="1"/>
          </p:cNvPicPr>
          <p:nvPr userDrawn="1"/>
        </p:nvPicPr>
        <p:blipFill rotWithShape="1">
          <a:blip r:embed="rId65" cstate="print">
            <a:extLst>
              <a:ext uri="{28A0092B-C50C-407E-A947-70E740481C1C}">
                <a14:useLocalDpi xmlns:a14="http://schemas.microsoft.com/office/drawing/2010/main" val="0"/>
              </a:ext>
            </a:extLst>
          </a:blip>
          <a:srcRect t="24630" b="19140"/>
          <a:stretch/>
        </p:blipFill>
        <p:spPr>
          <a:xfrm>
            <a:off x="5660072" y="6596266"/>
            <a:ext cx="890747" cy="242889"/>
          </a:xfrm>
          <a:prstGeom prst="rect">
            <a:avLst/>
          </a:prstGeom>
        </p:spPr>
      </p:pic>
    </p:spTree>
    <p:extLst>
      <p:ext uri="{BB962C8B-B14F-4D97-AF65-F5344CB8AC3E}">
        <p14:creationId xmlns:p14="http://schemas.microsoft.com/office/powerpoint/2010/main" val="426342090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 id="2147483918" r:id="rId35"/>
    <p:sldLayoutId id="2147483919" r:id="rId36"/>
    <p:sldLayoutId id="2147483920" r:id="rId37"/>
    <p:sldLayoutId id="2147483921" r:id="rId38"/>
    <p:sldLayoutId id="2147483922" r:id="rId39"/>
    <p:sldLayoutId id="2147483923" r:id="rId40"/>
    <p:sldLayoutId id="2147483924" r:id="rId41"/>
    <p:sldLayoutId id="2147483925" r:id="rId42"/>
    <p:sldLayoutId id="2147483926" r:id="rId43"/>
    <p:sldLayoutId id="2147483927" r:id="rId44"/>
    <p:sldLayoutId id="2147483928" r:id="rId45"/>
    <p:sldLayoutId id="2147483929" r:id="rId46"/>
    <p:sldLayoutId id="2147483930" r:id="rId47"/>
    <p:sldLayoutId id="2147483931" r:id="rId48"/>
    <p:sldLayoutId id="2147483932" r:id="rId49"/>
    <p:sldLayoutId id="2147483933" r:id="rId50"/>
    <p:sldLayoutId id="2147483934" r:id="rId51"/>
    <p:sldLayoutId id="2147483935" r:id="rId52"/>
    <p:sldLayoutId id="2147483936" r:id="rId53"/>
    <p:sldLayoutId id="2147483937" r:id="rId54"/>
    <p:sldLayoutId id="2147483938" r:id="rId55"/>
    <p:sldLayoutId id="2147483939" r:id="rId56"/>
    <p:sldLayoutId id="2147483940" r:id="rId57"/>
    <p:sldLayoutId id="2147483941" r:id="rId58"/>
    <p:sldLayoutId id="2147483942" r:id="rId59"/>
    <p:sldLayoutId id="2147483943" r:id="rId60"/>
    <p:sldLayoutId id="2147483944" r:id="rId61"/>
    <p:sldLayoutId id="2147483945" r:id="rId62"/>
    <p:sldLayoutId id="2147483946" r:id="rId63"/>
  </p:sldLayoutIdLst>
  <p:hf sldNum="0" hdr="0" dt="0"/>
  <p:txStyles>
    <p:titleStyle>
      <a:lvl1pPr algn="l" defTabSz="914400" rtl="0" eaLnBrk="1" latinLnBrk="0" hangingPunct="1">
        <a:lnSpc>
          <a:spcPct val="90000"/>
        </a:lnSpc>
        <a:spcBef>
          <a:spcPct val="0"/>
        </a:spcBef>
        <a:buNone/>
        <a:defRPr sz="9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65" cstate="print">
            <a:extLst>
              <a:ext uri="{28A0092B-C50C-407E-A947-70E740481C1C}">
                <a14:useLocalDpi xmlns:a14="http://schemas.microsoft.com/office/drawing/2010/main" val="0"/>
              </a:ext>
            </a:extLst>
          </a:blip>
          <a:srcRect l="5753" t="26911" r="5079" b="22104"/>
          <a:stretch/>
        </p:blipFill>
        <p:spPr>
          <a:xfrm>
            <a:off x="5713280" y="6608995"/>
            <a:ext cx="792295" cy="219681"/>
          </a:xfrm>
          <a:prstGeom prst="rect">
            <a:avLst/>
          </a:prstGeom>
        </p:spPr>
      </p:pic>
      <p:sp>
        <p:nvSpPr>
          <p:cNvPr id="20" name="object 4"/>
          <p:cNvSpPr/>
          <p:nvPr userDrawn="1"/>
        </p:nvSpPr>
        <p:spPr>
          <a:xfrm flipV="1">
            <a:off x="337932" y="232999"/>
            <a:ext cx="11519451" cy="45719"/>
          </a:xfrm>
          <a:custGeom>
            <a:avLst/>
            <a:gdLst/>
            <a:ahLst/>
            <a:cxnLst/>
            <a:rect l="l" t="t" r="r" b="b"/>
            <a:pathLst>
              <a:path w="5029200">
                <a:moveTo>
                  <a:pt x="0" y="0"/>
                </a:moveTo>
                <a:lnTo>
                  <a:pt x="5029200" y="0"/>
                </a:lnTo>
              </a:path>
            </a:pathLst>
          </a:custGeom>
          <a:ln w="6350">
            <a:solidFill>
              <a:srgbClr val="888888"/>
            </a:solidFill>
          </a:ln>
        </p:spPr>
        <p:txBody>
          <a:bodyPr wrap="square" lIns="0" tIns="0" rIns="0" bIns="0" rtlCol="0"/>
          <a:lstStyle/>
          <a:p>
            <a:endParaRPr/>
          </a:p>
        </p:txBody>
      </p:sp>
      <p:sp>
        <p:nvSpPr>
          <p:cNvPr id="12" name="object 3"/>
          <p:cNvSpPr/>
          <p:nvPr userDrawn="1"/>
        </p:nvSpPr>
        <p:spPr>
          <a:xfrm flipV="1">
            <a:off x="337932" y="6608995"/>
            <a:ext cx="5010938" cy="74837"/>
          </a:xfrm>
          <a:custGeom>
            <a:avLst/>
            <a:gdLst/>
            <a:ahLst/>
            <a:cxnLst/>
            <a:rect l="l" t="t" r="r" b="b"/>
            <a:pathLst>
              <a:path w="5689600">
                <a:moveTo>
                  <a:pt x="0" y="0"/>
                </a:moveTo>
                <a:lnTo>
                  <a:pt x="5689600" y="0"/>
                </a:lnTo>
              </a:path>
            </a:pathLst>
          </a:custGeom>
          <a:ln w="6350">
            <a:solidFill>
              <a:srgbClr val="888888"/>
            </a:solidFill>
          </a:ln>
        </p:spPr>
        <p:txBody>
          <a:bodyPr wrap="square" lIns="0" tIns="0" rIns="0" bIns="0" rtlCol="0"/>
          <a:lstStyle/>
          <a:p>
            <a:endParaRPr/>
          </a:p>
        </p:txBody>
      </p:sp>
      <p:sp>
        <p:nvSpPr>
          <p:cNvPr id="13" name="object 4"/>
          <p:cNvSpPr/>
          <p:nvPr userDrawn="1"/>
        </p:nvSpPr>
        <p:spPr>
          <a:xfrm>
            <a:off x="6751319" y="6670368"/>
            <a:ext cx="4479665" cy="52127"/>
          </a:xfrm>
          <a:custGeom>
            <a:avLst/>
            <a:gdLst/>
            <a:ahLst/>
            <a:cxnLst/>
            <a:rect l="l" t="t" r="r" b="b"/>
            <a:pathLst>
              <a:path w="5029200">
                <a:moveTo>
                  <a:pt x="0" y="0"/>
                </a:moveTo>
                <a:lnTo>
                  <a:pt x="5029200" y="0"/>
                </a:lnTo>
              </a:path>
            </a:pathLst>
          </a:custGeom>
          <a:ln w="6350">
            <a:solidFill>
              <a:srgbClr val="888888"/>
            </a:solidFill>
          </a:ln>
        </p:spPr>
        <p:txBody>
          <a:bodyPr wrap="square" lIns="0" tIns="0" rIns="0" bIns="0" rtlCol="0"/>
          <a:lstStyle/>
          <a:p>
            <a:endParaRPr/>
          </a:p>
        </p:txBody>
      </p:sp>
      <p:sp>
        <p:nvSpPr>
          <p:cNvPr id="2" name="ZoneTexte 1"/>
          <p:cNvSpPr txBox="1"/>
          <p:nvPr userDrawn="1"/>
        </p:nvSpPr>
        <p:spPr>
          <a:xfrm>
            <a:off x="11546948" y="6537659"/>
            <a:ext cx="487386" cy="261610"/>
          </a:xfrm>
          <a:prstGeom prst="rect">
            <a:avLst/>
          </a:prstGeom>
          <a:noFill/>
        </p:spPr>
        <p:txBody>
          <a:bodyPr wrap="square" rtlCol="0" anchor="ctr">
            <a:spAutoFit/>
          </a:bodyPr>
          <a:lstStyle/>
          <a:p>
            <a:pPr algn="ctr"/>
            <a:fld id="{74EF4EBF-C4CC-4B4E-9A1A-A7BF41CB8228}" type="slidenum">
              <a:rPr lang="fr-FR" sz="1100" smtClean="0">
                <a:solidFill>
                  <a:srgbClr val="888888"/>
                </a:solidFill>
              </a:rPr>
              <a:pPr algn="ctr"/>
              <a:t>‹N°›</a:t>
            </a:fld>
            <a:endParaRPr lang="fr-FR" sz="1100" dirty="0">
              <a:solidFill>
                <a:srgbClr val="888888"/>
              </a:solidFill>
            </a:endParaRPr>
          </a:p>
        </p:txBody>
      </p:sp>
    </p:spTree>
    <p:extLst>
      <p:ext uri="{BB962C8B-B14F-4D97-AF65-F5344CB8AC3E}">
        <p14:creationId xmlns:p14="http://schemas.microsoft.com/office/powerpoint/2010/main" val="3493122042"/>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 id="2147483994" r:id="rId47"/>
    <p:sldLayoutId id="2147483995" r:id="rId48"/>
    <p:sldLayoutId id="2147483996" r:id="rId49"/>
    <p:sldLayoutId id="2147483997" r:id="rId50"/>
    <p:sldLayoutId id="2147483998" r:id="rId51"/>
    <p:sldLayoutId id="2147483999" r:id="rId52"/>
    <p:sldLayoutId id="2147484000" r:id="rId53"/>
    <p:sldLayoutId id="2147484001" r:id="rId54"/>
    <p:sldLayoutId id="2147484002" r:id="rId55"/>
    <p:sldLayoutId id="2147484003" r:id="rId56"/>
    <p:sldLayoutId id="2147484004" r:id="rId57"/>
    <p:sldLayoutId id="2147484005" r:id="rId58"/>
    <p:sldLayoutId id="2147484006" r:id="rId59"/>
    <p:sldLayoutId id="2147484007" r:id="rId60"/>
    <p:sldLayoutId id="2147484008" r:id="rId61"/>
    <p:sldLayoutId id="2147484009" r:id="rId62"/>
    <p:sldLayoutId id="2147484010" r:id="rId63"/>
  </p:sldLayoutIdLst>
  <p:hf sldNum="0" hdr="0" dt="0"/>
  <p:txStyles>
    <p:titleStyle>
      <a:lvl1pPr algn="l" defTabSz="914400" rtl="0" eaLnBrk="1" latinLnBrk="0" hangingPunct="1">
        <a:lnSpc>
          <a:spcPct val="90000"/>
        </a:lnSpc>
        <a:spcBef>
          <a:spcPct val="0"/>
        </a:spcBef>
        <a:buNone/>
        <a:defRPr sz="9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224AC93-C64A-7C8D-6326-4839845374B1}"/>
              </a:ext>
            </a:extLst>
          </p:cNvPr>
          <p:cNvSpPr>
            <a:spLocks noGrp="1"/>
          </p:cNvSpPr>
          <p:nvPr>
            <p:ph type="title"/>
          </p:nvPr>
        </p:nvSpPr>
        <p:spPr>
          <a:xfrm>
            <a:off x="838538" y="364850"/>
            <a:ext cx="10514926" cy="1325584"/>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8DAB6E66-F7E7-D4AC-9A90-40024F0C9766}"/>
              </a:ext>
            </a:extLst>
          </p:cNvPr>
          <p:cNvSpPr>
            <a:spLocks noGrp="1"/>
          </p:cNvSpPr>
          <p:nvPr>
            <p:ph type="body" idx="1"/>
          </p:nvPr>
        </p:nvSpPr>
        <p:spPr>
          <a:xfrm>
            <a:off x="838538" y="1825206"/>
            <a:ext cx="10514926" cy="4352193"/>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6E82224D-D197-67F8-6701-ED8A19489CD7}"/>
              </a:ext>
            </a:extLst>
          </p:cNvPr>
          <p:cNvSpPr>
            <a:spLocks noGrp="1"/>
          </p:cNvSpPr>
          <p:nvPr>
            <p:ph type="dt" sz="half" idx="2"/>
          </p:nvPr>
        </p:nvSpPr>
        <p:spPr>
          <a:xfrm>
            <a:off x="838537" y="6356454"/>
            <a:ext cx="2742815" cy="364848"/>
          </a:xfrm>
          <a:prstGeom prst="rect">
            <a:avLst/>
          </a:prstGeom>
        </p:spPr>
        <p:txBody>
          <a:bodyPr vert="horz" lIns="91440" tIns="45720" rIns="91440" bIns="45720" rtlCol="0" anchor="ctr"/>
          <a:lstStyle>
            <a:lvl1pPr algn="l">
              <a:defRPr sz="728">
                <a:solidFill>
                  <a:schemeClr val="tx1">
                    <a:tint val="75000"/>
                  </a:schemeClr>
                </a:solidFill>
                <a:latin typeface="Poppins Light" panose="00000400000000000000" pitchFamily="2" charset="0"/>
                <a:cs typeface="Poppins Light" panose="00000400000000000000" pitchFamily="2" charset="0"/>
              </a:defRPr>
            </a:lvl1pPr>
          </a:lstStyle>
          <a:p>
            <a:fld id="{1611E787-0A9B-4756-83F9-B095994A9993}" type="datetime4">
              <a:rPr lang="fr-FR" smtClean="0"/>
              <a:t>24 mars 2024</a:t>
            </a:fld>
            <a:endParaRPr lang="fr-FR" dirty="0"/>
          </a:p>
        </p:txBody>
      </p:sp>
      <p:sp>
        <p:nvSpPr>
          <p:cNvPr id="5" name="Espace réservé du pied de page 4">
            <a:extLst>
              <a:ext uri="{FF2B5EF4-FFF2-40B4-BE49-F238E27FC236}">
                <a16:creationId xmlns:a16="http://schemas.microsoft.com/office/drawing/2014/main" id="{13480D09-7F51-0E84-A807-E96B2A60DB3F}"/>
              </a:ext>
            </a:extLst>
          </p:cNvPr>
          <p:cNvSpPr>
            <a:spLocks noGrp="1"/>
          </p:cNvSpPr>
          <p:nvPr>
            <p:ph type="ftr" sz="quarter" idx="3"/>
          </p:nvPr>
        </p:nvSpPr>
        <p:spPr>
          <a:xfrm>
            <a:off x="4038649" y="6356454"/>
            <a:ext cx="4114704" cy="364848"/>
          </a:xfrm>
          <a:prstGeom prst="rect">
            <a:avLst/>
          </a:prstGeom>
        </p:spPr>
        <p:txBody>
          <a:bodyPr vert="horz" lIns="91440" tIns="45720" rIns="91440" bIns="45720" rtlCol="0" anchor="ctr"/>
          <a:lstStyle>
            <a:lvl1pPr algn="ctr">
              <a:defRPr sz="728">
                <a:solidFill>
                  <a:schemeClr val="tx1">
                    <a:tint val="75000"/>
                  </a:schemeClr>
                </a:solidFill>
                <a:latin typeface="Poppins Light" panose="00000400000000000000" pitchFamily="2" charset="0"/>
                <a:cs typeface="Poppins Light" panose="00000400000000000000" pitchFamily="2" charset="0"/>
              </a:defRPr>
            </a:lvl1pPr>
          </a:lstStyle>
          <a:p>
            <a:endParaRPr lang="fr-FR" dirty="0"/>
          </a:p>
        </p:txBody>
      </p:sp>
      <p:sp>
        <p:nvSpPr>
          <p:cNvPr id="6" name="Espace réservé du numéro de diapositive 5">
            <a:extLst>
              <a:ext uri="{FF2B5EF4-FFF2-40B4-BE49-F238E27FC236}">
                <a16:creationId xmlns:a16="http://schemas.microsoft.com/office/drawing/2014/main" id="{97B5EC8D-D998-FAA7-2FEE-1AA8C734F4B7}"/>
              </a:ext>
            </a:extLst>
          </p:cNvPr>
          <p:cNvSpPr>
            <a:spLocks noGrp="1"/>
          </p:cNvSpPr>
          <p:nvPr>
            <p:ph type="sldNum" sz="quarter" idx="4"/>
          </p:nvPr>
        </p:nvSpPr>
        <p:spPr>
          <a:xfrm>
            <a:off x="8610648" y="6356454"/>
            <a:ext cx="2742815" cy="364848"/>
          </a:xfrm>
          <a:prstGeom prst="rect">
            <a:avLst/>
          </a:prstGeom>
        </p:spPr>
        <p:txBody>
          <a:bodyPr vert="horz" lIns="91440" tIns="45720" rIns="91440" bIns="45720" rtlCol="0" anchor="ctr"/>
          <a:lstStyle>
            <a:lvl1pPr algn="r">
              <a:defRPr sz="728">
                <a:solidFill>
                  <a:schemeClr val="tx1">
                    <a:tint val="75000"/>
                  </a:schemeClr>
                </a:solidFill>
                <a:latin typeface="Poppins Light" panose="00000400000000000000" pitchFamily="2" charset="0"/>
                <a:cs typeface="Poppins Light" panose="00000400000000000000" pitchFamily="2" charset="0"/>
              </a:defRPr>
            </a:lvl1pPr>
          </a:lstStyle>
          <a:p>
            <a:fld id="{362060BF-C460-4FB3-AB63-4430F31C2F52}" type="slidenum">
              <a:rPr lang="fr-FR" smtClean="0"/>
              <a:pPr/>
              <a:t>‹N°›</a:t>
            </a:fld>
            <a:endParaRPr lang="fr-FR"/>
          </a:p>
        </p:txBody>
      </p:sp>
    </p:spTree>
    <p:extLst>
      <p:ext uri="{BB962C8B-B14F-4D97-AF65-F5344CB8AC3E}">
        <p14:creationId xmlns:p14="http://schemas.microsoft.com/office/powerpoint/2010/main" val="3781035459"/>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 id="2147484037" r:id="rId26"/>
    <p:sldLayoutId id="2147484038" r:id="rId27"/>
    <p:sldLayoutId id="2147484039" r:id="rId28"/>
    <p:sldLayoutId id="2147484040" r:id="rId29"/>
    <p:sldLayoutId id="2147484041" r:id="rId30"/>
    <p:sldLayoutId id="2147484042" r:id="rId31"/>
    <p:sldLayoutId id="2147484043" r:id="rId32"/>
    <p:sldLayoutId id="2147484044" r:id="rId33"/>
    <p:sldLayoutId id="2147484045" r:id="rId34"/>
    <p:sldLayoutId id="2147484046" r:id="rId35"/>
    <p:sldLayoutId id="2147484047" r:id="rId36"/>
    <p:sldLayoutId id="2147484048" r:id="rId37"/>
    <p:sldLayoutId id="2147484049" r:id="rId38"/>
    <p:sldLayoutId id="2147484050" r:id="rId39"/>
    <p:sldLayoutId id="2147484051" r:id="rId40"/>
    <p:sldLayoutId id="2147484052" r:id="rId41"/>
    <p:sldLayoutId id="2147484053" r:id="rId42"/>
    <p:sldLayoutId id="2147484054" r:id="rId43"/>
    <p:sldLayoutId id="2147484055" r:id="rId44"/>
    <p:sldLayoutId id="2147484056" r:id="rId45"/>
    <p:sldLayoutId id="2147484057" r:id="rId46"/>
    <p:sldLayoutId id="2147484058" r:id="rId47"/>
  </p:sldLayoutIdLst>
  <p:hf hdr="0" ftr="0"/>
  <p:txStyles>
    <p:titleStyle>
      <a:lvl1pPr algn="l" defTabSz="554492" rtl="0" eaLnBrk="1" latinLnBrk="0" hangingPunct="1">
        <a:lnSpc>
          <a:spcPct val="90000"/>
        </a:lnSpc>
        <a:spcBef>
          <a:spcPct val="0"/>
        </a:spcBef>
        <a:buNone/>
        <a:defRPr sz="2668" b="1" kern="1200">
          <a:solidFill>
            <a:schemeClr val="tx1"/>
          </a:solidFill>
          <a:latin typeface="+mj-lt"/>
          <a:ea typeface="+mj-ea"/>
          <a:cs typeface="+mj-cs"/>
        </a:defRPr>
      </a:lvl1pPr>
    </p:titleStyle>
    <p:bodyStyle>
      <a:lvl1pPr marL="138623" indent="-138623" algn="l" defTabSz="554492" rtl="0" eaLnBrk="1" latinLnBrk="0" hangingPunct="1">
        <a:lnSpc>
          <a:spcPct val="90000"/>
        </a:lnSpc>
        <a:spcBef>
          <a:spcPts val="606"/>
        </a:spcBef>
        <a:buFont typeface="Arial" panose="020B0604020202020204" pitchFamily="34" charset="0"/>
        <a:buChar char="•"/>
        <a:defRPr sz="1698" kern="1200">
          <a:solidFill>
            <a:schemeClr val="tx1"/>
          </a:solidFill>
          <a:latin typeface="+mj-lt"/>
          <a:ea typeface="+mn-ea"/>
          <a:cs typeface="+mn-cs"/>
        </a:defRPr>
      </a:lvl1pPr>
      <a:lvl2pPr marL="415869" indent="-138623" algn="l" defTabSz="554492" rtl="0" eaLnBrk="1" latinLnBrk="0" hangingPunct="1">
        <a:lnSpc>
          <a:spcPct val="90000"/>
        </a:lnSpc>
        <a:spcBef>
          <a:spcPts val="303"/>
        </a:spcBef>
        <a:buFont typeface="Arial" panose="020B0604020202020204" pitchFamily="34" charset="0"/>
        <a:buChar char="•"/>
        <a:defRPr sz="1455" kern="1200">
          <a:solidFill>
            <a:schemeClr val="tx1"/>
          </a:solidFill>
          <a:latin typeface="+mn-lt"/>
          <a:ea typeface="+mn-ea"/>
          <a:cs typeface="+mn-cs"/>
        </a:defRPr>
      </a:lvl2pPr>
      <a:lvl3pPr marL="693115" indent="-138623" algn="l" defTabSz="554492" rtl="0" eaLnBrk="1" latinLnBrk="0" hangingPunct="1">
        <a:lnSpc>
          <a:spcPct val="90000"/>
        </a:lnSpc>
        <a:spcBef>
          <a:spcPts val="303"/>
        </a:spcBef>
        <a:buFont typeface="Arial" panose="020B0604020202020204" pitchFamily="34" charset="0"/>
        <a:buChar char="•"/>
        <a:defRPr sz="1213" kern="1200">
          <a:solidFill>
            <a:schemeClr val="tx1"/>
          </a:solidFill>
          <a:latin typeface="+mn-lt"/>
          <a:ea typeface="+mn-ea"/>
          <a:cs typeface="+mn-cs"/>
        </a:defRPr>
      </a:lvl3pPr>
      <a:lvl4pPr marL="970361"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4pPr>
      <a:lvl5pPr marL="1247607"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5pPr>
      <a:lvl6pPr marL="1524853"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6pPr>
      <a:lvl7pPr marL="1802100"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7pPr>
      <a:lvl8pPr marL="2079346"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8pPr>
      <a:lvl9pPr marL="2356592"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9pPr>
    </p:bodyStyle>
    <p:otherStyle>
      <a:defPPr>
        <a:defRPr lang="fr-FR"/>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62">
          <p15:clr>
            <a:srgbClr val="9FCC3B"/>
          </p15:clr>
        </p15:guide>
        <p15:guide id="2" pos="4776">
          <p15:clr>
            <a:srgbClr val="9FCC3B"/>
          </p15:clr>
        </p15:guide>
        <p15:guide id="3" pos="6332">
          <p15:clr>
            <a:srgbClr val="F26B43"/>
          </p15:clr>
        </p15:guide>
        <p15:guide id="4" pos="4512">
          <p15:clr>
            <a:srgbClr val="9FCC3B"/>
          </p15:clr>
        </p15:guide>
        <p15:guide id="5" pos="1236">
          <p15:clr>
            <a:srgbClr val="F26B43"/>
          </p15:clr>
        </p15:guide>
        <p15:guide id="6" pos="8052">
          <p15:clr>
            <a:srgbClr val="9FCC3B"/>
          </p15:clr>
        </p15:guide>
        <p15:guide id="7" pos="8316">
          <p15:clr>
            <a:srgbClr val="9FCC3B"/>
          </p15:clr>
        </p15:guide>
        <p15:guide id="8" pos="3624">
          <p15:clr>
            <a:srgbClr val="F26B43"/>
          </p15:clr>
        </p15:guide>
        <p15:guide id="9" pos="3888">
          <p15:clr>
            <a:srgbClr val="F26B43"/>
          </p15:clr>
        </p15:guide>
        <p15:guide id="10" pos="6612">
          <p15:clr>
            <a:srgbClr val="F26B43"/>
          </p15:clr>
        </p15:guide>
        <p15:guide id="11" pos="8952">
          <p15:clr>
            <a:srgbClr val="F26B43"/>
          </p15:clr>
        </p15:guide>
        <p15:guide id="12" pos="9216">
          <p15:clr>
            <a:srgbClr val="F26B43"/>
          </p15:clr>
        </p15:guide>
        <p15:guide id="13" pos="116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www.jetbrains.com/pycharm/download/#section=windows"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27.jpe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158.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9.xml"/><Relationship Id="rId1" Type="http://schemas.openxmlformats.org/officeDocument/2006/relationships/slideLayout" Target="../slideLayouts/slideLayout158.xml"/><Relationship Id="rId5" Type="http://schemas.openxmlformats.org/officeDocument/2006/relationships/image" Target="../media/image107.png"/><Relationship Id="rId4" Type="http://schemas.openxmlformats.org/officeDocument/2006/relationships/image" Target="../media/image106.png"/></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0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0.xml"/><Relationship Id="rId1" Type="http://schemas.openxmlformats.org/officeDocument/2006/relationships/slideLayout" Target="../slideLayouts/slideLayout158.xml"/><Relationship Id="rId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1.xml"/><Relationship Id="rId1" Type="http://schemas.openxmlformats.org/officeDocument/2006/relationships/slideLayout" Target="../slideLayouts/slideLayout158.xml"/></Relationships>
</file>

<file path=ppt/slides/_rels/slide10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111.png"/></Relationships>
</file>

<file path=ppt/slides/_rels/slide10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2.xml"/><Relationship Id="rId1" Type="http://schemas.openxmlformats.org/officeDocument/2006/relationships/slideLayout" Target="../slideLayouts/slideLayout147.xml"/></Relationships>
</file>

<file path=ppt/slides/_rels/slide10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3.xml"/><Relationship Id="rId1" Type="http://schemas.openxmlformats.org/officeDocument/2006/relationships/slideLayout" Target="../slideLayouts/slideLayout149.xml"/></Relationships>
</file>

<file path=ppt/slides/_rels/slide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4.xml"/><Relationship Id="rId1" Type="http://schemas.openxmlformats.org/officeDocument/2006/relationships/slideLayout" Target="../slideLayouts/slideLayout147.xml"/></Relationships>
</file>

<file path=ppt/slides/_rels/slide1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9.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9.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jpeg"/><Relationship Id="rId1" Type="http://schemas.openxmlformats.org/officeDocument/2006/relationships/slideLayout" Target="../slideLayouts/slideLayout32.xml"/><Relationship Id="rId4" Type="http://schemas.openxmlformats.org/officeDocument/2006/relationships/image" Target="../media/image46.png"/></Relationships>
</file>

<file path=ppt/slides/_rels/slide1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114.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117.png"/></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5.xml"/><Relationship Id="rId1" Type="http://schemas.openxmlformats.org/officeDocument/2006/relationships/slideLayout" Target="../slideLayouts/slideLayout149.xml"/></Relationships>
</file>

<file path=ppt/slides/_rels/slide131.xml.rels><?xml version="1.0" encoding="UTF-8" standalone="yes"?>
<Relationships xmlns="http://schemas.openxmlformats.org/package/2006/relationships"><Relationship Id="rId8" Type="http://schemas.openxmlformats.org/officeDocument/2006/relationships/hyperlink" Target="https://www.regular-expressions.info/xpath.html" TargetMode="External"/><Relationship Id="rId13" Type="http://schemas.openxmlformats.org/officeDocument/2006/relationships/hyperlink" Target="https://piprogramming.org/articles/How-to-make-Selenium-undetectable-and-stealth--7-Ways-to-hide-your-Bot-Automation-from-Detection-0000000017.html" TargetMode="External"/><Relationship Id="rId3" Type="http://schemas.openxmlformats.org/officeDocument/2006/relationships/hyperlink" Target="https://robotframework.org/" TargetMode="External"/><Relationship Id="rId7" Type="http://schemas.openxmlformats.org/officeDocument/2006/relationships/hyperlink" Target="http://selenium-python.readthedocs.io/index.html" TargetMode="External"/><Relationship Id="rId12" Type="http://schemas.openxmlformats.org/officeDocument/2006/relationships/hyperlink" Target="http://www.seleniumframework.com/" TargetMode="External"/><Relationship Id="rId2" Type="http://schemas.openxmlformats.org/officeDocument/2006/relationships/image" Target="../media/image27.jpeg"/><Relationship Id="rId1" Type="http://schemas.openxmlformats.org/officeDocument/2006/relationships/slideLayout" Target="../slideLayouts/slideLayout158.xml"/><Relationship Id="rId6" Type="http://schemas.openxmlformats.org/officeDocument/2006/relationships/hyperlink" Target="http://www.seleniumhq.org/docs/03_webdriver.jsp" TargetMode="External"/><Relationship Id="rId11" Type="http://schemas.openxmlformats.org/officeDocument/2006/relationships/hyperlink" Target="http://apprendre-python.com/" TargetMode="External"/><Relationship Id="rId5" Type="http://schemas.openxmlformats.org/officeDocument/2006/relationships/hyperlink" Target="https://github.com/robotframework/SeleniumLibrary" TargetMode="External"/><Relationship Id="rId10" Type="http://schemas.openxmlformats.org/officeDocument/2006/relationships/hyperlink" Target="https://docs.python.org/fr/3/" TargetMode="External"/><Relationship Id="rId4" Type="http://schemas.openxmlformats.org/officeDocument/2006/relationships/hyperlink" Target="https://robotframework.org/robotframework/latest/RobotFrameworkUserGuide.html" TargetMode="External"/><Relationship Id="rId9" Type="http://schemas.openxmlformats.org/officeDocument/2006/relationships/hyperlink" Target="https://www.guru99.com/xpath-selenium.html" TargetMode="External"/><Relationship Id="rId14" Type="http://schemas.openxmlformats.org/officeDocument/2006/relationships/hyperlink" Target="https://amiunique.org/" TargetMode="External"/></Relationships>
</file>

<file path=ppt/slides/_rels/slide132.xml.rels><?xml version="1.0" encoding="UTF-8" standalone="yes"?>
<Relationships xmlns="http://schemas.openxmlformats.org/package/2006/relationships"><Relationship Id="rId8" Type="http://schemas.openxmlformats.org/officeDocument/2006/relationships/hyperlink" Target="https://resources.jetbrains.com/storage/products/pycharm/docs/PyCharm_ReferenceCard.pdf" TargetMode="External"/><Relationship Id="rId3" Type="http://schemas.openxmlformats.org/officeDocument/2006/relationships/hyperlink" Target="https://www.programiz.com/python-programming/online-compiler/" TargetMode="External"/><Relationship Id="rId7" Type="http://schemas.openxmlformats.org/officeDocument/2006/relationships/hyperlink" Target="https://docs.saucelabs.com/" TargetMode="External"/><Relationship Id="rId2" Type="http://schemas.openxmlformats.org/officeDocument/2006/relationships/image" Target="../media/image27.jpeg"/><Relationship Id="rId1" Type="http://schemas.openxmlformats.org/officeDocument/2006/relationships/slideLayout" Target="../slideLayouts/slideLayout158.xml"/><Relationship Id="rId6" Type="http://schemas.openxmlformats.org/officeDocument/2006/relationships/hyperlink" Target="http://xpather.com/" TargetMode="External"/><Relationship Id="rId5" Type="http://schemas.openxmlformats.org/officeDocument/2006/relationships/hyperlink" Target="https://edube.org/" TargetMode="External"/><Relationship Id="rId4" Type="http://schemas.openxmlformats.org/officeDocument/2006/relationships/hyperlink" Target="https://realpython.com/primer-on-python-decorators/" TargetMode="External"/></Relationships>
</file>

<file path=ppt/slides/_rels/slide133.xml.rels><?xml version="1.0" encoding="UTF-8" standalone="yes"?>
<Relationships xmlns="http://schemas.openxmlformats.org/package/2006/relationships"><Relationship Id="rId8" Type="http://schemas.openxmlformats.org/officeDocument/2006/relationships/hyperlink" Target="https://asyrjasalo.github.io/RESTinstance/" TargetMode="External"/><Relationship Id="rId13" Type="http://schemas.openxmlformats.org/officeDocument/2006/relationships/hyperlink" Target="https://robotframework-thailand.github.io/robotframework-jsonlibrary/JSONLibrary.html" TargetMode="External"/><Relationship Id="rId3" Type="http://schemas.openxmlformats.org/officeDocument/2006/relationships/hyperlink" Target="https://robotframework.org/SeleniumLibrary/SeleniumLibrary.html" TargetMode="External"/><Relationship Id="rId7" Type="http://schemas.openxmlformats.org/officeDocument/2006/relationships/hyperlink" Target="https://marketsquare.github.io/robotframework-requests/doc/RequestsLibrary.html" TargetMode="External"/><Relationship Id="rId12" Type="http://schemas.openxmlformats.org/officeDocument/2006/relationships/hyperlink" Target="https://robotframework.org/robotframework/latest/libraries/Screenshot.html" TargetMode="External"/><Relationship Id="rId2" Type="http://schemas.openxmlformats.org/officeDocument/2006/relationships/image" Target="../media/image27.jpeg"/><Relationship Id="rId1" Type="http://schemas.openxmlformats.org/officeDocument/2006/relationships/slideLayout" Target="../slideLayouts/slideLayout158.xml"/><Relationship Id="rId6" Type="http://schemas.openxmlformats.org/officeDocument/2006/relationships/hyperlink" Target="https://robotframework.org/robotframework/latest/libraries/String.html" TargetMode="External"/><Relationship Id="rId11" Type="http://schemas.openxmlformats.org/officeDocument/2006/relationships/hyperlink" Target="https://robotframework.org/robotframework/latest/libraries/Process.html" TargetMode="External"/><Relationship Id="rId5" Type="http://schemas.openxmlformats.org/officeDocument/2006/relationships/hyperlink" Target="https://robotframework.org/robotframework/latest/libraries/Collections.html" TargetMode="External"/><Relationship Id="rId10" Type="http://schemas.openxmlformats.org/officeDocument/2006/relationships/hyperlink" Target="https://robotframework.org/robotframework/latest/libraries/OperatingSystem.html" TargetMode="External"/><Relationship Id="rId4" Type="http://schemas.openxmlformats.org/officeDocument/2006/relationships/hyperlink" Target="https://robotframework.org/robotframework/latest/libraries/BuiltIn.html" TargetMode="External"/><Relationship Id="rId9" Type="http://schemas.openxmlformats.org/officeDocument/2006/relationships/hyperlink" Target="https://robotframework.org/robotframework/latest/libraries/Dialogs.html"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Snooz82/robotframework-datadriver" TargetMode="External"/><Relationship Id="rId2" Type="http://schemas.openxmlformats.org/officeDocument/2006/relationships/image" Target="../media/image27.jpeg"/><Relationship Id="rId1" Type="http://schemas.openxmlformats.org/officeDocument/2006/relationships/slideLayout" Target="../slideLayouts/slideLayout158.xml"/><Relationship Id="rId6" Type="http://schemas.openxmlformats.org/officeDocument/2006/relationships/hyperlink" Target="https://franz-see.github.io/Robotframework-Database-Library/api/0.5/DatabaseLibrary.html" TargetMode="External"/><Relationship Id="rId5" Type="http://schemas.openxmlformats.org/officeDocument/2006/relationships/hyperlink" Target="https://github.com/mkorpela/pabot" TargetMode="External"/><Relationship Id="rId4" Type="http://schemas.openxmlformats.org/officeDocument/2006/relationships/hyperlink" Target="https://robotframework.org/robotframework/latest/libraries/DateTime.html"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9.xml"/></Relationships>
</file>

<file path=ppt/slides/_rels/slide1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6.xml"/><Relationship Id="rId1" Type="http://schemas.openxmlformats.org/officeDocument/2006/relationships/slideLayout" Target="../slideLayouts/slideLayout32.xml"/><Relationship Id="rId5" Type="http://schemas.openxmlformats.org/officeDocument/2006/relationships/image" Target="../media/image37.png"/><Relationship Id="rId4" Type="http://schemas.openxmlformats.org/officeDocument/2006/relationships/hyperlink" Target="https://www.python.org/downloads/"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7.jpeg"/><Relationship Id="rId1" Type="http://schemas.openxmlformats.org/officeDocument/2006/relationships/slideLayout" Target="../slideLayouts/slideLayout32.xml"/></Relationships>
</file>

<file path=ppt/slides/_rels/slide1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7.xml"/><Relationship Id="rId1" Type="http://schemas.openxmlformats.org/officeDocument/2006/relationships/slideLayout" Target="../slideLayouts/slideLayout32.xml"/><Relationship Id="rId4" Type="http://schemas.openxmlformats.org/officeDocument/2006/relationships/image" Target="../media/image125.png"/></Relationships>
</file>

<file path=ppt/slides/_rels/slide1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8.xml"/><Relationship Id="rId1" Type="http://schemas.openxmlformats.org/officeDocument/2006/relationships/slideLayout" Target="../slideLayouts/slideLayout158.xml"/><Relationship Id="rId4" Type="http://schemas.openxmlformats.org/officeDocument/2006/relationships/image" Target="../media/image1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hyperlink" Target="https://webkit.org/blog/6900/webdriver-support-in-safari-10/" TargetMode="External"/><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hyperlink" Target="https://github.com/mozilla/geckodriver/releases" TargetMode="External"/><Relationship Id="rId5" Type="http://schemas.openxmlformats.org/officeDocument/2006/relationships/hyperlink" Target="https://developer.microsoft.com/en-us/microsoft-edge/tools/webdriver/" TargetMode="External"/><Relationship Id="rId4" Type="http://schemas.openxmlformats.org/officeDocument/2006/relationships/hyperlink" Target="https://googlechromelabs.github.io/chrome-for-testing"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9.xml"/><Relationship Id="rId1" Type="http://schemas.openxmlformats.org/officeDocument/2006/relationships/slideLayout" Target="../slideLayouts/slideLayout158.xml"/><Relationship Id="rId5" Type="http://schemas.openxmlformats.org/officeDocument/2006/relationships/image" Target="../media/image127.emf"/><Relationship Id="rId4" Type="http://schemas.openxmlformats.org/officeDocument/2006/relationships/oleObject" Target="../embeddings/oleObject14.bin"/></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127.emf"/></Relationships>
</file>

<file path=ppt/slides/_rels/slide1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128.emf"/></Relationships>
</file>

<file path=ppt/slides/_rels/slide1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0.xml"/><Relationship Id="rId1" Type="http://schemas.openxmlformats.org/officeDocument/2006/relationships/slideLayout" Target="../slideLayouts/slideLayout158.xml"/><Relationship Id="rId5" Type="http://schemas.openxmlformats.org/officeDocument/2006/relationships/image" Target="../media/image130.png"/><Relationship Id="rId4" Type="http://schemas.openxmlformats.org/officeDocument/2006/relationships/image" Target="../media/image129.png"/></Relationships>
</file>

<file path=ppt/slides/_rels/slide1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1.xml"/><Relationship Id="rId1" Type="http://schemas.openxmlformats.org/officeDocument/2006/relationships/slideLayout" Target="../slideLayouts/slideLayout158.xml"/><Relationship Id="rId5" Type="http://schemas.openxmlformats.org/officeDocument/2006/relationships/image" Target="../media/image132.png"/><Relationship Id="rId4" Type="http://schemas.openxmlformats.org/officeDocument/2006/relationships/image" Target="../media/image131.png"/></Relationships>
</file>

<file path=ppt/slides/_rels/slide1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47.png"/></Relationships>
</file>

<file path=ppt/slides/_rels/slide1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2.xml"/><Relationship Id="rId1" Type="http://schemas.openxmlformats.org/officeDocument/2006/relationships/slideLayout" Target="../slideLayouts/slideLayout158.xml"/></Relationships>
</file>

<file path=ppt/slides/_rels/slide1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3.xml"/><Relationship Id="rId1" Type="http://schemas.openxmlformats.org/officeDocument/2006/relationships/slideLayout" Target="../slideLayouts/slideLayout158.xml"/></Relationships>
</file>

<file path=ppt/slides/_rels/slide1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4.xml"/><Relationship Id="rId1" Type="http://schemas.openxmlformats.org/officeDocument/2006/relationships/slideLayout" Target="../slideLayouts/slideLayout158.xml"/></Relationships>
</file>

<file path=ppt/slides/_rels/slide1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5.xml"/><Relationship Id="rId1" Type="http://schemas.openxmlformats.org/officeDocument/2006/relationships/slideLayout" Target="../slideLayouts/slideLayout158.xml"/></Relationships>
</file>

<file path=ppt/slides/_rels/slide1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6.xml"/><Relationship Id="rId1" Type="http://schemas.openxmlformats.org/officeDocument/2006/relationships/slideLayout" Target="../slideLayouts/slideLayout158.xml"/><Relationship Id="rId6" Type="http://schemas.openxmlformats.org/officeDocument/2006/relationships/image" Target="../media/image133.png"/><Relationship Id="rId5" Type="http://schemas.openxmlformats.org/officeDocument/2006/relationships/hyperlink" Target="https://www.oracle.com/java/technologies/javase/jdk17-archive-downloads.html" TargetMode="External"/><Relationship Id="rId4" Type="http://schemas.openxmlformats.org/officeDocument/2006/relationships/hyperlink" Target="https://www.jenkins.io/download/"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7.xml"/><Relationship Id="rId1" Type="http://schemas.openxmlformats.org/officeDocument/2006/relationships/slideLayout" Target="../slideLayouts/slideLayout158.xml"/><Relationship Id="rId4" Type="http://schemas.openxmlformats.org/officeDocument/2006/relationships/image" Target="../media/image134.png"/></Relationships>
</file>

<file path=ppt/slides/_rels/slide1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8.xml"/><Relationship Id="rId1" Type="http://schemas.openxmlformats.org/officeDocument/2006/relationships/slideLayout" Target="../slideLayouts/slideLayout158.xml"/><Relationship Id="rId5" Type="http://schemas.openxmlformats.org/officeDocument/2006/relationships/image" Target="../media/image135.png"/><Relationship Id="rId4" Type="http://schemas.openxmlformats.org/officeDocument/2006/relationships/hyperlink" Target="https://plugins.jenkins.io/sauce-ondemand/"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9.xml"/><Relationship Id="rId1" Type="http://schemas.openxmlformats.org/officeDocument/2006/relationships/slideLayout" Target="../slideLayouts/slideLayout158.xml"/><Relationship Id="rId4" Type="http://schemas.openxmlformats.org/officeDocument/2006/relationships/image" Target="../media/image136.png"/></Relationships>
</file>

<file path=ppt/slides/_rels/slide1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0.xml"/><Relationship Id="rId1" Type="http://schemas.openxmlformats.org/officeDocument/2006/relationships/slideLayout" Target="../slideLayouts/slideLayout158.xml"/><Relationship Id="rId4" Type="http://schemas.openxmlformats.org/officeDocument/2006/relationships/image" Target="../media/image13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48.png"/></Relationships>
</file>

<file path=ppt/slides/_rels/slide1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1.xml"/><Relationship Id="rId1" Type="http://schemas.openxmlformats.org/officeDocument/2006/relationships/slideLayout" Target="../slideLayouts/slideLayout158.xml"/><Relationship Id="rId4" Type="http://schemas.openxmlformats.org/officeDocument/2006/relationships/image" Target="../media/image138.png"/></Relationships>
</file>

<file path=ppt/slides/_rels/slide1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2.xml"/><Relationship Id="rId1" Type="http://schemas.openxmlformats.org/officeDocument/2006/relationships/slideLayout" Target="../slideLayouts/slideLayout158.xml"/><Relationship Id="rId4" Type="http://schemas.openxmlformats.org/officeDocument/2006/relationships/image" Target="../media/image139.png"/></Relationships>
</file>

<file path=ppt/slides/_rels/slide16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3.xml"/><Relationship Id="rId1" Type="http://schemas.openxmlformats.org/officeDocument/2006/relationships/slideLayout" Target="../slideLayouts/slideLayout158.xml"/><Relationship Id="rId4" Type="http://schemas.openxmlformats.org/officeDocument/2006/relationships/image" Target="../media/image140.png"/></Relationships>
</file>

<file path=ppt/slides/_rels/slide1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4.xml"/><Relationship Id="rId1" Type="http://schemas.openxmlformats.org/officeDocument/2006/relationships/slideLayout" Target="../slideLayouts/slideLayout158.xml"/><Relationship Id="rId4" Type="http://schemas.openxmlformats.org/officeDocument/2006/relationships/image" Target="../media/image141.png"/></Relationships>
</file>

<file path=ppt/slides/_rels/slide1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5.xml"/><Relationship Id="rId1" Type="http://schemas.openxmlformats.org/officeDocument/2006/relationships/slideLayout" Target="../slideLayouts/slideLayout158.xml"/><Relationship Id="rId4" Type="http://schemas.openxmlformats.org/officeDocument/2006/relationships/image" Target="../media/image142.png"/></Relationships>
</file>

<file path=ppt/slides/_rels/slide1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6.xml"/><Relationship Id="rId1" Type="http://schemas.openxmlformats.org/officeDocument/2006/relationships/slideLayout" Target="../slideLayouts/slideLayout158.xml"/><Relationship Id="rId4" Type="http://schemas.openxmlformats.org/officeDocument/2006/relationships/image" Target="../media/image143.png"/></Relationships>
</file>

<file path=ppt/slides/_rels/slide1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7.xml"/><Relationship Id="rId1" Type="http://schemas.openxmlformats.org/officeDocument/2006/relationships/slideLayout" Target="../slideLayouts/slideLayout158.xml"/><Relationship Id="rId4" Type="http://schemas.openxmlformats.org/officeDocument/2006/relationships/image" Target="../media/image144.png"/></Relationships>
</file>

<file path=ppt/slides/_rels/slide1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8.xml"/><Relationship Id="rId1" Type="http://schemas.openxmlformats.org/officeDocument/2006/relationships/slideLayout" Target="../slideLayouts/slideLayout158.xml"/><Relationship Id="rId5" Type="http://schemas.openxmlformats.org/officeDocument/2006/relationships/image" Target="../media/image146.png"/><Relationship Id="rId4" Type="http://schemas.openxmlformats.org/officeDocument/2006/relationships/image" Target="../media/image145.png"/></Relationships>
</file>

<file path=ppt/slides/_rels/slide1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9.xml"/><Relationship Id="rId1" Type="http://schemas.openxmlformats.org/officeDocument/2006/relationships/slideLayout" Target="../slideLayouts/slideLayout158.xml"/><Relationship Id="rId4" Type="http://schemas.openxmlformats.org/officeDocument/2006/relationships/image" Target="../media/image147.png"/></Relationships>
</file>

<file path=ppt/slides/_rels/slide16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0.xml"/><Relationship Id="rId1" Type="http://schemas.openxmlformats.org/officeDocument/2006/relationships/slideLayout" Target="../slideLayouts/slideLayout158.xml"/><Relationship Id="rId4" Type="http://schemas.openxmlformats.org/officeDocument/2006/relationships/image" Target="../media/image148.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5.xml"/></Relationships>
</file>

<file path=ppt/slides/_rels/slide1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34.xml"/><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32.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3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7.jpe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94.xml"/><Relationship Id="rId5" Type="http://schemas.openxmlformats.org/officeDocument/2006/relationships/hyperlink" Target="https://robotframework.org/robotframework/latest/RobotFrameworkUserGuide.html#creating-user-keywords" TargetMode="Externa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94.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15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15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158.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58.xml"/><Relationship Id="rId4" Type="http://schemas.openxmlformats.org/officeDocument/2006/relationships/image" Target="../media/image72.gif"/></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158.xml"/><Relationship Id="rId4" Type="http://schemas.openxmlformats.org/officeDocument/2006/relationships/image" Target="../media/image73.gif"/></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158.xml"/><Relationship Id="rId4" Type="http://schemas.openxmlformats.org/officeDocument/2006/relationships/image" Target="../media/image74.gif"/></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58.xml"/><Relationship Id="rId6" Type="http://schemas.openxmlformats.org/officeDocument/2006/relationships/image" Target="../media/image76.png"/><Relationship Id="rId5" Type="http://schemas.openxmlformats.org/officeDocument/2006/relationships/image" Target="../media/image75.e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75.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75.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75.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75.emf"/></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4.xml"/><Relationship Id="rId1" Type="http://schemas.openxmlformats.org/officeDocument/2006/relationships/slideLayout" Target="../slideLayouts/slideLayout147.xml"/></Relationships>
</file>

<file path=ppt/slides/_rels/slide46.xml.rels><?xml version="1.0" encoding="UTF-8" standalone="yes"?>
<Relationships xmlns="http://schemas.openxmlformats.org/package/2006/relationships"><Relationship Id="rId3" Type="http://schemas.openxmlformats.org/officeDocument/2006/relationships/hyperlink" Target="http://xpather.com/" TargetMode="External"/><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158.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9.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158.xml"/><Relationship Id="rId5" Type="http://schemas.openxmlformats.org/officeDocument/2006/relationships/image" Target="../media/image77.emf"/><Relationship Id="rId4" Type="http://schemas.openxmlformats.org/officeDocument/2006/relationships/oleObject" Target="../embeddings/oleObject6.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7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79.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27.jpeg"/><Relationship Id="rId1" Type="http://schemas.openxmlformats.org/officeDocument/2006/relationships/slideLayout" Target="../slideLayouts/slideLayout158.xml"/><Relationship Id="rId4" Type="http://schemas.openxmlformats.org/officeDocument/2006/relationships/image" Target="../media/image80.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27.jpeg"/><Relationship Id="rId1" Type="http://schemas.openxmlformats.org/officeDocument/2006/relationships/slideLayout" Target="../slideLayouts/slideLayout158.xml"/><Relationship Id="rId6" Type="http://schemas.openxmlformats.org/officeDocument/2006/relationships/image" Target="../media/image82.emf"/><Relationship Id="rId5" Type="http://schemas.openxmlformats.org/officeDocument/2006/relationships/oleObject" Target="../embeddings/oleObject11.bin"/><Relationship Id="rId4" Type="http://schemas.openxmlformats.org/officeDocument/2006/relationships/image" Target="../media/image81.emf"/></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84.emf"/><Relationship Id="rId2" Type="http://schemas.openxmlformats.org/officeDocument/2006/relationships/notesSlide" Target="../notesSlides/notesSlide37.xml"/><Relationship Id="rId1" Type="http://schemas.openxmlformats.org/officeDocument/2006/relationships/slideLayout" Target="../slideLayouts/slideLayout158.xml"/><Relationship Id="rId6" Type="http://schemas.openxmlformats.org/officeDocument/2006/relationships/oleObject" Target="../embeddings/oleObject13.bin"/><Relationship Id="rId5" Type="http://schemas.openxmlformats.org/officeDocument/2006/relationships/image" Target="../media/image83.emf"/><Relationship Id="rId4" Type="http://schemas.openxmlformats.org/officeDocument/2006/relationships/oleObject" Target="../embeddings/oleObject12.bin"/></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8.xml"/><Relationship Id="rId1" Type="http://schemas.openxmlformats.org/officeDocument/2006/relationships/slideLayout" Target="../slideLayouts/slideLayout147.xml"/><Relationship Id="rId4" Type="http://schemas.openxmlformats.org/officeDocument/2006/relationships/hyperlink" Target="https://opensource-demo.orangehrmlive.com/web/index.php/auth/login"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158.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jpe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6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47.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158.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1.xml"/><Relationship Id="rId1" Type="http://schemas.openxmlformats.org/officeDocument/2006/relationships/slideLayout" Target="../slideLayouts/slideLayout158.xml"/></Relationships>
</file>

<file path=ppt/slides/_rels/slide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2.xml"/><Relationship Id="rId1" Type="http://schemas.openxmlformats.org/officeDocument/2006/relationships/slideLayout" Target="../slideLayouts/slideLayout158.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158.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158.xml"/></Relationships>
</file>

<file path=ppt/slides/_rels/slide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158.xml"/></Relationships>
</file>

<file path=ppt/slides/_rels/slide6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158.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7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158.xml"/></Relationships>
</file>

<file path=ppt/slides/_rels/slide7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8.xml"/><Relationship Id="rId1" Type="http://schemas.openxmlformats.org/officeDocument/2006/relationships/slideLayout" Target="../slideLayouts/slideLayout147.xml"/></Relationships>
</file>

<file path=ppt/slides/_rels/slide7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9.xml"/><Relationship Id="rId1" Type="http://schemas.openxmlformats.org/officeDocument/2006/relationships/slideLayout" Target="../slideLayouts/slideLayout158.xml"/></Relationships>
</file>

<file path=ppt/slides/_rels/slide7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0.xml"/><Relationship Id="rId1" Type="http://schemas.openxmlformats.org/officeDocument/2006/relationships/slideLayout" Target="../slideLayouts/slideLayout147.xml"/></Relationships>
</file>

<file path=ppt/slides/_rels/slide7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1.xml"/><Relationship Id="rId1" Type="http://schemas.openxmlformats.org/officeDocument/2006/relationships/slideLayout" Target="../slideLayouts/slideLayout149.xml"/></Relationships>
</file>

<file path=ppt/slides/_rels/slide7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158.xml"/><Relationship Id="rId5" Type="http://schemas.openxmlformats.org/officeDocument/2006/relationships/image" Target="../media/image85.png"/><Relationship Id="rId4" Type="http://schemas.openxmlformats.org/officeDocument/2006/relationships/hyperlink" Target="http://robotframework.org/robotframework/latest/RobotFrameworkUserGuide.html#different-test-case-style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3.xml"/><Relationship Id="rId1" Type="http://schemas.openxmlformats.org/officeDocument/2006/relationships/slideLayout" Target="../slideLayouts/slideLayout158.xml"/><Relationship Id="rId4" Type="http://schemas.openxmlformats.org/officeDocument/2006/relationships/hyperlink" Target="http://robotframework.org/robotframework/latest/RobotFrameworkUserGuide.html#behavior-driven-style"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158.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5.xml"/><Relationship Id="rId1" Type="http://schemas.openxmlformats.org/officeDocument/2006/relationships/slideLayout" Target="../slideLayouts/slideLayout158.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image" Target="../media/image38.png"/><Relationship Id="rId4" Type="http://schemas.openxmlformats.org/officeDocument/2006/relationships/image" Target="../media/image37.png"/></Relationships>
</file>

<file path=ppt/slides/_rels/slide8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6.xml"/><Relationship Id="rId1" Type="http://schemas.openxmlformats.org/officeDocument/2006/relationships/slideLayout" Target="../slideLayouts/slideLayout147.xml"/></Relationships>
</file>

<file path=ppt/slides/_rels/slide8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7.xml"/><Relationship Id="rId1" Type="http://schemas.openxmlformats.org/officeDocument/2006/relationships/slideLayout" Target="../slideLayouts/slideLayout158.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8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8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8.xml"/><Relationship Id="rId1" Type="http://schemas.openxmlformats.org/officeDocument/2006/relationships/slideLayout" Target="../slideLayouts/slideLayout158.xml"/><Relationship Id="rId4" Type="http://schemas.openxmlformats.org/officeDocument/2006/relationships/image" Target="../media/image88.png"/></Relationships>
</file>

<file path=ppt/slides/_rels/slide8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9.xml"/><Relationship Id="rId1" Type="http://schemas.openxmlformats.org/officeDocument/2006/relationships/slideLayout" Target="../slideLayouts/slideLayout158.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8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0.xml"/><Relationship Id="rId1" Type="http://schemas.openxmlformats.org/officeDocument/2006/relationships/slideLayout" Target="../slideLayouts/slideLayout147.xml"/></Relationships>
</file>

<file path=ppt/slides/_rels/slide8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9.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9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9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1.xml"/><Relationship Id="rId1" Type="http://schemas.openxmlformats.org/officeDocument/2006/relationships/slideLayout" Target="../slideLayouts/slideLayout158.xml"/><Relationship Id="rId5" Type="http://schemas.openxmlformats.org/officeDocument/2006/relationships/image" Target="../media/image92.jpeg"/><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2.xml"/><Relationship Id="rId1" Type="http://schemas.openxmlformats.org/officeDocument/2006/relationships/slideLayout" Target="../slideLayouts/slideLayout158.xml"/><Relationship Id="rId4" Type="http://schemas.openxmlformats.org/officeDocument/2006/relationships/image" Target="../media/image93.png"/></Relationships>
</file>

<file path=ppt/slides/_rels/slide9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3.xml"/><Relationship Id="rId1" Type="http://schemas.openxmlformats.org/officeDocument/2006/relationships/slideLayout" Target="../slideLayouts/slideLayout158.xml"/></Relationships>
</file>

<file path=ppt/slides/_rels/slide9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9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8.xml"/></Relationships>
</file>

<file path=ppt/slides/_rels/slide9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4.xml"/><Relationship Id="rId1" Type="http://schemas.openxmlformats.org/officeDocument/2006/relationships/slideLayout" Target="../slideLayouts/slideLayout147.xml"/></Relationships>
</file>

<file path=ppt/slides/_rels/slide9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5.xml"/><Relationship Id="rId1" Type="http://schemas.openxmlformats.org/officeDocument/2006/relationships/slideLayout" Target="../slideLayouts/slideLayout149.xml"/></Relationships>
</file>

<file path=ppt/slides/_rels/slide9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6.xml"/><Relationship Id="rId1" Type="http://schemas.openxmlformats.org/officeDocument/2006/relationships/slideLayout" Target="../slideLayouts/slideLayout158.xml"/><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7.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27384"/>
            <a:ext cx="12192000" cy="6858000"/>
          </a:xfrm>
        </p:spPr>
      </p:pic>
      <p:pic>
        <p:nvPicPr>
          <p:cNvPr id="13" name="Image 12">
            <a:extLst>
              <a:ext uri="{FF2B5EF4-FFF2-40B4-BE49-F238E27FC236}">
                <a16:creationId xmlns:a16="http://schemas.microsoft.com/office/drawing/2014/main" id="{35DD0BF3-31DF-E347-9368-34CB9886A9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66863" y="4908857"/>
            <a:ext cx="1235153" cy="598975"/>
          </a:xfrm>
          <a:prstGeom prst="rect">
            <a:avLst/>
          </a:prstGeom>
        </p:spPr>
      </p:pic>
      <p:sp>
        <p:nvSpPr>
          <p:cNvPr id="14" name="ZoneTexte 13">
            <a:extLst>
              <a:ext uri="{FF2B5EF4-FFF2-40B4-BE49-F238E27FC236}">
                <a16:creationId xmlns:a16="http://schemas.microsoft.com/office/drawing/2014/main" id="{4231098A-F2EF-364C-9323-7A02704CB414}"/>
              </a:ext>
            </a:extLst>
          </p:cNvPr>
          <p:cNvSpPr txBox="1"/>
          <p:nvPr/>
        </p:nvSpPr>
        <p:spPr>
          <a:xfrm>
            <a:off x="2914653" y="5096133"/>
            <a:ext cx="2574246" cy="230832"/>
          </a:xfrm>
          <a:prstGeom prst="rect">
            <a:avLst/>
          </a:prstGeom>
          <a:noFill/>
        </p:spPr>
        <p:txBody>
          <a:bodyPr wrap="square" rtlCol="0">
            <a:spAutoFit/>
          </a:bodyPr>
          <a:lstStyle/>
          <a:p>
            <a:r>
              <a:rPr lang="fr-FR" sz="900" dirty="0">
                <a:solidFill>
                  <a:schemeClr val="bg1"/>
                </a:solidFill>
                <a:latin typeface="Arial" charset="0"/>
                <a:ea typeface="Arial" charset="0"/>
                <a:cs typeface="Arial" charset="0"/>
              </a:rPr>
              <a:t>Formation initiale avec usages de base</a:t>
            </a:r>
          </a:p>
        </p:txBody>
      </p:sp>
      <p:sp>
        <p:nvSpPr>
          <p:cNvPr id="15" name="Google Shape;71;p12">
            <a:extLst>
              <a:ext uri="{FF2B5EF4-FFF2-40B4-BE49-F238E27FC236}">
                <a16:creationId xmlns:a16="http://schemas.microsoft.com/office/drawing/2014/main" id="{F3FE066C-C907-3B4D-901B-B09966E12F60}"/>
              </a:ext>
            </a:extLst>
          </p:cNvPr>
          <p:cNvSpPr txBox="1"/>
          <p:nvPr/>
        </p:nvSpPr>
        <p:spPr>
          <a:xfrm>
            <a:off x="2945690" y="5396416"/>
            <a:ext cx="2132725" cy="196208"/>
          </a:xfrm>
          <a:prstGeom prst="rect">
            <a:avLst/>
          </a:prstGeom>
          <a:noFill/>
          <a:ln>
            <a:noFill/>
          </a:ln>
        </p:spPr>
        <p:txBody>
          <a:bodyPr spcFirstLastPara="1" wrap="square" lIns="68569" tIns="34275" rIns="68569" bIns="34275" anchor="t" anchorCtr="0">
            <a:noAutofit/>
          </a:bodyPr>
          <a:lstStyle/>
          <a:p>
            <a:pPr defTabSz="685800">
              <a:buClr>
                <a:srgbClr val="000000"/>
              </a:buClr>
              <a:defRPr/>
            </a:pPr>
            <a:fld id="{69ECAB2D-DD57-4680-867E-5FBA0C41D6C7}" type="datetime4">
              <a:rPr lang="fr-FR" sz="825" kern="0" smtClean="0">
                <a:solidFill>
                  <a:schemeClr val="bg1"/>
                </a:solidFill>
                <a:latin typeface="Arial"/>
                <a:ea typeface="Arial"/>
                <a:cs typeface="Arial"/>
                <a:sym typeface="Arial"/>
              </a:rPr>
              <a:t>24 mars 2024</a:t>
            </a:fld>
            <a:endParaRPr lang="fr-FR" sz="825" kern="0" dirty="0">
              <a:solidFill>
                <a:schemeClr val="bg1"/>
              </a:solidFill>
              <a:latin typeface="Arial"/>
              <a:ea typeface="Arial"/>
              <a:cs typeface="Arial"/>
              <a:sym typeface="Arial"/>
            </a:endParaRPr>
          </a:p>
        </p:txBody>
      </p:sp>
      <p:sp>
        <p:nvSpPr>
          <p:cNvPr id="16" name="ZoneTexte 15">
            <a:extLst>
              <a:ext uri="{FF2B5EF4-FFF2-40B4-BE49-F238E27FC236}">
                <a16:creationId xmlns:a16="http://schemas.microsoft.com/office/drawing/2014/main" id="{0AB0A21E-6E1E-AC46-B2F6-541FD04FB7C2}"/>
              </a:ext>
            </a:extLst>
          </p:cNvPr>
          <p:cNvSpPr txBox="1"/>
          <p:nvPr/>
        </p:nvSpPr>
        <p:spPr>
          <a:xfrm>
            <a:off x="2945688" y="4715260"/>
            <a:ext cx="7542800" cy="369332"/>
          </a:xfrm>
          <a:prstGeom prst="rect">
            <a:avLst/>
          </a:prstGeom>
          <a:noFill/>
        </p:spPr>
        <p:txBody>
          <a:bodyPr wrap="square" rtlCol="0">
            <a:spAutoFit/>
          </a:bodyPr>
          <a:lstStyle/>
          <a:p>
            <a:r>
              <a:rPr lang="fr-FR" b="1" spc="225" dirty="0">
                <a:solidFill>
                  <a:schemeClr val="bg1"/>
                </a:solidFill>
                <a:latin typeface="Arial" charset="0"/>
                <a:ea typeface="Arial" charset="0"/>
                <a:cs typeface="Arial" charset="0"/>
              </a:rPr>
              <a:t>Automatisation des tests avec Robot Framework</a:t>
            </a:r>
            <a:endParaRPr lang="fr-FR" dirty="0">
              <a:solidFill>
                <a:schemeClr val="bg1"/>
              </a:solidFill>
              <a:latin typeface="Arial" charset="0"/>
              <a:ea typeface="Arial" charset="0"/>
              <a:cs typeface="Arial" charset="0"/>
            </a:endParaRPr>
          </a:p>
        </p:txBody>
      </p:sp>
      <p:cxnSp>
        <p:nvCxnSpPr>
          <p:cNvPr id="17" name="Connecteur droit 16">
            <a:extLst>
              <a:ext uri="{FF2B5EF4-FFF2-40B4-BE49-F238E27FC236}">
                <a16:creationId xmlns:a16="http://schemas.microsoft.com/office/drawing/2014/main" id="{2E03006A-83B3-A542-AA18-987437C157E6}"/>
              </a:ext>
            </a:extLst>
          </p:cNvPr>
          <p:cNvCxnSpPr>
            <a:cxnSpLocks/>
          </p:cNvCxnSpPr>
          <p:nvPr/>
        </p:nvCxnSpPr>
        <p:spPr>
          <a:xfrm>
            <a:off x="2837392" y="4632159"/>
            <a:ext cx="0" cy="10338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343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Télécharger </a:t>
            </a:r>
            <a:r>
              <a:rPr lang="fr-FR" b="1" dirty="0"/>
              <a:t>PyCharm Community Edition </a:t>
            </a:r>
            <a:r>
              <a:rPr lang="fr-FR" dirty="0"/>
              <a:t>(ne pas télécharger la version professionnelle)</a:t>
            </a:r>
            <a:r>
              <a:rPr lang="fr-FR" b="1" dirty="0"/>
              <a:t> </a:t>
            </a:r>
            <a:r>
              <a:rPr lang="fr-FR" dirty="0"/>
              <a:t>: </a:t>
            </a:r>
          </a:p>
          <a:p>
            <a:pPr marL="285750" indent="-285750">
              <a:buFont typeface="Wingdings" panose="05000000000000000000" pitchFamily="2" charset="2"/>
              <a:buChar char="q"/>
            </a:pPr>
            <a:r>
              <a:rPr lang="fr-FR" dirty="0">
                <a:hlinkClick r:id="rId4"/>
              </a:rPr>
              <a:t>https://www.jetbrains.com/pycharm/download/#section=windows</a:t>
            </a:r>
            <a:endParaRPr lang="fr-FR" dirty="0"/>
          </a:p>
          <a:p>
            <a:pPr marL="285750" indent="-285750">
              <a:buFont typeface="Wingdings" panose="05000000000000000000" pitchFamily="2" charset="2"/>
              <a:buChar char="q"/>
            </a:pPr>
            <a:r>
              <a:rPr lang="fr-FR" dirty="0"/>
              <a:t>Une fois téléchargé, lancer l'exécutable pour installer PyCharm et l’ouvrir</a:t>
            </a:r>
          </a:p>
          <a:p>
            <a:pPr marL="285750" indent="-285750">
              <a:buFont typeface="Wingdings" panose="05000000000000000000" pitchFamily="2" charset="2"/>
              <a:buChar char="q"/>
            </a:pPr>
            <a:r>
              <a:rPr lang="fr-FR" dirty="0"/>
              <a:t>Créer un projet (File &gt; New Project…). Par défaut PyCharm utilise Virtualenv de python.</a:t>
            </a:r>
          </a:p>
          <a:p>
            <a:pPr marL="285750" indent="-285750">
              <a:buFont typeface="Wingdings" panose="05000000000000000000" pitchFamily="2" charset="2"/>
              <a:buChar char="q"/>
            </a:pPr>
            <a:r>
              <a:rPr lang="fr-FR" dirty="0"/>
              <a:t>Choisir le chemin du répertoire de formation pour installer le projet</a:t>
            </a:r>
          </a:p>
          <a:p>
            <a:pPr marL="285750" indent="-285750">
              <a:buFont typeface="Wingdings" panose="05000000000000000000" pitchFamily="2" charset="2"/>
              <a:buChar char="q"/>
            </a:pPr>
            <a:r>
              <a:rPr lang="fr-FR" dirty="0"/>
              <a:t>Vérifier que le Python sélectionné est bien celui où les librairies ont été installées</a:t>
            </a:r>
          </a:p>
          <a:p>
            <a:pPr marL="285750" indent="-285750">
              <a:buFont typeface="Wingdings" panose="05000000000000000000" pitchFamily="2" charset="2"/>
              <a:buChar char="q"/>
            </a:pPr>
            <a:r>
              <a:rPr lang="fr-FR" dirty="0"/>
              <a:t>Cliquer sur le bouton « Create » pour créer le nouveau projet</a:t>
            </a:r>
          </a:p>
          <a:p>
            <a:pPr marL="285750" indent="-285750">
              <a:buFont typeface="Wingdings" panose="05000000000000000000" pitchFamily="2" charset="2"/>
              <a:buChar char="q"/>
            </a:pPr>
            <a:endParaRPr lang="fr-FR" dirty="0"/>
          </a:p>
          <a:p>
            <a:pPr marL="285750" indent="-285750">
              <a:buFont typeface="Arial" panose="020B0604020202020204" pitchFamily="34" charset="0"/>
              <a:buChar char="•"/>
              <a:defRPr/>
            </a:pPr>
            <a:endParaRPr kumimoji="0" lang="fr-FR"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2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Installation de l’IDE PyCharm</a:t>
            </a:r>
            <a:endParaRPr lang="fr-FR" dirty="0"/>
          </a:p>
        </p:txBody>
      </p:sp>
      <p:pic>
        <p:nvPicPr>
          <p:cNvPr id="4" name="Image 3">
            <a:extLst>
              <a:ext uri="{FF2B5EF4-FFF2-40B4-BE49-F238E27FC236}">
                <a16:creationId xmlns:a16="http://schemas.microsoft.com/office/drawing/2014/main" id="{FB80801D-A007-C230-E1EA-F387C2D51993}"/>
              </a:ext>
            </a:extLst>
          </p:cNvPr>
          <p:cNvPicPr>
            <a:picLocks noChangeAspect="1"/>
          </p:cNvPicPr>
          <p:nvPr/>
        </p:nvPicPr>
        <p:blipFill>
          <a:blip r:embed="rId5"/>
          <a:stretch>
            <a:fillRect/>
          </a:stretch>
        </p:blipFill>
        <p:spPr>
          <a:xfrm>
            <a:off x="2279576" y="3849471"/>
            <a:ext cx="4248472" cy="2106504"/>
          </a:xfrm>
          <a:prstGeom prst="rect">
            <a:avLst/>
          </a:prstGeom>
        </p:spPr>
      </p:pic>
      <p:pic>
        <p:nvPicPr>
          <p:cNvPr id="11" name="Image 10">
            <a:extLst>
              <a:ext uri="{FF2B5EF4-FFF2-40B4-BE49-F238E27FC236}">
                <a16:creationId xmlns:a16="http://schemas.microsoft.com/office/drawing/2014/main" id="{043EC5F6-31A6-9F08-31B5-0F1908738D2B}"/>
              </a:ext>
            </a:extLst>
          </p:cNvPr>
          <p:cNvPicPr>
            <a:picLocks noChangeAspect="1"/>
          </p:cNvPicPr>
          <p:nvPr/>
        </p:nvPicPr>
        <p:blipFill>
          <a:blip r:embed="rId6"/>
          <a:stretch>
            <a:fillRect/>
          </a:stretch>
        </p:blipFill>
        <p:spPr>
          <a:xfrm>
            <a:off x="6792522" y="3849471"/>
            <a:ext cx="4080215" cy="2127562"/>
          </a:xfrm>
          <a:prstGeom prst="rect">
            <a:avLst/>
          </a:prstGeom>
        </p:spPr>
      </p:pic>
    </p:spTree>
    <p:extLst>
      <p:ext uri="{BB962C8B-B14F-4D97-AF65-F5344CB8AC3E}">
        <p14:creationId xmlns:p14="http://schemas.microsoft.com/office/powerpoint/2010/main" val="39818849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Exécuter les tests dans le Cloud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Présentation de Sauce Labs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texte 3">
            <a:extLst>
              <a:ext uri="{FF2B5EF4-FFF2-40B4-BE49-F238E27FC236}">
                <a16:creationId xmlns:a16="http://schemas.microsoft.com/office/drawing/2014/main" id="{1E5CDDD6-F6EC-739E-994A-BA99FCA747F4}"/>
              </a:ext>
            </a:extLst>
          </p:cNvPr>
          <p:cNvSpPr txBox="1">
            <a:spLocks/>
          </p:cNvSpPr>
          <p:nvPr/>
        </p:nvSpPr>
        <p:spPr>
          <a:xfrm>
            <a:off x="210330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Sauce Labs est une plateforme de test d’applications web et mobiles hébergée dans le cloud.</a:t>
            </a:r>
          </a:p>
          <a:p>
            <a:pPr>
              <a:buFont typeface="Wingdings" panose="05000000000000000000" pitchFamily="2" charset="2"/>
              <a:buChar char="q"/>
            </a:pPr>
            <a:r>
              <a:rPr lang="fr-FR" dirty="0">
                <a:solidFill>
                  <a:srgbClr val="272727"/>
                </a:solidFill>
                <a:latin typeface="+mn-lt"/>
              </a:rPr>
              <a:t> Voici un graphique représentatif de l’architecture mise en place avec Sauce Labs :</a:t>
            </a:r>
          </a:p>
        </p:txBody>
      </p:sp>
      <p:pic>
        <p:nvPicPr>
          <p:cNvPr id="1026" name="Picture 2" descr="Sauce Labs | A Curiosity Partner">
            <a:extLst>
              <a:ext uri="{FF2B5EF4-FFF2-40B4-BE49-F238E27FC236}">
                <a16:creationId xmlns:a16="http://schemas.microsoft.com/office/drawing/2014/main" id="{B05F6ADB-8E2B-9041-8301-12ED5D7AAB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0307" y="4213599"/>
            <a:ext cx="2114587" cy="62693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6343DBAA-2E66-A633-0BAE-F362DF9EC2C9}"/>
              </a:ext>
            </a:extLst>
          </p:cNvPr>
          <p:cNvPicPr>
            <a:picLocks noChangeAspect="1"/>
          </p:cNvPicPr>
          <p:nvPr/>
        </p:nvPicPr>
        <p:blipFill>
          <a:blip r:embed="rId5"/>
          <a:stretch>
            <a:fillRect/>
          </a:stretch>
        </p:blipFill>
        <p:spPr>
          <a:xfrm>
            <a:off x="4516726" y="5001249"/>
            <a:ext cx="814768" cy="737365"/>
          </a:xfrm>
          <a:prstGeom prst="rect">
            <a:avLst/>
          </a:prstGeom>
        </p:spPr>
      </p:pic>
      <p:pic>
        <p:nvPicPr>
          <p:cNvPr id="1030" name="Picture 6" descr="Robot Framework-installation and use | by Yasin Bulgan | Medium">
            <a:extLst>
              <a:ext uri="{FF2B5EF4-FFF2-40B4-BE49-F238E27FC236}">
                <a16:creationId xmlns:a16="http://schemas.microsoft.com/office/drawing/2014/main" id="{E92AFCEE-9CF9-68A3-287E-C22696D75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9867" y="2234623"/>
            <a:ext cx="1672680" cy="73736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563C8D6B-7BF8-59C2-A092-2D4DC00B52A1}"/>
              </a:ext>
            </a:extLst>
          </p:cNvPr>
          <p:cNvPicPr>
            <a:picLocks noChangeAspect="1"/>
          </p:cNvPicPr>
          <p:nvPr/>
        </p:nvPicPr>
        <p:blipFill>
          <a:blip r:embed="rId7"/>
          <a:stretch>
            <a:fillRect/>
          </a:stretch>
        </p:blipFill>
        <p:spPr>
          <a:xfrm>
            <a:off x="2212051" y="2911169"/>
            <a:ext cx="1352550" cy="923925"/>
          </a:xfrm>
          <a:prstGeom prst="rect">
            <a:avLst/>
          </a:prstGeom>
        </p:spPr>
      </p:pic>
      <p:pic>
        <p:nvPicPr>
          <p:cNvPr id="10" name="Image 9">
            <a:extLst>
              <a:ext uri="{FF2B5EF4-FFF2-40B4-BE49-F238E27FC236}">
                <a16:creationId xmlns:a16="http://schemas.microsoft.com/office/drawing/2014/main" id="{73AFF482-5031-7106-25C8-D8CBFC07E567}"/>
              </a:ext>
            </a:extLst>
          </p:cNvPr>
          <p:cNvPicPr>
            <a:picLocks noChangeAspect="1"/>
          </p:cNvPicPr>
          <p:nvPr/>
        </p:nvPicPr>
        <p:blipFill>
          <a:blip r:embed="rId8"/>
          <a:stretch>
            <a:fillRect/>
          </a:stretch>
        </p:blipFill>
        <p:spPr>
          <a:xfrm>
            <a:off x="5369910" y="5073450"/>
            <a:ext cx="2714625" cy="561975"/>
          </a:xfrm>
          <a:prstGeom prst="rect">
            <a:avLst/>
          </a:prstGeom>
        </p:spPr>
      </p:pic>
      <p:pic>
        <p:nvPicPr>
          <p:cNvPr id="12" name="Image 11">
            <a:extLst>
              <a:ext uri="{FF2B5EF4-FFF2-40B4-BE49-F238E27FC236}">
                <a16:creationId xmlns:a16="http://schemas.microsoft.com/office/drawing/2014/main" id="{B50FBC61-0EC9-5147-DEF5-FD27DE1FF482}"/>
              </a:ext>
            </a:extLst>
          </p:cNvPr>
          <p:cNvPicPr>
            <a:picLocks noChangeAspect="1"/>
          </p:cNvPicPr>
          <p:nvPr/>
        </p:nvPicPr>
        <p:blipFill>
          <a:blip r:embed="rId9"/>
          <a:stretch>
            <a:fillRect/>
          </a:stretch>
        </p:blipFill>
        <p:spPr>
          <a:xfrm>
            <a:off x="5322576" y="5594674"/>
            <a:ext cx="2286000" cy="609600"/>
          </a:xfrm>
          <a:prstGeom prst="rect">
            <a:avLst/>
          </a:prstGeom>
        </p:spPr>
      </p:pic>
      <p:pic>
        <p:nvPicPr>
          <p:cNvPr id="17" name="Image 16">
            <a:extLst>
              <a:ext uri="{FF2B5EF4-FFF2-40B4-BE49-F238E27FC236}">
                <a16:creationId xmlns:a16="http://schemas.microsoft.com/office/drawing/2014/main" id="{8980DA08-8F1A-CA1A-4EEA-B2C2AD231F94}"/>
              </a:ext>
            </a:extLst>
          </p:cNvPr>
          <p:cNvPicPr>
            <a:picLocks noChangeAspect="1"/>
          </p:cNvPicPr>
          <p:nvPr/>
        </p:nvPicPr>
        <p:blipFill>
          <a:blip r:embed="rId10"/>
          <a:stretch>
            <a:fillRect/>
          </a:stretch>
        </p:blipFill>
        <p:spPr>
          <a:xfrm>
            <a:off x="9464164" y="3566985"/>
            <a:ext cx="1585913" cy="1576388"/>
          </a:xfrm>
          <a:prstGeom prst="rect">
            <a:avLst/>
          </a:prstGeom>
        </p:spPr>
      </p:pic>
      <p:pic>
        <p:nvPicPr>
          <p:cNvPr id="19" name="Image 18">
            <a:extLst>
              <a:ext uri="{FF2B5EF4-FFF2-40B4-BE49-F238E27FC236}">
                <a16:creationId xmlns:a16="http://schemas.microsoft.com/office/drawing/2014/main" id="{0C8F1C36-CDCD-25AF-9AD9-2554C0B6411A}"/>
              </a:ext>
            </a:extLst>
          </p:cNvPr>
          <p:cNvPicPr>
            <a:picLocks noChangeAspect="1"/>
          </p:cNvPicPr>
          <p:nvPr/>
        </p:nvPicPr>
        <p:blipFill>
          <a:blip r:embed="rId11"/>
          <a:stretch>
            <a:fillRect/>
          </a:stretch>
        </p:blipFill>
        <p:spPr>
          <a:xfrm>
            <a:off x="3807926" y="2419538"/>
            <a:ext cx="676275" cy="1104900"/>
          </a:xfrm>
          <a:prstGeom prst="rect">
            <a:avLst/>
          </a:prstGeom>
        </p:spPr>
      </p:pic>
      <p:pic>
        <p:nvPicPr>
          <p:cNvPr id="21" name="Image 20">
            <a:extLst>
              <a:ext uri="{FF2B5EF4-FFF2-40B4-BE49-F238E27FC236}">
                <a16:creationId xmlns:a16="http://schemas.microsoft.com/office/drawing/2014/main" id="{97280BB0-0245-5FCE-0D1C-D33AD9A193CA}"/>
              </a:ext>
            </a:extLst>
          </p:cNvPr>
          <p:cNvPicPr>
            <a:picLocks noChangeAspect="1"/>
          </p:cNvPicPr>
          <p:nvPr/>
        </p:nvPicPr>
        <p:blipFill>
          <a:blip r:embed="rId12"/>
          <a:stretch>
            <a:fillRect/>
          </a:stretch>
        </p:blipFill>
        <p:spPr>
          <a:xfrm>
            <a:off x="4596519" y="5738614"/>
            <a:ext cx="600075" cy="428625"/>
          </a:xfrm>
          <a:prstGeom prst="rect">
            <a:avLst/>
          </a:prstGeom>
        </p:spPr>
      </p:pic>
      <p:sp>
        <p:nvSpPr>
          <p:cNvPr id="22" name="Flèche : droite 21">
            <a:extLst>
              <a:ext uri="{FF2B5EF4-FFF2-40B4-BE49-F238E27FC236}">
                <a16:creationId xmlns:a16="http://schemas.microsoft.com/office/drawing/2014/main" id="{A14AE101-18FB-B360-36F9-BAEB1A4B955F}"/>
              </a:ext>
            </a:extLst>
          </p:cNvPr>
          <p:cNvSpPr/>
          <p:nvPr/>
        </p:nvSpPr>
        <p:spPr>
          <a:xfrm rot="2900267">
            <a:off x="3660320" y="4154380"/>
            <a:ext cx="799704" cy="210498"/>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272727"/>
              </a:solidFill>
              <a:effectLst/>
              <a:uLnTx/>
              <a:uFillTx/>
              <a:latin typeface="Arial"/>
              <a:ea typeface="+mn-ea"/>
              <a:cs typeface="+mn-cs"/>
            </a:endParaRPr>
          </a:p>
        </p:txBody>
      </p:sp>
      <p:sp>
        <p:nvSpPr>
          <p:cNvPr id="23" name="Flèche : droite 22">
            <a:extLst>
              <a:ext uri="{FF2B5EF4-FFF2-40B4-BE49-F238E27FC236}">
                <a16:creationId xmlns:a16="http://schemas.microsoft.com/office/drawing/2014/main" id="{81C5CDB7-6027-7C1C-6740-4F1456D5796A}"/>
              </a:ext>
            </a:extLst>
          </p:cNvPr>
          <p:cNvSpPr/>
          <p:nvPr/>
        </p:nvSpPr>
        <p:spPr>
          <a:xfrm rot="13588441">
            <a:off x="4074598" y="3857547"/>
            <a:ext cx="799704" cy="210498"/>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272727"/>
              </a:solidFill>
              <a:effectLst/>
              <a:uLnTx/>
              <a:uFillTx/>
              <a:latin typeface="Arial"/>
              <a:ea typeface="+mn-ea"/>
              <a:cs typeface="+mn-cs"/>
            </a:endParaRPr>
          </a:p>
        </p:txBody>
      </p:sp>
      <p:sp>
        <p:nvSpPr>
          <p:cNvPr id="24" name="Flèche : droite 23">
            <a:extLst>
              <a:ext uri="{FF2B5EF4-FFF2-40B4-BE49-F238E27FC236}">
                <a16:creationId xmlns:a16="http://schemas.microsoft.com/office/drawing/2014/main" id="{D68F70AE-D123-2D8A-709A-45CFB986617F}"/>
              </a:ext>
            </a:extLst>
          </p:cNvPr>
          <p:cNvSpPr/>
          <p:nvPr/>
        </p:nvSpPr>
        <p:spPr>
          <a:xfrm rot="18992344">
            <a:off x="8954108" y="5086725"/>
            <a:ext cx="799704" cy="210498"/>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272727"/>
              </a:solidFill>
              <a:effectLst/>
              <a:uLnTx/>
              <a:uFillTx/>
              <a:latin typeface="Arial"/>
              <a:ea typeface="+mn-ea"/>
              <a:cs typeface="+mn-cs"/>
            </a:endParaRPr>
          </a:p>
        </p:txBody>
      </p:sp>
      <p:sp>
        <p:nvSpPr>
          <p:cNvPr id="25" name="Flèche : droite 24">
            <a:extLst>
              <a:ext uri="{FF2B5EF4-FFF2-40B4-BE49-F238E27FC236}">
                <a16:creationId xmlns:a16="http://schemas.microsoft.com/office/drawing/2014/main" id="{A6F6B61F-DECC-BB1E-8D0F-83C210D55810}"/>
              </a:ext>
            </a:extLst>
          </p:cNvPr>
          <p:cNvSpPr/>
          <p:nvPr/>
        </p:nvSpPr>
        <p:spPr>
          <a:xfrm rot="8205034">
            <a:off x="8710584" y="4710765"/>
            <a:ext cx="799704" cy="210498"/>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272727"/>
              </a:solidFill>
              <a:effectLst/>
              <a:uLnTx/>
              <a:uFillTx/>
              <a:latin typeface="Arial"/>
              <a:ea typeface="+mn-ea"/>
              <a:cs typeface="+mn-cs"/>
            </a:endParaRPr>
          </a:p>
        </p:txBody>
      </p:sp>
      <p:pic>
        <p:nvPicPr>
          <p:cNvPr id="27" name="Image 26">
            <a:extLst>
              <a:ext uri="{FF2B5EF4-FFF2-40B4-BE49-F238E27FC236}">
                <a16:creationId xmlns:a16="http://schemas.microsoft.com/office/drawing/2014/main" id="{61F1288A-FAE6-EA07-40D9-D8AE06877274}"/>
              </a:ext>
            </a:extLst>
          </p:cNvPr>
          <p:cNvPicPr>
            <a:picLocks noChangeAspect="1"/>
          </p:cNvPicPr>
          <p:nvPr/>
        </p:nvPicPr>
        <p:blipFill>
          <a:blip r:embed="rId13"/>
          <a:stretch>
            <a:fillRect/>
          </a:stretch>
        </p:blipFill>
        <p:spPr>
          <a:xfrm>
            <a:off x="5401291" y="4936121"/>
            <a:ext cx="1028700" cy="247650"/>
          </a:xfrm>
          <a:prstGeom prst="rect">
            <a:avLst/>
          </a:prstGeom>
        </p:spPr>
      </p:pic>
      <p:pic>
        <p:nvPicPr>
          <p:cNvPr id="29" name="Image 28">
            <a:extLst>
              <a:ext uri="{FF2B5EF4-FFF2-40B4-BE49-F238E27FC236}">
                <a16:creationId xmlns:a16="http://schemas.microsoft.com/office/drawing/2014/main" id="{9FCAC853-FE91-E511-EC9A-FF869E4C093C}"/>
              </a:ext>
            </a:extLst>
          </p:cNvPr>
          <p:cNvPicPr>
            <a:picLocks noChangeAspect="1"/>
          </p:cNvPicPr>
          <p:nvPr/>
        </p:nvPicPr>
        <p:blipFill>
          <a:blip r:embed="rId14"/>
          <a:stretch>
            <a:fillRect/>
          </a:stretch>
        </p:blipFill>
        <p:spPr>
          <a:xfrm>
            <a:off x="9487755" y="3267075"/>
            <a:ext cx="1400175" cy="323850"/>
          </a:xfrm>
          <a:prstGeom prst="rect">
            <a:avLst/>
          </a:prstGeom>
        </p:spPr>
      </p:pic>
      <p:sp>
        <p:nvSpPr>
          <p:cNvPr id="6" name="Graphique 14" descr="Nuage contour">
            <a:extLst>
              <a:ext uri="{FF2B5EF4-FFF2-40B4-BE49-F238E27FC236}">
                <a16:creationId xmlns:a16="http://schemas.microsoft.com/office/drawing/2014/main" id="{D3734721-2D83-E833-1FB9-7F7F0D115306}"/>
              </a:ext>
            </a:extLst>
          </p:cNvPr>
          <p:cNvSpPr/>
          <p:nvPr/>
        </p:nvSpPr>
        <p:spPr>
          <a:xfrm>
            <a:off x="3848638" y="3502635"/>
            <a:ext cx="5080896" cy="2891886"/>
          </a:xfrm>
          <a:custGeom>
            <a:avLst/>
            <a:gdLst>
              <a:gd name="connsiteX0" fmla="*/ 862799 w 5080896"/>
              <a:gd name="connsiteY0" fmla="*/ 2887066 h 2891886"/>
              <a:gd name="connsiteX1" fmla="*/ 1101493 w 5080896"/>
              <a:gd name="connsiteY1" fmla="*/ 2891887 h 2891886"/>
              <a:gd name="connsiteX2" fmla="*/ 4358025 w 5080896"/>
              <a:gd name="connsiteY2" fmla="*/ 2891887 h 2891886"/>
              <a:gd name="connsiteX3" fmla="*/ 5080891 w 5080896"/>
              <a:gd name="connsiteY3" fmla="*/ 2163271 h 2891886"/>
              <a:gd name="connsiteX4" fmla="*/ 4364050 w 5080896"/>
              <a:gd name="connsiteY4" fmla="*/ 1440453 h 2891886"/>
              <a:gd name="connsiteX5" fmla="*/ 4303791 w 5080896"/>
              <a:gd name="connsiteY5" fmla="*/ 1440453 h 2891886"/>
              <a:gd name="connsiteX6" fmla="*/ 3924156 w 5080896"/>
              <a:gd name="connsiteY6" fmla="*/ 705070 h 2891886"/>
              <a:gd name="connsiteX7" fmla="*/ 3098559 w 5080896"/>
              <a:gd name="connsiteY7" fmla="*/ 590577 h 2891886"/>
              <a:gd name="connsiteX8" fmla="*/ 1639966 w 5080896"/>
              <a:gd name="connsiteY8" fmla="*/ 119125 h 2891886"/>
              <a:gd name="connsiteX9" fmla="*/ 1049634 w 5080896"/>
              <a:gd name="connsiteY9" fmla="*/ 1078799 h 2891886"/>
              <a:gd name="connsiteX10" fmla="*/ 1049634 w 5080896"/>
              <a:gd name="connsiteY10" fmla="*/ 1090851 h 2891886"/>
              <a:gd name="connsiteX11" fmla="*/ 906626 w 5080896"/>
              <a:gd name="connsiteY11" fmla="*/ 1079203 h 2891886"/>
              <a:gd name="connsiteX12" fmla="*/ 1 w 5080896"/>
              <a:gd name="connsiteY12" fmla="*/ 1983722 h 2891886"/>
              <a:gd name="connsiteX13" fmla="*/ 85415 w 5080896"/>
              <a:gd name="connsiteY13" fmla="*/ 2368708 h 2891886"/>
              <a:gd name="connsiteX14" fmla="*/ 862799 w 5080896"/>
              <a:gd name="connsiteY14" fmla="*/ 2887066 h 2891886"/>
              <a:gd name="connsiteX15" fmla="*/ 278143 w 5080896"/>
              <a:gd name="connsiteY15" fmla="*/ 1512921 h 2891886"/>
              <a:gd name="connsiteX16" fmla="*/ 906590 w 5080896"/>
              <a:gd name="connsiteY16" fmla="*/ 1199710 h 2891886"/>
              <a:gd name="connsiteX17" fmla="*/ 1030121 w 5080896"/>
              <a:gd name="connsiteY17" fmla="*/ 1209767 h 2891886"/>
              <a:gd name="connsiteX18" fmla="*/ 1170110 w 5080896"/>
              <a:gd name="connsiteY18" fmla="*/ 1232666 h 2891886"/>
              <a:gd name="connsiteX19" fmla="*/ 1170110 w 5080896"/>
              <a:gd name="connsiteY19" fmla="*/ 1078775 h 2891886"/>
              <a:gd name="connsiteX20" fmla="*/ 2139571 w 5080896"/>
              <a:gd name="connsiteY20" fmla="*/ 121174 h 2891886"/>
              <a:gd name="connsiteX21" fmla="*/ 2991321 w 5080896"/>
              <a:gd name="connsiteY21" fmla="*/ 645600 h 2891886"/>
              <a:gd name="connsiteX22" fmla="*/ 3039179 w 5080896"/>
              <a:gd name="connsiteY22" fmla="*/ 738815 h 2891886"/>
              <a:gd name="connsiteX23" fmla="*/ 3138137 w 5080896"/>
              <a:gd name="connsiteY23" fmla="*/ 704389 h 2891886"/>
              <a:gd name="connsiteX24" fmla="*/ 4137625 w 5080896"/>
              <a:gd name="connsiteY24" fmla="*/ 1177414 h 2891886"/>
              <a:gd name="connsiteX25" fmla="*/ 4183266 w 5080896"/>
              <a:gd name="connsiteY25" fmla="*/ 1440453 h 2891886"/>
              <a:gd name="connsiteX26" fmla="*/ 4183266 w 5080896"/>
              <a:gd name="connsiteY26" fmla="*/ 1560972 h 2891886"/>
              <a:gd name="connsiteX27" fmla="*/ 4364044 w 5080896"/>
              <a:gd name="connsiteY27" fmla="*/ 1560972 h 2891886"/>
              <a:gd name="connsiteX28" fmla="*/ 4960312 w 5080896"/>
              <a:gd name="connsiteY28" fmla="*/ 2175040 h 2891886"/>
              <a:gd name="connsiteX29" fmla="*/ 4358025 w 5080896"/>
              <a:gd name="connsiteY29" fmla="*/ 2771368 h 2891886"/>
              <a:gd name="connsiteX30" fmla="*/ 976738 w 5080896"/>
              <a:gd name="connsiteY30" fmla="*/ 2771368 h 2891886"/>
              <a:gd name="connsiteX31" fmla="*/ 869343 w 5080896"/>
              <a:gd name="connsiteY31" fmla="*/ 2766722 h 2891886"/>
              <a:gd name="connsiteX32" fmla="*/ 120873 w 5080896"/>
              <a:gd name="connsiteY32" fmla="*/ 1950803 h 2891886"/>
              <a:gd name="connsiteX33" fmla="*/ 278125 w 5080896"/>
              <a:gd name="connsiteY33" fmla="*/ 1512921 h 289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080896" h="2891886">
                <a:moveTo>
                  <a:pt x="862799" y="2887066"/>
                </a:moveTo>
                <a:cubicBezTo>
                  <a:pt x="923727" y="2890386"/>
                  <a:pt x="1101493" y="2891887"/>
                  <a:pt x="1101493" y="2891887"/>
                </a:cubicBezTo>
                <a:lnTo>
                  <a:pt x="4358025" y="2891887"/>
                </a:lnTo>
                <a:cubicBezTo>
                  <a:pt x="4758840" y="2890302"/>
                  <a:pt x="5082482" y="2564088"/>
                  <a:pt x="5080891" y="2163271"/>
                </a:cubicBezTo>
                <a:cubicBezTo>
                  <a:pt x="5079324" y="1767047"/>
                  <a:pt x="4760250" y="1445310"/>
                  <a:pt x="4364050" y="1440453"/>
                </a:cubicBezTo>
                <a:lnTo>
                  <a:pt x="4303791" y="1440453"/>
                </a:lnTo>
                <a:cubicBezTo>
                  <a:pt x="4303231" y="1148447"/>
                  <a:pt x="4161880" y="874640"/>
                  <a:pt x="3924156" y="705070"/>
                </a:cubicBezTo>
                <a:cubicBezTo>
                  <a:pt x="3683305" y="536555"/>
                  <a:pt x="3376180" y="493963"/>
                  <a:pt x="3098559" y="590577"/>
                </a:cubicBezTo>
                <a:cubicBezTo>
                  <a:pt x="2825969" y="57612"/>
                  <a:pt x="2172931" y="-153465"/>
                  <a:pt x="1639966" y="119125"/>
                </a:cubicBezTo>
                <a:cubicBezTo>
                  <a:pt x="1279325" y="303579"/>
                  <a:pt x="1051634" y="673729"/>
                  <a:pt x="1049634" y="1078799"/>
                </a:cubicBezTo>
                <a:lnTo>
                  <a:pt x="1049634" y="1090851"/>
                </a:lnTo>
                <a:cubicBezTo>
                  <a:pt x="1002354" y="1083114"/>
                  <a:pt x="954532" y="1079221"/>
                  <a:pt x="906626" y="1079203"/>
                </a:cubicBezTo>
                <a:cubicBezTo>
                  <a:pt x="406490" y="1078625"/>
                  <a:pt x="582" y="1483593"/>
                  <a:pt x="1" y="1983722"/>
                </a:cubicBezTo>
                <a:cubicBezTo>
                  <a:pt x="-154" y="2116769"/>
                  <a:pt x="29010" y="2248213"/>
                  <a:pt x="85415" y="2368708"/>
                </a:cubicBezTo>
                <a:cubicBezTo>
                  <a:pt x="231804" y="2669300"/>
                  <a:pt x="529028" y="2867494"/>
                  <a:pt x="862799" y="2887066"/>
                </a:cubicBezTo>
                <a:close/>
                <a:moveTo>
                  <a:pt x="278143" y="1512921"/>
                </a:moveTo>
                <a:cubicBezTo>
                  <a:pt x="428491" y="1317644"/>
                  <a:pt x="660152" y="1202181"/>
                  <a:pt x="906590" y="1199710"/>
                </a:cubicBezTo>
                <a:cubicBezTo>
                  <a:pt x="947970" y="1199746"/>
                  <a:pt x="989278" y="1203109"/>
                  <a:pt x="1030121" y="1209767"/>
                </a:cubicBezTo>
                <a:lnTo>
                  <a:pt x="1170110" y="1232666"/>
                </a:lnTo>
                <a:lnTo>
                  <a:pt x="1170110" y="1078775"/>
                </a:lnTo>
                <a:cubicBezTo>
                  <a:pt x="1173383" y="546630"/>
                  <a:pt x="1607425" y="117902"/>
                  <a:pt x="2139571" y="121174"/>
                </a:cubicBezTo>
                <a:cubicBezTo>
                  <a:pt x="2499091" y="123385"/>
                  <a:pt x="2827475" y="325574"/>
                  <a:pt x="2991321" y="645600"/>
                </a:cubicBezTo>
                <a:lnTo>
                  <a:pt x="3039179" y="738815"/>
                </a:lnTo>
                <a:lnTo>
                  <a:pt x="3138137" y="704389"/>
                </a:lnTo>
                <a:cubicBezTo>
                  <a:pt x="3544762" y="559013"/>
                  <a:pt x="3992243" y="770789"/>
                  <a:pt x="4137625" y="1177414"/>
                </a:cubicBezTo>
                <a:cubicBezTo>
                  <a:pt x="4167803" y="1261826"/>
                  <a:pt x="4183241" y="1350805"/>
                  <a:pt x="4183266" y="1440453"/>
                </a:cubicBezTo>
                <a:lnTo>
                  <a:pt x="4183266" y="1560972"/>
                </a:lnTo>
                <a:lnTo>
                  <a:pt x="4364044" y="1560972"/>
                </a:lnTo>
                <a:cubicBezTo>
                  <a:pt x="4698267" y="1565889"/>
                  <a:pt x="4965229" y="1840817"/>
                  <a:pt x="4960312" y="2175040"/>
                </a:cubicBezTo>
                <a:cubicBezTo>
                  <a:pt x="4955461" y="2504678"/>
                  <a:pt x="4687692" y="2769801"/>
                  <a:pt x="4358025" y="2771368"/>
                </a:cubicBezTo>
                <a:lnTo>
                  <a:pt x="976738" y="2771368"/>
                </a:lnTo>
                <a:lnTo>
                  <a:pt x="869343" y="2766722"/>
                </a:lnTo>
                <a:cubicBezTo>
                  <a:pt x="437349" y="2748096"/>
                  <a:pt x="102248" y="2382797"/>
                  <a:pt x="120873" y="1950803"/>
                </a:cubicBezTo>
                <a:cubicBezTo>
                  <a:pt x="127708" y="1792278"/>
                  <a:pt x="182548" y="1639574"/>
                  <a:pt x="278125" y="1512921"/>
                </a:cubicBezTo>
                <a:close/>
              </a:path>
            </a:pathLst>
          </a:custGeom>
          <a:solidFill>
            <a:srgbClr val="000000"/>
          </a:solidFill>
          <a:ln w="60226" cap="flat">
            <a:noFill/>
            <a:prstDash val="solid"/>
            <a:miter/>
          </a:ln>
        </p:spPr>
        <p:txBody>
          <a:bodyPr rtlCol="0" anchor="ctr"/>
          <a:lstStyle/>
          <a:p>
            <a:endParaRPr lang="fr-FR"/>
          </a:p>
        </p:txBody>
      </p:sp>
    </p:spTree>
    <p:extLst>
      <p:ext uri="{BB962C8B-B14F-4D97-AF65-F5344CB8AC3E}">
        <p14:creationId xmlns:p14="http://schemas.microsoft.com/office/powerpoint/2010/main" val="22347827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Exécuter les tests dans le Cloud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Utilisation des tests manuels avec Sauce Labs</a:t>
            </a:r>
            <a:endParaRPr kumimoji="0" lang="fr-FR"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texte 3">
            <a:extLst>
              <a:ext uri="{FF2B5EF4-FFF2-40B4-BE49-F238E27FC236}">
                <a16:creationId xmlns:a16="http://schemas.microsoft.com/office/drawing/2014/main" id="{1E5CDDD6-F6EC-739E-994A-BA99FCA747F4}"/>
              </a:ext>
            </a:extLst>
          </p:cNvPr>
          <p:cNvSpPr txBox="1">
            <a:spLocks/>
          </p:cNvSpPr>
          <p:nvPr/>
        </p:nvSpPr>
        <p:spPr>
          <a:xfrm>
            <a:off x="210330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La rubrique </a:t>
            </a:r>
            <a:r>
              <a:rPr lang="fr-FR" b="1" dirty="0">
                <a:latin typeface="+mn-lt"/>
              </a:rPr>
              <a:t>Live</a:t>
            </a:r>
            <a:r>
              <a:rPr lang="fr-FR" dirty="0">
                <a:latin typeface="+mn-lt"/>
              </a:rPr>
              <a:t> permet de faire du test manuel à partir d’une URL, d’un browser et d’un OS. Pour des tests web, il est possible de choisir parmi un grand nombre de combinaisons (Desktop). </a:t>
            </a:r>
          </a:p>
          <a:p>
            <a:pPr>
              <a:buFont typeface="Wingdings" panose="05000000000000000000" pitchFamily="2" charset="2"/>
              <a:buChar char="q"/>
            </a:pPr>
            <a:r>
              <a:rPr lang="fr-FR" dirty="0">
                <a:latin typeface="+mn-lt"/>
              </a:rPr>
              <a:t> Il est aussi possible de faire des tests manuels sur mobile soit à partir de devices mobile réels (Mobile Real) ou à partir d’émulateurs (Mobile Virtual).</a:t>
            </a:r>
          </a:p>
          <a:p>
            <a:pPr>
              <a:buFont typeface="Wingdings" panose="05000000000000000000" pitchFamily="2" charset="2"/>
              <a:buChar char="q"/>
            </a:pPr>
            <a:endParaRPr lang="fr-FR" dirty="0">
              <a:solidFill>
                <a:srgbClr val="272727"/>
              </a:solidFill>
              <a:latin typeface="+mn-lt"/>
            </a:endParaRPr>
          </a:p>
        </p:txBody>
      </p:sp>
      <p:pic>
        <p:nvPicPr>
          <p:cNvPr id="6" name="Image 5">
            <a:extLst>
              <a:ext uri="{FF2B5EF4-FFF2-40B4-BE49-F238E27FC236}">
                <a16:creationId xmlns:a16="http://schemas.microsoft.com/office/drawing/2014/main" id="{B288C293-4023-FAD6-AFA8-2F76AA7F7ABF}"/>
              </a:ext>
            </a:extLst>
          </p:cNvPr>
          <p:cNvPicPr>
            <a:picLocks noChangeAspect="1"/>
          </p:cNvPicPr>
          <p:nvPr/>
        </p:nvPicPr>
        <p:blipFill>
          <a:blip r:embed="rId4"/>
          <a:stretch>
            <a:fillRect/>
          </a:stretch>
        </p:blipFill>
        <p:spPr>
          <a:xfrm>
            <a:off x="2209618" y="3011270"/>
            <a:ext cx="4849319" cy="2208651"/>
          </a:xfrm>
          <a:prstGeom prst="rect">
            <a:avLst/>
          </a:prstGeom>
        </p:spPr>
      </p:pic>
      <p:pic>
        <p:nvPicPr>
          <p:cNvPr id="8" name="Image 7">
            <a:extLst>
              <a:ext uri="{FF2B5EF4-FFF2-40B4-BE49-F238E27FC236}">
                <a16:creationId xmlns:a16="http://schemas.microsoft.com/office/drawing/2014/main" id="{61460811-B76C-6814-7602-9007B2FA40DD}"/>
              </a:ext>
            </a:extLst>
          </p:cNvPr>
          <p:cNvPicPr>
            <a:picLocks noChangeAspect="1"/>
          </p:cNvPicPr>
          <p:nvPr/>
        </p:nvPicPr>
        <p:blipFill>
          <a:blip r:embed="rId5"/>
          <a:stretch>
            <a:fillRect/>
          </a:stretch>
        </p:blipFill>
        <p:spPr>
          <a:xfrm>
            <a:off x="7320136" y="4250542"/>
            <a:ext cx="4263197" cy="1938758"/>
          </a:xfrm>
          <a:prstGeom prst="rect">
            <a:avLst/>
          </a:prstGeom>
        </p:spPr>
      </p:pic>
    </p:spTree>
    <p:extLst>
      <p:ext uri="{BB962C8B-B14F-4D97-AF65-F5344CB8AC3E}">
        <p14:creationId xmlns:p14="http://schemas.microsoft.com/office/powerpoint/2010/main" val="23477929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Exécuter les tests dans le Cloud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Utilisation des tests manuels avec Sauce Labs</a:t>
            </a:r>
            <a:endParaRPr kumimoji="0" lang="fr-FR"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texte 3">
            <a:extLst>
              <a:ext uri="{FF2B5EF4-FFF2-40B4-BE49-F238E27FC236}">
                <a16:creationId xmlns:a16="http://schemas.microsoft.com/office/drawing/2014/main" id="{1E5CDDD6-F6EC-739E-994A-BA99FCA747F4}"/>
              </a:ext>
            </a:extLst>
          </p:cNvPr>
          <p:cNvSpPr txBox="1">
            <a:spLocks/>
          </p:cNvSpPr>
          <p:nvPr/>
        </p:nvSpPr>
        <p:spPr>
          <a:xfrm>
            <a:off x="210330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Les sessions de test manuel sont enregistrées sous forme de logs, copies d’écran et vidéos et sont consultables par la suite.</a:t>
            </a:r>
          </a:p>
          <a:p>
            <a:pPr>
              <a:buFont typeface="Wingdings" panose="05000000000000000000" pitchFamily="2" charset="2"/>
              <a:buChar char="q"/>
            </a:pPr>
            <a:r>
              <a:rPr lang="fr-FR" dirty="0">
                <a:solidFill>
                  <a:srgbClr val="272727"/>
                </a:solidFill>
                <a:latin typeface="+mn-lt"/>
              </a:rPr>
              <a:t> Il est possible d’inviter d’autres utilisateurs de l’équipe à prendre connaissance de l’enregistrement des résultats des tests.</a:t>
            </a:r>
          </a:p>
          <a:p>
            <a:pPr>
              <a:buFont typeface="Wingdings" panose="05000000000000000000" pitchFamily="2" charset="2"/>
              <a:buChar char="q"/>
            </a:pPr>
            <a:endParaRPr lang="fr-FR" dirty="0">
              <a:solidFill>
                <a:srgbClr val="272727"/>
              </a:solidFill>
              <a:latin typeface="+mn-lt"/>
            </a:endParaRPr>
          </a:p>
        </p:txBody>
      </p:sp>
      <p:pic>
        <p:nvPicPr>
          <p:cNvPr id="6" name="Image 5">
            <a:extLst>
              <a:ext uri="{FF2B5EF4-FFF2-40B4-BE49-F238E27FC236}">
                <a16:creationId xmlns:a16="http://schemas.microsoft.com/office/drawing/2014/main" id="{8B1822A6-EF7E-441F-2D29-A900E029CD9A}"/>
              </a:ext>
            </a:extLst>
          </p:cNvPr>
          <p:cNvPicPr>
            <a:picLocks noChangeAspect="1"/>
          </p:cNvPicPr>
          <p:nvPr/>
        </p:nvPicPr>
        <p:blipFill>
          <a:blip r:embed="rId3"/>
          <a:stretch>
            <a:fillRect/>
          </a:stretch>
        </p:blipFill>
        <p:spPr>
          <a:xfrm>
            <a:off x="3808030" y="2924944"/>
            <a:ext cx="6207264" cy="2833175"/>
          </a:xfrm>
          <a:prstGeom prst="rect">
            <a:avLst/>
          </a:prstGeom>
        </p:spPr>
      </p:pic>
    </p:spTree>
    <p:extLst>
      <p:ext uri="{BB962C8B-B14F-4D97-AF65-F5344CB8AC3E}">
        <p14:creationId xmlns:p14="http://schemas.microsoft.com/office/powerpoint/2010/main" val="11467044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Exécuter les tests dans le Cloud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Utilisation des tests automatisés avec Sauce Labs</a:t>
            </a:r>
            <a:endParaRPr kumimoji="0" lang="fr-FR"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texte 3">
            <a:extLst>
              <a:ext uri="{FF2B5EF4-FFF2-40B4-BE49-F238E27FC236}">
                <a16:creationId xmlns:a16="http://schemas.microsoft.com/office/drawing/2014/main" id="{1E5CDDD6-F6EC-739E-994A-BA99FCA747F4}"/>
              </a:ext>
            </a:extLst>
          </p:cNvPr>
          <p:cNvSpPr txBox="1">
            <a:spLocks/>
          </p:cNvSpPr>
          <p:nvPr/>
        </p:nvSpPr>
        <p:spPr>
          <a:xfrm>
            <a:off x="210330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solidFill>
                  <a:srgbClr val="272727"/>
                </a:solidFill>
                <a:latin typeface="+mn-lt"/>
              </a:rPr>
              <a:t> Pour exécuter des tests automatisés à partir d’un script de test écrit en Robot Framework, il est nécessaire de définir les paramètres </a:t>
            </a:r>
            <a:r>
              <a:rPr lang="fr-FR" b="1" dirty="0">
                <a:solidFill>
                  <a:srgbClr val="272727"/>
                </a:solidFill>
                <a:latin typeface="+mn-lt"/>
              </a:rPr>
              <a:t>browser</a:t>
            </a:r>
            <a:r>
              <a:rPr lang="fr-FR" dirty="0">
                <a:solidFill>
                  <a:srgbClr val="272727"/>
                </a:solidFill>
                <a:latin typeface="+mn-lt"/>
              </a:rPr>
              <a:t>, </a:t>
            </a:r>
            <a:r>
              <a:rPr lang="fr-FR" b="1" dirty="0">
                <a:solidFill>
                  <a:srgbClr val="272727"/>
                </a:solidFill>
                <a:latin typeface="+mn-lt"/>
              </a:rPr>
              <a:t>remote_url </a:t>
            </a:r>
            <a:r>
              <a:rPr lang="fr-FR" dirty="0">
                <a:solidFill>
                  <a:srgbClr val="272727"/>
                </a:solidFill>
                <a:latin typeface="+mn-lt"/>
              </a:rPr>
              <a:t>et </a:t>
            </a:r>
            <a:r>
              <a:rPr lang="fr-FR" b="1" dirty="0">
                <a:solidFill>
                  <a:srgbClr val="272727"/>
                </a:solidFill>
                <a:latin typeface="+mn-lt"/>
              </a:rPr>
              <a:t>options </a:t>
            </a:r>
            <a:r>
              <a:rPr lang="fr-FR" dirty="0">
                <a:solidFill>
                  <a:srgbClr val="272727"/>
                </a:solidFill>
                <a:latin typeface="+mn-lt"/>
              </a:rPr>
              <a:t>du keyword </a:t>
            </a:r>
            <a:r>
              <a:rPr lang="fr-FR" b="1" dirty="0">
                <a:solidFill>
                  <a:srgbClr val="272727"/>
                </a:solidFill>
                <a:latin typeface="+mn-lt"/>
              </a:rPr>
              <a:t>Open Browser</a:t>
            </a:r>
            <a:r>
              <a:rPr lang="fr-FR" dirty="0">
                <a:solidFill>
                  <a:srgbClr val="272727"/>
                </a:solidFill>
                <a:latin typeface="+mn-lt"/>
              </a:rPr>
              <a:t>.</a:t>
            </a:r>
          </a:p>
          <a:p>
            <a:pPr>
              <a:buFont typeface="Wingdings" panose="05000000000000000000" pitchFamily="2" charset="2"/>
              <a:buChar char="q"/>
            </a:pPr>
            <a:r>
              <a:rPr lang="fr-FR" dirty="0">
                <a:solidFill>
                  <a:srgbClr val="272727"/>
                </a:solidFill>
                <a:latin typeface="+mn-lt"/>
              </a:rPr>
              <a:t> Il est possible de changer de version de navigateur, d’OS et de résolution en modifiant les </a:t>
            </a:r>
            <a:r>
              <a:rPr lang="fr-FR" b="1" dirty="0">
                <a:solidFill>
                  <a:srgbClr val="272727"/>
                </a:solidFill>
                <a:latin typeface="+mn-lt"/>
              </a:rPr>
              <a:t>options </a:t>
            </a:r>
            <a:r>
              <a:rPr lang="fr-FR" dirty="0">
                <a:solidFill>
                  <a:srgbClr val="272727"/>
                </a:solidFill>
                <a:latin typeface="+mn-lt"/>
              </a:rPr>
              <a:t>en ligne de commande ou directement dans le code en modifiant la valeur de la variable.</a:t>
            </a:r>
          </a:p>
          <a:p>
            <a:pPr>
              <a:buFont typeface="Wingdings" panose="05000000000000000000" pitchFamily="2" charset="2"/>
              <a:buChar char="q"/>
            </a:pPr>
            <a:r>
              <a:rPr lang="fr-FR" dirty="0">
                <a:solidFill>
                  <a:srgbClr val="272727"/>
                </a:solidFill>
                <a:latin typeface="+mn-lt"/>
              </a:rPr>
              <a:t> Pour mettre à jour le nom du cas de test passé avec les valeurs des variables prédéfinies ${SUITE_NAME} et ${TEST_NAME} (noms de la suite et du cas de test exécutés) en Robot Framework, il faut créer une librairie custom afin de faire un appel d’API pour mettre à jour le nom du test.</a:t>
            </a:r>
          </a:p>
          <a:p>
            <a:pPr>
              <a:buFont typeface="Wingdings" panose="05000000000000000000" pitchFamily="2" charset="2"/>
              <a:buChar char="q"/>
            </a:pPr>
            <a:r>
              <a:rPr lang="fr-FR" dirty="0">
                <a:solidFill>
                  <a:srgbClr val="272727"/>
                </a:solidFill>
                <a:latin typeface="+mn-lt"/>
              </a:rPr>
              <a:t> Pour modifier facilement les desired_capabilities, on utilise la rubrique </a:t>
            </a:r>
            <a:r>
              <a:rPr lang="fr-FR" b="1" dirty="0">
                <a:solidFill>
                  <a:srgbClr val="272727"/>
                </a:solidFill>
                <a:latin typeface="+mn-lt"/>
              </a:rPr>
              <a:t>Plaform Configurator </a:t>
            </a:r>
            <a:r>
              <a:rPr lang="fr-FR" dirty="0">
                <a:solidFill>
                  <a:srgbClr val="272727"/>
                </a:solidFill>
                <a:latin typeface="+mn-lt"/>
              </a:rPr>
              <a:t>qui permet de connaitre les valeurs à renseigner pour chaque paramètre.</a:t>
            </a:r>
          </a:p>
        </p:txBody>
      </p:sp>
      <p:pic>
        <p:nvPicPr>
          <p:cNvPr id="6" name="Image 5">
            <a:extLst>
              <a:ext uri="{FF2B5EF4-FFF2-40B4-BE49-F238E27FC236}">
                <a16:creationId xmlns:a16="http://schemas.microsoft.com/office/drawing/2014/main" id="{4FEFDEBE-0303-3F7B-E58B-3D96443015AB}"/>
              </a:ext>
            </a:extLst>
          </p:cNvPr>
          <p:cNvPicPr>
            <a:picLocks noChangeAspect="1"/>
          </p:cNvPicPr>
          <p:nvPr/>
        </p:nvPicPr>
        <p:blipFill>
          <a:blip r:embed="rId4"/>
          <a:stretch>
            <a:fillRect/>
          </a:stretch>
        </p:blipFill>
        <p:spPr>
          <a:xfrm>
            <a:off x="7608168" y="4245300"/>
            <a:ext cx="3777194" cy="2016224"/>
          </a:xfrm>
          <a:prstGeom prst="rect">
            <a:avLst/>
          </a:prstGeom>
        </p:spPr>
      </p:pic>
    </p:spTree>
    <p:extLst>
      <p:ext uri="{BB962C8B-B14F-4D97-AF65-F5344CB8AC3E}">
        <p14:creationId xmlns:p14="http://schemas.microsoft.com/office/powerpoint/2010/main" val="3214618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Exécuter les tests dans le Cloud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Utilisation des tests automatisés avec Sauce Labs</a:t>
            </a:r>
            <a:endParaRPr kumimoji="0" lang="fr-FR"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texte 3">
            <a:extLst>
              <a:ext uri="{FF2B5EF4-FFF2-40B4-BE49-F238E27FC236}">
                <a16:creationId xmlns:a16="http://schemas.microsoft.com/office/drawing/2014/main" id="{1E5CDDD6-F6EC-739E-994A-BA99FCA747F4}"/>
              </a:ext>
            </a:extLst>
          </p:cNvPr>
          <p:cNvSpPr txBox="1">
            <a:spLocks/>
          </p:cNvSpPr>
          <p:nvPr/>
        </p:nvSpPr>
        <p:spPr>
          <a:xfrm>
            <a:off x="210330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400" dirty="0">
                <a:solidFill>
                  <a:srgbClr val="272727"/>
                </a:solidFill>
                <a:latin typeface="+mn-lt"/>
              </a:rPr>
              <a:t> La variable ${REMOTE_URL} est à renseigner avec son user name et son Access key présents dans les User Settings de Sauce Labs.</a:t>
            </a:r>
          </a:p>
          <a:p>
            <a:pPr>
              <a:buFont typeface="Wingdings" panose="05000000000000000000" pitchFamily="2" charset="2"/>
              <a:buChar char="q"/>
            </a:pPr>
            <a:r>
              <a:rPr lang="fr-FR" sz="1400" dirty="0">
                <a:solidFill>
                  <a:srgbClr val="272727"/>
                </a:solidFill>
                <a:latin typeface="+mn-lt"/>
              </a:rPr>
              <a:t> Ci-dessous un script de test à exécuter sur Sauce Labs :</a:t>
            </a:r>
          </a:p>
          <a:p>
            <a:endParaRPr lang="fr-FR" dirty="0">
              <a:solidFill>
                <a:srgbClr val="272727"/>
              </a:solidFill>
              <a:latin typeface="+mn-lt"/>
            </a:endParaRPr>
          </a:p>
        </p:txBody>
      </p:sp>
      <p:sp>
        <p:nvSpPr>
          <p:cNvPr id="5" name="Rectangle 1">
            <a:extLst>
              <a:ext uri="{FF2B5EF4-FFF2-40B4-BE49-F238E27FC236}">
                <a16:creationId xmlns:a16="http://schemas.microsoft.com/office/drawing/2014/main" id="{D61B95FF-3B30-705C-827B-9066F7BB5272}"/>
              </a:ext>
            </a:extLst>
          </p:cNvPr>
          <p:cNvSpPr>
            <a:spLocks noChangeArrowheads="1"/>
          </p:cNvSpPr>
          <p:nvPr/>
        </p:nvSpPr>
        <p:spPr bwMode="auto">
          <a:xfrm>
            <a:off x="1852435" y="2417280"/>
            <a:ext cx="4747621" cy="30162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 Settings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BBB529"/>
                </a:solidFill>
                <a:effectLst/>
                <a:latin typeface="JetBrains Mono"/>
              </a:rPr>
              <a:t>Documentation   </a:t>
            </a:r>
            <a:r>
              <a:rPr kumimoji="0" lang="fr-FR" altLang="fr-FR" sz="1000" b="0" i="1" u="none" strike="noStrike" cap="none" normalizeH="0" baseline="0" dirty="0">
                <a:ln>
                  <a:noFill/>
                </a:ln>
                <a:solidFill>
                  <a:srgbClr val="629755"/>
                </a:solidFill>
                <a:effectLst/>
                <a:latin typeface="JetBrains Mono"/>
              </a:rPr>
              <a:t>Sauce Labs Demo</a:t>
            </a:r>
            <a:br>
              <a:rPr kumimoji="0" lang="fr-FR" altLang="fr-FR" sz="1000" b="0" i="1" u="none" strike="noStrike" cap="none" normalizeH="0" baseline="0" dirty="0">
                <a:ln>
                  <a:noFill/>
                </a:ln>
                <a:solidFill>
                  <a:srgbClr val="629755"/>
                </a:solidFill>
                <a:effectLst/>
                <a:latin typeface="JetBrains Mono"/>
              </a:rPr>
            </a:br>
            <a:r>
              <a:rPr kumimoji="0" lang="fr-FR" altLang="fr-FR" sz="1000" b="0" i="0" u="none" strike="noStrike" cap="none" normalizeH="0" baseline="0" dirty="0">
                <a:ln>
                  <a:noFill/>
                </a:ln>
                <a:solidFill>
                  <a:srgbClr val="BBB529"/>
                </a:solidFill>
                <a:effectLst/>
                <a:latin typeface="JetBrains Mono"/>
              </a:rPr>
              <a:t>Library         </a:t>
            </a:r>
            <a:r>
              <a:rPr kumimoji="0" lang="fr-FR" altLang="fr-FR" sz="1000" b="0" i="0" u="none" strike="noStrike" cap="none" normalizeH="0" baseline="0" dirty="0">
                <a:ln>
                  <a:noFill/>
                </a:ln>
                <a:solidFill>
                  <a:srgbClr val="6A8759"/>
                </a:solidFill>
                <a:effectLst/>
                <a:latin typeface="JetBrains Mono"/>
              </a:rPr>
              <a:t>SeleniumLibrary</a:t>
            </a: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BBB529"/>
                </a:solidFill>
                <a:effectLst/>
                <a:latin typeface="JetBrains Mono"/>
              </a:rPr>
              <a:t>Library         </a:t>
            </a:r>
            <a:r>
              <a:rPr kumimoji="0" lang="fr-FR" altLang="fr-FR" sz="1000" b="0" i="0" u="none" strike="noStrike" cap="none" normalizeH="0" baseline="0" dirty="0">
                <a:ln>
                  <a:noFill/>
                </a:ln>
                <a:solidFill>
                  <a:srgbClr val="6A8759"/>
                </a:solidFill>
                <a:effectLst/>
                <a:latin typeface="JetBrains Mono"/>
              </a:rPr>
              <a:t>customLibrairies/SauceLabs.py</a:t>
            </a:r>
          </a:p>
          <a:p>
            <a:pPr eaLnBrk="0" fontAlgn="base" hangingPunct="0">
              <a:spcBef>
                <a:spcPct val="0"/>
              </a:spcBef>
              <a:spcAft>
                <a:spcPct val="0"/>
              </a:spcAft>
            </a:pPr>
            <a:r>
              <a:rPr kumimoji="0" lang="fr-FR" altLang="fr-FR" sz="1000" b="0" i="0" u="none" strike="noStrike" cap="none" normalizeH="0" baseline="0" dirty="0">
                <a:ln>
                  <a:noFill/>
                </a:ln>
                <a:solidFill>
                  <a:srgbClr val="BBB529"/>
                </a:solidFill>
                <a:effectLst/>
                <a:latin typeface="JetBrains Mono"/>
              </a:rPr>
              <a:t>Test Teardown     End Session</a:t>
            </a:r>
            <a:br>
              <a:rPr kumimoji="0" lang="fr-FR" altLang="fr-FR" sz="1000" b="0" i="0" u="none" strike="noStrike" cap="none" normalizeH="0" baseline="0" dirty="0">
                <a:ln>
                  <a:noFill/>
                </a:ln>
                <a:solidFill>
                  <a:srgbClr val="6A8759"/>
                </a:solidFill>
                <a:effectLst/>
                <a:latin typeface="JetBrains Mono"/>
              </a:rPr>
            </a:b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CC7832"/>
                </a:solidFill>
                <a:effectLst/>
                <a:latin typeface="JetBrains Mono"/>
              </a:rPr>
              <a:t>*** Variables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9876AA"/>
                </a:solidFill>
                <a:effectLst/>
                <a:latin typeface="JetBrains Mono"/>
              </a:rPr>
              <a:t>${URL}          </a:t>
            </a:r>
            <a:r>
              <a:rPr kumimoji="0" lang="fr-FR" altLang="fr-FR" sz="1000" b="0" i="0" u="none" strike="noStrike" cap="none" normalizeH="0" baseline="0" dirty="0">
                <a:ln>
                  <a:noFill/>
                </a:ln>
                <a:solidFill>
                  <a:srgbClr val="A9B7C6"/>
                </a:solidFill>
                <a:effectLst/>
                <a:latin typeface="JetBrains Mono"/>
              </a:rPr>
              <a:t>http://saucedemo.com/</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9876AA"/>
                </a:solidFill>
                <a:effectLst/>
                <a:latin typeface="JetBrains Mono"/>
              </a:rPr>
              <a:t>${BROWSER}      </a:t>
            </a:r>
            <a:r>
              <a:rPr kumimoji="0" lang="fr-FR" altLang="fr-FR" sz="1000" b="0" i="0" u="none" strike="noStrike" cap="none" normalizeH="0" baseline="0" dirty="0">
                <a:ln>
                  <a:noFill/>
                </a:ln>
                <a:solidFill>
                  <a:srgbClr val="A9B7C6"/>
                </a:solidFill>
                <a:effectLst/>
                <a:latin typeface="JetBrains Mono"/>
              </a:rPr>
              <a:t>Chrome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9876AA"/>
                </a:solidFill>
                <a:effectLst/>
                <a:latin typeface="JetBrains Mono"/>
              </a:rPr>
              <a:t>${REMOTE_URL} =     </a:t>
            </a:r>
            <a:r>
              <a:rPr kumimoji="0" lang="fr-FR" altLang="fr-FR" sz="1000" b="0" i="0" u="none" strike="noStrike" cap="none" normalizeH="0" baseline="0" dirty="0">
                <a:ln>
                  <a:noFill/>
                </a:ln>
                <a:solidFill>
                  <a:srgbClr val="A9B7C6"/>
                </a:solidFill>
                <a:effectLst/>
                <a:latin typeface="JetBrains Mono"/>
              </a:rPr>
              <a:t>http://SAUCE-USER-NAME:SAUCE-KEY@ondemand.eu-central-1.saucelabs.com:443/wd/hub</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9876AA"/>
                </a:solidFill>
                <a:effectLst/>
                <a:latin typeface="JetBrains Mono"/>
              </a:rPr>
              <a:t>${DESIRED_CAPABILITIES}   </a:t>
            </a:r>
            <a:r>
              <a:rPr kumimoji="0" lang="fr-FR" altLang="fr-FR" sz="1000" b="0" i="0" u="none" strike="noStrike" cap="none" normalizeH="0" baseline="0" dirty="0">
                <a:ln>
                  <a:noFill/>
                </a:ln>
                <a:solidFill>
                  <a:srgbClr val="A9B7C6"/>
                </a:solidFill>
                <a:effectLst/>
                <a:latin typeface="JetBrains Mono"/>
              </a:rPr>
              <a:t>platform:Linux,browserName:chrome,version:108.0</a:t>
            </a:r>
            <a:endParaRPr kumimoji="0" lang="fr-FR" altLang="fr-FR" sz="1800" b="0" i="0" u="none" strike="noStrike" cap="none" normalizeH="0" baseline="0" dirty="0">
              <a:ln>
                <a:noFill/>
              </a:ln>
              <a:solidFill>
                <a:schemeClr val="tx1"/>
              </a:solidFill>
              <a:effectLst/>
              <a:latin typeface="JetBrains Mono"/>
            </a:endParaRPr>
          </a:p>
          <a:p>
            <a:pPr eaLnBrk="0" fontAlgn="base" hangingPunct="0">
              <a:spcBef>
                <a:spcPct val="0"/>
              </a:spcBef>
              <a:spcAft>
                <a:spcPct val="0"/>
              </a:spcAft>
            </a:pPr>
            <a:r>
              <a:rPr kumimoji="0" lang="fr-FR" altLang="fr-FR" sz="1000" b="0" i="0" u="none" strike="noStrike" cap="none" normalizeH="0" baseline="0" dirty="0">
                <a:ln>
                  <a:noFill/>
                </a:ln>
                <a:solidFill>
                  <a:srgbClr val="9876AA"/>
                </a:solidFill>
                <a:effectLst/>
                <a:latin typeface="JetBrains Mono"/>
              </a:rPr>
              <a:t>${CHROME_OPTIONS}   </a:t>
            </a:r>
            <a:r>
              <a:rPr kumimoji="0" lang="en-US" altLang="fr-FR" sz="1000" b="0" i="0" u="none" strike="noStrike" cap="none" normalizeH="0" baseline="0" dirty="0">
                <a:ln>
                  <a:noFill/>
                </a:ln>
                <a:solidFill>
                  <a:srgbClr val="A9B7C6"/>
                </a:solidFill>
                <a:effectLst/>
                <a:latin typeface="JetBrains Mono"/>
              </a:rPr>
              <a:t>add_argument("--start-maximized")</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 Test Cases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FFC66D"/>
                </a:solidFill>
                <a:effectLst/>
                <a:latin typeface="JetBrains Mono"/>
              </a:rPr>
              <a:t>Test with user locked</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Open the login page</a:t>
            </a:r>
            <a:br>
              <a:rPr kumimoji="0" lang="fr-FR" altLang="fr-FR" sz="1000" b="0" i="0" u="none" strike="noStrike" cap="none" normalizeH="0" baseline="0" dirty="0">
                <a:ln>
                  <a:noFill/>
                </a:ln>
                <a:solidFill>
                  <a:srgbClr val="BBB529"/>
                </a:solidFill>
                <a:effectLst/>
                <a:latin typeface="JetBrains Mono"/>
              </a:rPr>
            </a:br>
            <a:r>
              <a:rPr kumimoji="0" lang="fr-FR" altLang="fr-FR" sz="1000" b="0" i="0" u="none" strike="noStrike" cap="none" normalizeH="0" baseline="0" dirty="0">
                <a:ln>
                  <a:noFill/>
                </a:ln>
                <a:solidFill>
                  <a:srgbClr val="BBB529"/>
                </a:solidFill>
                <a:effectLst/>
                <a:latin typeface="JetBrains Mono"/>
              </a:rPr>
              <a:t>    Input username and password     </a:t>
            </a:r>
            <a:r>
              <a:rPr kumimoji="0" lang="fr-FR" altLang="fr-FR" sz="1000" b="0" i="0" u="none" strike="noStrike" cap="none" normalizeH="0" baseline="0" dirty="0">
                <a:ln>
                  <a:noFill/>
                </a:ln>
                <a:solidFill>
                  <a:srgbClr val="A9B7C6"/>
                </a:solidFill>
                <a:effectLst/>
                <a:latin typeface="JetBrains Mono"/>
              </a:rPr>
              <a:t>locked_out_user    secret_sauce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Submit and display error message    </a:t>
            </a:r>
            <a:r>
              <a:rPr kumimoji="0" lang="fr-FR" altLang="fr-FR" sz="1000" b="0" i="0" u="none" strike="noStrike" cap="none" normalizeH="0" baseline="0" dirty="0">
                <a:ln>
                  <a:noFill/>
                </a:ln>
                <a:solidFill>
                  <a:srgbClr val="A9B7C6"/>
                </a:solidFill>
                <a:effectLst/>
                <a:latin typeface="JetBrains Mono"/>
              </a:rPr>
              <a:t>Epic sadface: Sorry, this user has been locked out.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953817C-E38F-C878-5AB8-BBFAC202ED53}"/>
              </a:ext>
            </a:extLst>
          </p:cNvPr>
          <p:cNvSpPr>
            <a:spLocks noChangeArrowheads="1"/>
          </p:cNvSpPr>
          <p:nvPr/>
        </p:nvSpPr>
        <p:spPr bwMode="auto">
          <a:xfrm>
            <a:off x="6882163" y="2210937"/>
            <a:ext cx="5193406" cy="440120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sz="1000" b="0" i="0" u="none" strike="noStrike" cap="none" normalizeH="0" baseline="0" dirty="0">
                <a:ln>
                  <a:noFill/>
                </a:ln>
                <a:solidFill>
                  <a:srgbClr val="CC7832"/>
                </a:solidFill>
                <a:effectLst/>
                <a:latin typeface="JetBrains Mono"/>
              </a:rPr>
              <a:t>*** Keywords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the login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1: Ouverture du browser avec les capabilities</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Open Browser    </a:t>
            </a:r>
            <a:r>
              <a:rPr kumimoji="0" lang="fr-FR" altLang="fr-FR" sz="1000" b="0" i="0" u="none" strike="noStrike" cap="none" normalizeH="0" baseline="0" dirty="0">
                <a:ln>
                  <a:noFill/>
                </a:ln>
                <a:solidFill>
                  <a:srgbClr val="9876AA"/>
                </a:solidFill>
                <a:effectLst/>
                <a:latin typeface="JetBrains Mono"/>
              </a:rPr>
              <a:t>${URL}  </a:t>
            </a:r>
            <a:r>
              <a:rPr kumimoji="0" lang="fr-FR" altLang="fr-FR" sz="1000" b="0" i="0" u="none" strike="noStrike" cap="none" normalizeH="0" baseline="0" dirty="0">
                <a:ln>
                  <a:noFill/>
                </a:ln>
                <a:solidFill>
                  <a:srgbClr val="A9B7C6"/>
                </a:solidFill>
                <a:effectLst/>
                <a:latin typeface="JetBrains Mono"/>
              </a:rPr>
              <a:t>Chrome  </a:t>
            </a:r>
            <a:r>
              <a:rPr kumimoji="0" lang="fr-FR" altLang="fr-FR" sz="1000" b="0" i="0" u="none" strike="noStrike" cap="none" normalizeH="0" baseline="0" dirty="0">
                <a:ln>
                  <a:noFill/>
                </a:ln>
                <a:solidFill>
                  <a:srgbClr val="6897BB"/>
                </a:solidFill>
                <a:effectLst/>
                <a:latin typeface="JetBrains Mono"/>
              </a:rPr>
              <a:t>remote_url</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9876AA"/>
                </a:solidFill>
                <a:effectLst/>
                <a:latin typeface="JetBrains Mono"/>
              </a:rPr>
              <a:t>${REMOTE_URL}  </a:t>
            </a:r>
            <a:r>
              <a:rPr kumimoji="0" lang="fr-FR" altLang="fr-FR" sz="1000" b="0" i="0" u="none" strike="noStrike" cap="none" normalizeH="0" baseline="0" dirty="0">
                <a:ln>
                  <a:noFill/>
                </a:ln>
                <a:solidFill>
                  <a:srgbClr val="6897BB"/>
                </a:solidFill>
                <a:effectLst/>
                <a:latin typeface="JetBrains Mono"/>
              </a:rPr>
              <a:t>desired_capabilities</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9876AA"/>
                </a:solidFill>
                <a:effectLst/>
                <a:latin typeface="JetBrains Mono"/>
              </a:rPr>
              <a:t>${DESIRED_CAPABILITIES}  </a:t>
            </a:r>
            <a:r>
              <a:rPr kumimoji="0" lang="fr-FR" altLang="fr-FR" sz="1000" b="0" i="0" u="none" strike="noStrike" cap="none" normalizeH="0" baseline="0" dirty="0">
                <a:ln>
                  <a:noFill/>
                </a:ln>
                <a:solidFill>
                  <a:srgbClr val="6897BB"/>
                </a:solidFill>
                <a:effectLst/>
                <a:latin typeface="JetBrains Mono"/>
              </a:rPr>
              <a:t>options</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9876AA"/>
                </a:solidFill>
                <a:effectLst/>
                <a:latin typeface="JetBrains Mono"/>
              </a:rPr>
              <a:t>${CHROME_OPTIONS}</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Permet de mettre à jour le nom du cas de test dans Sauce Labs</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Run Keyword If    </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9876AA"/>
                </a:solidFill>
                <a:effectLst/>
                <a:latin typeface="JetBrains Mono"/>
              </a:rPr>
              <a:t>${REMOTE_URL}</a:t>
            </a:r>
            <a:r>
              <a:rPr kumimoji="0" lang="fr-FR" altLang="fr-FR" sz="1000" b="0" i="0" u="none" strike="noStrike" cap="none" normalizeH="0" baseline="0" dirty="0">
                <a:ln>
                  <a:noFill/>
                </a:ln>
                <a:solidFill>
                  <a:srgbClr val="A9B7C6"/>
                </a:solidFill>
                <a:effectLst/>
                <a:latin typeface="JetBrains Mono"/>
              </a:rPr>
              <a:t>' != ''</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Set To Dictionary   </a:t>
            </a:r>
            <a:r>
              <a:rPr kumimoji="0" lang="fr-FR" altLang="fr-FR" sz="1000" b="0" i="0" u="none" strike="noStrike" cap="none" normalizeH="0" baseline="0" dirty="0">
                <a:ln>
                  <a:noFill/>
                </a:ln>
                <a:solidFill>
                  <a:srgbClr val="9876AA"/>
                </a:solidFill>
                <a:effectLst/>
                <a:latin typeface="JetBrains Mono"/>
              </a:rPr>
              <a:t>${payload}    </a:t>
            </a:r>
            <a:r>
              <a:rPr kumimoji="0" lang="fr-FR" altLang="fr-FR" sz="1000" b="0" i="0" u="none" strike="noStrike" cap="none" normalizeH="0" baseline="0" dirty="0">
                <a:ln>
                  <a:noFill/>
                </a:ln>
                <a:solidFill>
                  <a:srgbClr val="6897BB"/>
                </a:solidFill>
                <a:effectLst/>
                <a:latin typeface="JetBrains Mono"/>
              </a:rPr>
              <a:t>name</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9876AA"/>
                </a:solidFill>
                <a:effectLst/>
                <a:latin typeface="JetBrains Mono"/>
              </a:rPr>
              <a:t>${SUITE NAME.rsplit('.')[-1]}</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9876AA"/>
                </a:solidFill>
                <a:effectLst/>
                <a:latin typeface="JetBrains Mono"/>
              </a:rPr>
              <a:t>${TEST_NAME}</a:t>
            </a:r>
          </a:p>
          <a:p>
            <a:pPr eaLnBrk="0" fontAlgn="base" hangingPunct="0">
              <a:spcBef>
                <a:spcPct val="0"/>
              </a:spcBef>
              <a:spcAft>
                <a:spcPct val="0"/>
              </a:spcAft>
            </a:pPr>
            <a:endParaRPr lang="fr-FR" altLang="fr-FR" sz="1000" dirty="0">
              <a:solidFill>
                <a:srgbClr val="9876AA"/>
              </a:solidFill>
              <a:latin typeface="JetBrains Mono"/>
            </a:endParaRPr>
          </a:p>
          <a:p>
            <a:pPr eaLnBrk="0" fontAlgn="base" hangingPunct="0">
              <a:spcBef>
                <a:spcPct val="0"/>
              </a:spcBef>
              <a:spcAft>
                <a:spcPct val="0"/>
              </a:spcAft>
            </a:pPr>
            <a:r>
              <a:rPr kumimoji="0" lang="fr-FR" altLang="fr-FR" sz="1000" b="0" i="0" u="none" strike="noStrike" cap="none" normalizeH="0" baseline="0" dirty="0">
                <a:ln>
                  <a:noFill/>
                </a:ln>
                <a:solidFill>
                  <a:srgbClr val="FFC66D"/>
                </a:solidFill>
                <a:effectLst/>
                <a:latin typeface="JetBrains Mono"/>
              </a:rPr>
              <a:t>End Session</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 Permet de mettre à jour le statut du cas de test dans Sauce Labs    </a:t>
            </a:r>
          </a:p>
          <a:p>
            <a:pPr eaLnBrk="0" fontAlgn="base" hangingPunct="0">
              <a:spcBef>
                <a:spcPct val="0"/>
              </a:spcBef>
              <a:spcAft>
                <a:spcPct val="0"/>
              </a:spcAft>
            </a:pPr>
            <a:r>
              <a:rPr kumimoji="0" lang="fr-FR" altLang="fr-FR" sz="1000" b="0" i="0" u="none" strike="noStrike" cap="none" normalizeH="0" baseline="0" dirty="0">
                <a:ln>
                  <a:noFill/>
                </a:ln>
                <a:solidFill>
                  <a:srgbClr val="BBB529"/>
                </a:solidFill>
                <a:effectLst/>
                <a:latin typeface="JetBrains Mono"/>
              </a:rPr>
              <a:t>    Run Keyword If  </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9876AA"/>
                </a:solidFill>
                <a:effectLst/>
                <a:latin typeface="JetBrains Mono"/>
              </a:rPr>
              <a:t>${TEST_STATUS}</a:t>
            </a:r>
            <a:r>
              <a:rPr kumimoji="0" lang="fr-FR" altLang="fr-FR" sz="1000" b="0" i="0" u="none" strike="noStrike" cap="none" normalizeH="0" baseline="0" dirty="0">
                <a:ln>
                  <a:noFill/>
                </a:ln>
                <a:solidFill>
                  <a:srgbClr val="A9B7C6"/>
                </a:solidFill>
                <a:effectLst/>
                <a:latin typeface="JetBrains Mono"/>
              </a:rPr>
              <a:t>' == 'PASS'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     </a:t>
            </a:r>
            <a:r>
              <a:rPr kumimoji="0" lang="fr-FR" altLang="fr-FR" sz="1000" b="0" i="0" u="none" strike="noStrike" cap="none" normalizeH="0" baseline="0" dirty="0">
                <a:ln>
                  <a:noFill/>
                </a:ln>
                <a:solidFill>
                  <a:srgbClr val="BBB529"/>
                </a:solidFill>
                <a:effectLst/>
                <a:latin typeface="JetBrains Mono"/>
              </a:rPr>
              <a:t>Set To Dictionary   </a:t>
            </a:r>
            <a:r>
              <a:rPr kumimoji="0" lang="fr-FR" altLang="fr-FR" sz="1000" b="0" i="0" u="none" strike="noStrike" cap="none" normalizeH="0" baseline="0" dirty="0">
                <a:ln>
                  <a:noFill/>
                </a:ln>
                <a:solidFill>
                  <a:srgbClr val="9876AA"/>
                </a:solidFill>
                <a:effectLst/>
                <a:latin typeface="JetBrains Mono"/>
              </a:rPr>
              <a:t>${payload}    </a:t>
            </a:r>
            <a:r>
              <a:rPr kumimoji="0" lang="fr-FR" altLang="fr-FR" sz="1000" b="0" i="0" u="none" strike="noStrike" cap="none" normalizeH="0" baseline="0" dirty="0">
                <a:ln>
                  <a:noFill/>
                </a:ln>
                <a:solidFill>
                  <a:srgbClr val="6897BB"/>
                </a:solidFill>
                <a:effectLst/>
                <a:latin typeface="JetBrains Mono"/>
              </a:rPr>
              <a:t>passed</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9876AA"/>
                </a:solidFill>
                <a:effectLst/>
                <a:latin typeface="JetBrains Mono"/>
              </a:rPr>
              <a:t>${True}</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CC7832"/>
                </a:solidFill>
                <a:effectLst/>
                <a:latin typeface="JetBrains Mono"/>
              </a:rPr>
              <a:t>ELSE   </a:t>
            </a:r>
            <a:r>
              <a:rPr kumimoji="0" lang="fr-FR" altLang="fr-FR" sz="1000" b="0" i="0" u="none" strike="noStrike" cap="none" normalizeH="0" baseline="0" dirty="0">
                <a:ln>
                  <a:noFill/>
                </a:ln>
                <a:solidFill>
                  <a:srgbClr val="BBB529"/>
                </a:solidFill>
                <a:effectLst/>
                <a:latin typeface="JetBrains Mono"/>
              </a:rPr>
              <a:t>Set To Dictionary   </a:t>
            </a:r>
            <a:r>
              <a:rPr kumimoji="0" lang="fr-FR" altLang="fr-FR" sz="1000" b="0" i="0" u="none" strike="noStrike" cap="none" normalizeH="0" baseline="0" dirty="0">
                <a:ln>
                  <a:noFill/>
                </a:ln>
                <a:solidFill>
                  <a:srgbClr val="9876AA"/>
                </a:solidFill>
                <a:effectLst/>
                <a:latin typeface="JetBrains Mono"/>
              </a:rPr>
              <a:t>${payload}    </a:t>
            </a:r>
            <a:r>
              <a:rPr kumimoji="0" lang="fr-FR" altLang="fr-FR" sz="1000" b="0" i="0" u="none" strike="noStrike" cap="none" normalizeH="0" baseline="0" dirty="0">
                <a:ln>
                  <a:noFill/>
                </a:ln>
                <a:solidFill>
                  <a:srgbClr val="6897BB"/>
                </a:solidFill>
                <a:effectLst/>
                <a:latin typeface="JetBrains Mono"/>
              </a:rPr>
              <a:t>passed</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9876AA"/>
                </a:solidFill>
                <a:effectLst/>
                <a:latin typeface="JetBrains Mono"/>
              </a:rPr>
              <a:t>${False}</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Update Test    </a:t>
            </a:r>
            <a:r>
              <a:rPr kumimoji="0" lang="fr-FR" altLang="fr-FR" sz="1000" b="0" i="0" u="none" strike="noStrike" cap="none" normalizeH="0" baseline="0" dirty="0">
                <a:ln>
                  <a:noFill/>
                </a:ln>
                <a:solidFill>
                  <a:srgbClr val="9876AA"/>
                </a:solidFill>
                <a:effectLst/>
                <a:latin typeface="JetBrains Mono"/>
              </a:rPr>
              <a:t>${payload}   ${REMOTE_URL} </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Fermeture du browser</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Close Browser</a:t>
            </a:r>
            <a:br>
              <a:rPr kumimoji="0" lang="fr-FR" altLang="fr-FR" sz="1000" b="0" i="0" u="none" strike="noStrike" cap="none" normalizeH="0" baseline="0" dirty="0">
                <a:ln>
                  <a:noFill/>
                </a:ln>
                <a:solidFill>
                  <a:srgbClr val="9876AA"/>
                </a:solidFill>
                <a:effectLst/>
                <a:latin typeface="JetBrains Mono"/>
              </a:rPr>
            </a:b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FFC66D"/>
                </a:solidFill>
                <a:effectLst/>
                <a:latin typeface="JetBrains Mono"/>
              </a:rPr>
              <a:t>Input username and password</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BBB529"/>
                </a:solidFill>
                <a:effectLst/>
                <a:latin typeface="JetBrains Mono"/>
              </a:rPr>
              <a:t>Arguments</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9876AA"/>
                </a:solidFill>
                <a:effectLst/>
                <a:latin typeface="JetBrains Mono"/>
              </a:rPr>
              <a:t>${USERNAME}    ${PASSWORD}</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Input Text    </a:t>
            </a:r>
            <a:r>
              <a:rPr kumimoji="0" lang="fr-FR" altLang="fr-FR" sz="1000" b="0" i="0" u="none" strike="noStrike" cap="none" normalizeH="0" baseline="0" dirty="0">
                <a:ln>
                  <a:noFill/>
                </a:ln>
                <a:solidFill>
                  <a:srgbClr val="A9B7C6"/>
                </a:solidFill>
                <a:effectLst/>
                <a:latin typeface="JetBrains Mono"/>
              </a:rPr>
              <a:t>id:user-name      </a:t>
            </a:r>
            <a:r>
              <a:rPr kumimoji="0" lang="fr-FR" altLang="fr-FR" sz="1000" b="0" i="0" u="none" strike="noStrike" cap="none" normalizeH="0" baseline="0" dirty="0">
                <a:ln>
                  <a:noFill/>
                </a:ln>
                <a:solidFill>
                  <a:srgbClr val="9876AA"/>
                </a:solidFill>
                <a:effectLst/>
                <a:latin typeface="JetBrains Mono"/>
              </a:rPr>
              <a:t>${USERNAME}</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Input Text    </a:t>
            </a:r>
            <a:r>
              <a:rPr kumimoji="0" lang="fr-FR" altLang="fr-FR" sz="1000" b="0" i="0" u="none" strike="noStrike" cap="none" normalizeH="0" baseline="0" dirty="0">
                <a:ln>
                  <a:noFill/>
                </a:ln>
                <a:solidFill>
                  <a:srgbClr val="A9B7C6"/>
                </a:solidFill>
                <a:effectLst/>
                <a:latin typeface="JetBrains Mono"/>
              </a:rPr>
              <a:t>id:password       </a:t>
            </a:r>
            <a:r>
              <a:rPr kumimoji="0" lang="fr-FR" altLang="fr-FR" sz="1000" b="0" i="0" u="none" strike="noStrike" cap="none" normalizeH="0" baseline="0" dirty="0">
                <a:ln>
                  <a:noFill/>
                </a:ln>
                <a:solidFill>
                  <a:srgbClr val="9876AA"/>
                </a:solidFill>
                <a:effectLst/>
                <a:latin typeface="JetBrains Mono"/>
              </a:rPr>
              <a:t>${PASSWORD}</a:t>
            </a:r>
            <a:br>
              <a:rPr kumimoji="0" lang="fr-FR" altLang="fr-FR" sz="1000" b="0" i="0" u="none" strike="noStrike" cap="none" normalizeH="0" baseline="0" dirty="0">
                <a:ln>
                  <a:noFill/>
                </a:ln>
                <a:solidFill>
                  <a:srgbClr val="9876AA"/>
                </a:solidFill>
                <a:effectLst/>
                <a:latin typeface="JetBrains Mono"/>
              </a:rPr>
            </a:b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FFC66D"/>
                </a:solidFill>
                <a:effectLst/>
                <a:latin typeface="JetBrains Mono"/>
              </a:rPr>
              <a:t>Submit and display error message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BBB529"/>
                </a:solidFill>
                <a:effectLst/>
                <a:latin typeface="JetBrains Mono"/>
              </a:rPr>
              <a:t>Arguments</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9876AA"/>
                </a:solidFill>
                <a:effectLst/>
                <a:latin typeface="JetBrains Mono"/>
              </a:rPr>
              <a:t>${message}</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Element    </a:t>
            </a:r>
            <a:r>
              <a:rPr kumimoji="0" lang="fr-FR" altLang="fr-FR" sz="1000" b="0" i="0" u="none" strike="noStrike" cap="none" normalizeH="0" baseline="0" dirty="0">
                <a:ln>
                  <a:noFill/>
                </a:ln>
                <a:solidFill>
                  <a:srgbClr val="A9B7C6"/>
                </a:solidFill>
                <a:effectLst/>
                <a:latin typeface="JetBrains Mono"/>
              </a:rPr>
              <a:t>id:login-button</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Element Text Should Be    </a:t>
            </a:r>
            <a:r>
              <a:rPr kumimoji="0" lang="fr-FR" altLang="fr-FR" sz="1000" b="0" i="0" u="none" strike="noStrike" cap="none" normalizeH="0" baseline="0" dirty="0">
                <a:ln>
                  <a:noFill/>
                </a:ln>
                <a:solidFill>
                  <a:srgbClr val="6897BB"/>
                </a:solidFill>
                <a:effectLst/>
                <a:latin typeface="JetBrains Mono"/>
              </a:rPr>
              <a:t>css:h3[data-test</a:t>
            </a:r>
            <a:r>
              <a:rPr kumimoji="0" lang="fr-FR" altLang="fr-FR" sz="1000" b="0" i="0" u="none" strike="noStrike" cap="none" normalizeH="0" baseline="0" dirty="0">
                <a:ln>
                  <a:noFill/>
                </a:ln>
                <a:solidFill>
                  <a:srgbClr val="A9B7C6"/>
                </a:solidFill>
                <a:effectLst/>
                <a:latin typeface="JetBrains Mono"/>
              </a:rPr>
              <a:t>='error']    </a:t>
            </a:r>
            <a:r>
              <a:rPr kumimoji="0" lang="fr-FR" altLang="fr-FR" sz="1000" b="0" i="0" u="none" strike="noStrike" cap="none" normalizeH="0" baseline="0" dirty="0">
                <a:ln>
                  <a:noFill/>
                </a:ln>
                <a:solidFill>
                  <a:srgbClr val="9876AA"/>
                </a:solidFill>
                <a:effectLst/>
                <a:latin typeface="JetBrains Mono"/>
              </a:rPr>
              <a:t>${message}</a:t>
            </a:r>
            <a:endParaRPr kumimoji="0" lang="fr-FR" altLang="fr-FR" sz="1800" b="0" i="0" u="none" strike="noStrike" cap="none" normalizeH="0" baseline="0" dirty="0">
              <a:ln>
                <a:noFill/>
              </a:ln>
              <a:solidFill>
                <a:schemeClr val="tx1"/>
              </a:solidFill>
              <a:effectLst/>
              <a:latin typeface="JetBrains Mono"/>
            </a:endParaRPr>
          </a:p>
        </p:txBody>
      </p:sp>
    </p:spTree>
    <p:extLst>
      <p:ext uri="{BB962C8B-B14F-4D97-AF65-F5344CB8AC3E}">
        <p14:creationId xmlns:p14="http://schemas.microsoft.com/office/powerpoint/2010/main" val="34290435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Exécuter les tests dans le Cloud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Utilisation des tests automatisés avec Sauce Labs</a:t>
            </a:r>
            <a:endParaRPr kumimoji="0" lang="fr-FR"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texte 3">
            <a:extLst>
              <a:ext uri="{FF2B5EF4-FFF2-40B4-BE49-F238E27FC236}">
                <a16:creationId xmlns:a16="http://schemas.microsoft.com/office/drawing/2014/main" id="{1E5CDDD6-F6EC-739E-994A-BA99FCA747F4}"/>
              </a:ext>
            </a:extLst>
          </p:cNvPr>
          <p:cNvSpPr txBox="1">
            <a:spLocks/>
          </p:cNvSpPr>
          <p:nvPr/>
        </p:nvSpPr>
        <p:spPr>
          <a:xfrm>
            <a:off x="210330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solidFill>
                  <a:srgbClr val="272727"/>
                </a:solidFill>
                <a:latin typeface="+mn-lt"/>
              </a:rPr>
              <a:t> Ci-dessous le script de la custom library permettant de mettre à jour le nom et le statut du cas de test dans Sauce Labs :</a:t>
            </a:r>
          </a:p>
          <a:p>
            <a:endParaRPr lang="fr-FR" dirty="0">
              <a:solidFill>
                <a:srgbClr val="272727"/>
              </a:solidFill>
              <a:latin typeface="+mn-lt"/>
            </a:endParaRPr>
          </a:p>
        </p:txBody>
      </p:sp>
      <p:sp>
        <p:nvSpPr>
          <p:cNvPr id="6" name="Rectangle 1">
            <a:extLst>
              <a:ext uri="{FF2B5EF4-FFF2-40B4-BE49-F238E27FC236}">
                <a16:creationId xmlns:a16="http://schemas.microsoft.com/office/drawing/2014/main" id="{AE6E987B-7AAA-7AEA-74CB-79887E28F948}"/>
              </a:ext>
            </a:extLst>
          </p:cNvPr>
          <p:cNvSpPr>
            <a:spLocks noChangeArrowheads="1"/>
          </p:cNvSpPr>
          <p:nvPr/>
        </p:nvSpPr>
        <p:spPr bwMode="auto">
          <a:xfrm>
            <a:off x="3722208" y="2143865"/>
            <a:ext cx="6384032" cy="42473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import </a:t>
            </a:r>
            <a:r>
              <a:rPr kumimoji="0" lang="fr-FR" altLang="fr-FR" sz="1000" b="0" i="0" u="none" strike="noStrike" cap="none" normalizeH="0" baseline="0" dirty="0">
                <a:ln>
                  <a:noFill/>
                </a:ln>
                <a:solidFill>
                  <a:srgbClr val="A9B7C6"/>
                </a:solidFill>
                <a:effectLst/>
                <a:latin typeface="JetBrains Mono"/>
              </a:rPr>
              <a:t>base64</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import </a:t>
            </a:r>
            <a:r>
              <a:rPr kumimoji="0" lang="fr-FR" altLang="fr-FR" sz="1000" b="0" i="0" u="none" strike="noStrike" cap="none" normalizeH="0" baseline="0" dirty="0">
                <a:ln>
                  <a:noFill/>
                </a:ln>
                <a:solidFill>
                  <a:srgbClr val="A9B7C6"/>
                </a:solidFill>
                <a:effectLst/>
                <a:latin typeface="JetBrains Mono"/>
              </a:rPr>
              <a:t>re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import </a:t>
            </a:r>
            <a:r>
              <a:rPr kumimoji="0" lang="fr-FR" altLang="fr-FR" sz="1000" b="0" i="0" u="none" strike="noStrike" cap="none" normalizeH="0" baseline="0" dirty="0">
                <a:ln>
                  <a:noFill/>
                </a:ln>
                <a:solidFill>
                  <a:srgbClr val="A9B7C6"/>
                </a:solidFill>
                <a:effectLst/>
                <a:latin typeface="JetBrains Mono"/>
              </a:rPr>
              <a:t>requests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import </a:t>
            </a:r>
            <a:r>
              <a:rPr kumimoji="0" lang="fr-FR" altLang="fr-FR" sz="1000" b="0" i="0" u="none" strike="noStrike" cap="none" normalizeH="0" baseline="0" dirty="0">
                <a:ln>
                  <a:noFill/>
                </a:ln>
                <a:solidFill>
                  <a:srgbClr val="A9B7C6"/>
                </a:solidFill>
                <a:effectLst/>
                <a:latin typeface="JetBrains Mono"/>
              </a:rPr>
              <a:t>simplejson </a:t>
            </a:r>
            <a:r>
              <a:rPr kumimoji="0" lang="fr-FR" altLang="fr-FR" sz="1000" b="0" i="0" u="none" strike="noStrike" cap="none" normalizeH="0" baseline="0" dirty="0">
                <a:ln>
                  <a:noFill/>
                </a:ln>
                <a:solidFill>
                  <a:srgbClr val="CC7832"/>
                </a:solidFill>
                <a:effectLst/>
                <a:latin typeface="JetBrains Mono"/>
              </a:rPr>
              <a:t>as </a:t>
            </a:r>
            <a:r>
              <a:rPr kumimoji="0" lang="fr-FR" altLang="fr-FR" sz="1000" b="0" i="0" u="none" strike="noStrike" cap="none" normalizeH="0" baseline="0" dirty="0">
                <a:ln>
                  <a:noFill/>
                </a:ln>
                <a:solidFill>
                  <a:srgbClr val="A9B7C6"/>
                </a:solidFill>
                <a:effectLst/>
                <a:latin typeface="JetBrains Mono"/>
              </a:rPr>
              <a:t>json</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from </a:t>
            </a:r>
            <a:r>
              <a:rPr kumimoji="0" lang="fr-FR" altLang="fr-FR" sz="1000" b="0" i="0" u="none" strike="noStrike" cap="none" normalizeH="0" baseline="0" dirty="0">
                <a:ln>
                  <a:noFill/>
                </a:ln>
                <a:solidFill>
                  <a:srgbClr val="A9B7C6"/>
                </a:solidFill>
                <a:effectLst/>
                <a:latin typeface="JetBrains Mono"/>
              </a:rPr>
              <a:t>robot.libraries.BuiltIn </a:t>
            </a:r>
            <a:r>
              <a:rPr kumimoji="0" lang="fr-FR" altLang="fr-FR" sz="1000" b="0" i="0" u="none" strike="noStrike" cap="none" normalizeH="0" baseline="0" dirty="0">
                <a:ln>
                  <a:noFill/>
                </a:ln>
                <a:solidFill>
                  <a:srgbClr val="CC7832"/>
                </a:solidFill>
                <a:effectLst/>
                <a:latin typeface="JetBrains Mono"/>
              </a:rPr>
              <a:t>import </a:t>
            </a:r>
            <a:r>
              <a:rPr kumimoji="0" lang="fr-FR" altLang="fr-FR" sz="1000" b="0" i="0" u="none" strike="noStrike" cap="none" normalizeH="0" baseline="0" dirty="0">
                <a:ln>
                  <a:noFill/>
                </a:ln>
                <a:solidFill>
                  <a:srgbClr val="A9B7C6"/>
                </a:solidFill>
                <a:effectLst/>
                <a:latin typeface="JetBrains Mono"/>
              </a:rPr>
              <a:t>BuiltIn</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USERNAME_ACCESS_KEY = re.compile(</a:t>
            </a:r>
            <a:r>
              <a:rPr kumimoji="0" lang="fr-FR" altLang="fr-FR" sz="1000" b="0" i="0" u="none" strike="noStrike" cap="none" normalizeH="0" baseline="0" dirty="0">
                <a:ln>
                  <a:noFill/>
                </a:ln>
                <a:solidFill>
                  <a:srgbClr val="6A8759"/>
                </a:solidFill>
                <a:effectLst/>
                <a:latin typeface="JetBrains Mono"/>
              </a:rPr>
              <a:t>'^(http|https):\/\/([^:]+):([^@]+)@’</a:t>
            </a:r>
            <a:r>
              <a:rPr kumimoji="0" lang="fr-FR" altLang="fr-FR" sz="1000" b="0" i="0" u="none" strike="noStrike" cap="none" normalizeH="0" baseline="0" dirty="0">
                <a:ln>
                  <a:noFill/>
                </a:ln>
                <a:solidFill>
                  <a:srgbClr val="A9B7C6"/>
                </a:solidFill>
                <a:effectLst/>
                <a:latin typeface="JetBrains Mono"/>
              </a:rPr>
              <a:t>)</a:t>
            </a:r>
            <a:endParaRPr lang="fr-FR" altLang="fr-FR" sz="1000" dirty="0">
              <a:solidFill>
                <a:srgbClr val="A9B7C6"/>
              </a:solidFill>
              <a:latin typeface="JetBrains Mono"/>
            </a:endParaRPr>
          </a:p>
          <a:p>
            <a:pPr eaLnBrk="0" fontAlgn="base" hangingPunct="0">
              <a:spcBef>
                <a:spcPct val="0"/>
              </a:spcBef>
              <a:spcAft>
                <a:spcPct val="0"/>
              </a:spcAft>
            </a:pP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def </a:t>
            </a:r>
            <a:r>
              <a:rPr kumimoji="0" lang="fr-FR" altLang="fr-FR" sz="1000" b="0" i="0" u="none" strike="noStrike" cap="none" normalizeH="0" baseline="0" dirty="0">
                <a:ln>
                  <a:noFill/>
                </a:ln>
                <a:solidFill>
                  <a:srgbClr val="FFC66D"/>
                </a:solidFill>
                <a:effectLst/>
                <a:latin typeface="JetBrains Mono"/>
              </a:rPr>
              <a:t>update_test</a:t>
            </a:r>
            <a:r>
              <a:rPr kumimoji="0" lang="fr-FR" altLang="fr-FR" sz="1000" b="0" i="0" u="none" strike="noStrike" cap="none" normalizeH="0" baseline="0" dirty="0">
                <a:ln>
                  <a:noFill/>
                </a:ln>
                <a:solidFill>
                  <a:srgbClr val="A9B7C6"/>
                </a:solidFill>
                <a:effectLst/>
                <a:latin typeface="JetBrains Mono"/>
              </a:rPr>
              <a:t>(payload</a:t>
            </a:r>
            <a:r>
              <a:rPr kumimoji="0" lang="fr-FR" altLang="fr-FR" sz="1000" b="0" i="0" u="none" strike="noStrike" cap="none" normalizeH="0" baseline="0" dirty="0">
                <a:ln>
                  <a:noFill/>
                </a:ln>
                <a:solidFill>
                  <a:srgbClr val="CC7832"/>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remote_url=</a:t>
            </a:r>
            <a:r>
              <a:rPr kumimoji="0" lang="fr-FR" altLang="fr-FR" sz="1000" b="0" i="0" u="none" strike="noStrike" cap="none" normalizeH="0" baseline="0" dirty="0">
                <a:ln>
                  <a:noFill/>
                </a:ln>
                <a:solidFill>
                  <a:srgbClr val="6A8759"/>
                </a:solidFill>
                <a:effectLst/>
                <a:latin typeface="JetBrains Mono"/>
              </a:rPr>
              <a:t>''</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Parse username and access_key from the remote_url</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CC7832"/>
                </a:solidFill>
                <a:effectLst/>
                <a:latin typeface="JetBrains Mono"/>
              </a:rPr>
              <a:t>assert </a:t>
            </a:r>
            <a:r>
              <a:rPr kumimoji="0" lang="fr-FR" altLang="fr-FR" sz="1000" b="0" i="0" u="none" strike="noStrike" cap="none" normalizeH="0" baseline="0" dirty="0">
                <a:ln>
                  <a:noFill/>
                </a:ln>
                <a:solidFill>
                  <a:srgbClr val="A9B7C6"/>
                </a:solidFill>
                <a:effectLst/>
                <a:latin typeface="JetBrains Mono"/>
              </a:rPr>
              <a:t>USERNAME_ACCESS_KEY.match(remote_url)</a:t>
            </a:r>
            <a:r>
              <a:rPr kumimoji="0" lang="fr-FR" altLang="fr-FR" sz="1000" b="0" i="0" u="none" strike="noStrike" cap="none" normalizeH="0" baseline="0" dirty="0">
                <a:ln>
                  <a:noFill/>
                </a:ln>
                <a:solidFill>
                  <a:srgbClr val="CC7832"/>
                </a:solidFill>
                <a:effectLst/>
                <a:latin typeface="JetBrains Mono"/>
              </a:rPr>
              <a:t>, </a:t>
            </a:r>
            <a:r>
              <a:rPr kumimoji="0" lang="fr-FR" altLang="fr-FR" sz="1000" b="0" i="0" u="none" strike="noStrike" cap="none" normalizeH="0" baseline="0" dirty="0">
                <a:ln>
                  <a:noFill/>
                </a:ln>
                <a:solidFill>
                  <a:srgbClr val="6A8759"/>
                </a:solidFill>
                <a:effectLst/>
                <a:latin typeface="JetBrains Mono"/>
              </a:rPr>
              <a:t>'Incomplete remote_url.’</a:t>
            </a: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6A8759"/>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username</a:t>
            </a:r>
            <a:r>
              <a:rPr kumimoji="0" lang="fr-FR" altLang="fr-FR" sz="1000" b="0" i="0" u="none" strike="noStrike" cap="none" normalizeH="0" baseline="0" dirty="0">
                <a:ln>
                  <a:noFill/>
                </a:ln>
                <a:solidFill>
                  <a:srgbClr val="CC7832"/>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access_key = USERNAME_ACCESS_KEY.findall(remote_url)[</a:t>
            </a:r>
            <a:r>
              <a:rPr kumimoji="0" lang="fr-FR" altLang="fr-FR" sz="1000" b="0" i="0" u="none" strike="noStrike" cap="none" normalizeH="0" baseline="0" dirty="0">
                <a:ln>
                  <a:noFill/>
                </a:ln>
                <a:solidFill>
                  <a:srgbClr val="6897BB"/>
                </a:solidFill>
                <a:effectLst/>
                <a:latin typeface="JetBrains Mono"/>
              </a:rPr>
              <a:t>0</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6897BB"/>
                </a:solidFill>
                <a:effectLst/>
                <a:latin typeface="JetBrains Mono"/>
              </a:rPr>
              <a:t>1</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Get selenium session id from the keyword library</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selenium = BuiltIn().get_library_instance(</a:t>
            </a:r>
            <a:r>
              <a:rPr kumimoji="0" lang="fr-FR" altLang="fr-FR" sz="1000" b="0" i="0" u="none" strike="noStrike" cap="none" normalizeH="0" baseline="0" dirty="0">
                <a:ln>
                  <a:noFill/>
                </a:ln>
                <a:solidFill>
                  <a:srgbClr val="6A8759"/>
                </a:solidFill>
                <a:effectLst/>
                <a:latin typeface="JetBrains Mono"/>
              </a:rPr>
              <a:t>'SeleniumLibrary’</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job_id = selenium.driver.session_id</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Prepare headers</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auth_info = </a:t>
            </a:r>
            <a:r>
              <a:rPr kumimoji="0" lang="fr-FR" altLang="fr-FR" sz="1000" b="0" i="0" u="none" strike="noStrike" cap="none" normalizeH="0" baseline="0" dirty="0">
                <a:ln>
                  <a:noFill/>
                </a:ln>
                <a:solidFill>
                  <a:srgbClr val="6A8759"/>
                </a:solidFill>
                <a:effectLst/>
                <a:latin typeface="JetBrains Mono"/>
              </a:rPr>
              <a:t>'{}:{}'</a:t>
            </a:r>
            <a:r>
              <a:rPr kumimoji="0" lang="fr-FR" altLang="fr-FR" sz="1000" b="0" i="0" u="none" strike="noStrike" cap="none" normalizeH="0" baseline="0" dirty="0">
                <a:ln>
                  <a:noFill/>
                </a:ln>
                <a:solidFill>
                  <a:srgbClr val="A9B7C6"/>
                </a:solidFill>
                <a:effectLst/>
                <a:latin typeface="JetBrains Mono"/>
              </a:rPr>
              <a:t>.format(username</a:t>
            </a:r>
            <a:r>
              <a:rPr kumimoji="0" lang="fr-FR" altLang="fr-FR" sz="1000" b="0" i="0" u="none" strike="noStrike" cap="none" normalizeH="0" baseline="0" dirty="0">
                <a:ln>
                  <a:noFill/>
                </a:ln>
                <a:solidFill>
                  <a:srgbClr val="CC7832"/>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access_key)</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token = base64.b64encode(auth_info.encode(</a:t>
            </a:r>
            <a:r>
              <a:rPr kumimoji="0" lang="fr-FR" altLang="fr-FR" sz="1000" b="0" i="0" u="none" strike="noStrike" cap="none" normalizeH="0" baseline="0" dirty="0">
                <a:ln>
                  <a:noFill/>
                </a:ln>
                <a:solidFill>
                  <a:srgbClr val="6A8759"/>
                </a:solidFill>
                <a:effectLst/>
                <a:latin typeface="JetBrains Mono"/>
              </a:rPr>
              <a:t>'utf-8'</a:t>
            </a:r>
            <a:r>
              <a:rPr kumimoji="0" lang="fr-FR" altLang="fr-FR" sz="1000" b="0" i="0" u="none" strike="noStrike" cap="none" normalizeH="0" baseline="0" dirty="0">
                <a:ln>
                  <a:noFill/>
                </a:ln>
                <a:solidFill>
                  <a:srgbClr val="A9B7C6"/>
                </a:solidFill>
                <a:effectLst/>
                <a:latin typeface="JetBrains Mono"/>
              </a:rPr>
              <a:t>)).decode(</a:t>
            </a:r>
            <a:r>
              <a:rPr kumimoji="0" lang="fr-FR" altLang="fr-FR" sz="1000" b="0" i="0" u="none" strike="noStrike" cap="none" normalizeH="0" baseline="0" dirty="0">
                <a:ln>
                  <a:noFill/>
                </a:ln>
                <a:solidFill>
                  <a:srgbClr val="6A8759"/>
                </a:solidFill>
                <a:effectLst/>
                <a:latin typeface="JetBrains Mono"/>
              </a:rPr>
              <a:t>'utf-8’</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headers = {</a:t>
            </a:r>
            <a:r>
              <a:rPr kumimoji="0" lang="fr-FR" altLang="fr-FR" sz="1000" b="0" i="0" u="none" strike="noStrike" cap="none" normalizeH="0" baseline="0" dirty="0">
                <a:ln>
                  <a:noFill/>
                </a:ln>
                <a:solidFill>
                  <a:srgbClr val="6A8759"/>
                </a:solidFill>
                <a:effectLst/>
                <a:latin typeface="JetBrains Mono"/>
              </a:rPr>
              <a:t>'Authorization'</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6A8759"/>
                </a:solidFill>
                <a:effectLst/>
                <a:latin typeface="JetBrains Mono"/>
              </a:rPr>
              <a:t>'Basic {0}'</a:t>
            </a:r>
            <a:r>
              <a:rPr kumimoji="0" lang="fr-FR" altLang="fr-FR" sz="1000" b="0" i="0" u="none" strike="noStrike" cap="none" normalizeH="0" baseline="0" dirty="0">
                <a:ln>
                  <a:noFill/>
                </a:ln>
                <a:solidFill>
                  <a:srgbClr val="A9B7C6"/>
                </a:solidFill>
                <a:effectLst/>
                <a:latin typeface="JetBrains Mono"/>
              </a:rPr>
              <a:t>.format(token)}</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Put test status to Sauce Labs</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 Liste des endpoints de l'API SauceLabs : https://docs.saucelabs.com/dev/api/jobs/</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url = </a:t>
            </a:r>
            <a:r>
              <a:rPr kumimoji="0" lang="fr-FR" altLang="fr-FR" sz="1000" b="0" i="0" u="none" strike="noStrike" cap="none" normalizeH="0" baseline="0" dirty="0">
                <a:ln>
                  <a:noFill/>
                </a:ln>
                <a:solidFill>
                  <a:srgbClr val="6A8759"/>
                </a:solidFill>
                <a:effectLst/>
                <a:latin typeface="JetBrains Mono"/>
              </a:rPr>
              <a:t>'https://api.eu-central-1.saucelabs.com/rest/v1/{0}/jobs/{1}'</a:t>
            </a:r>
            <a:r>
              <a:rPr kumimoji="0" lang="fr-FR" altLang="fr-FR" sz="1000" b="0" i="0" u="none" strike="noStrike" cap="none" normalizeH="0" baseline="0" dirty="0">
                <a:ln>
                  <a:noFill/>
                </a:ln>
                <a:solidFill>
                  <a:srgbClr val="A9B7C6"/>
                </a:solidFill>
                <a:effectLst/>
                <a:latin typeface="JetBrains Mono"/>
              </a:rPr>
              <a:t>.format(username</a:t>
            </a:r>
            <a:r>
              <a:rPr kumimoji="0" lang="fr-FR" altLang="fr-FR" sz="1000" b="0" i="0" u="none" strike="noStrike" cap="none" normalizeH="0" baseline="0" dirty="0">
                <a:ln>
                  <a:noFill/>
                </a:ln>
                <a:solidFill>
                  <a:srgbClr val="CC7832"/>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job_id)</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response = requests.put(url</a:t>
            </a:r>
            <a:r>
              <a:rPr kumimoji="0" lang="fr-FR" altLang="fr-FR" sz="1000" b="0" i="0" u="none" strike="noStrike" cap="none" normalizeH="0" baseline="0" dirty="0">
                <a:ln>
                  <a:noFill/>
                </a:ln>
                <a:solidFill>
                  <a:srgbClr val="CC7832"/>
                </a:solidFill>
                <a:effectLst/>
                <a:latin typeface="JetBrains Mono"/>
              </a:rPr>
              <a:t>, </a:t>
            </a:r>
            <a:r>
              <a:rPr kumimoji="0" lang="fr-FR" altLang="fr-FR" sz="1000" b="0" i="0" u="none" strike="noStrike" cap="none" normalizeH="0" baseline="0" dirty="0">
                <a:ln>
                  <a:noFill/>
                </a:ln>
                <a:solidFill>
                  <a:srgbClr val="AA4926"/>
                </a:solidFill>
                <a:effectLst/>
                <a:latin typeface="JetBrains Mono"/>
              </a:rPr>
              <a:t>data</a:t>
            </a:r>
            <a:r>
              <a:rPr kumimoji="0" lang="fr-FR" altLang="fr-FR" sz="1000" b="0" i="0" u="none" strike="noStrike" cap="none" normalizeH="0" baseline="0" dirty="0">
                <a:ln>
                  <a:noFill/>
                </a:ln>
                <a:solidFill>
                  <a:srgbClr val="A9B7C6"/>
                </a:solidFill>
                <a:effectLst/>
                <a:latin typeface="JetBrains Mono"/>
              </a:rPr>
              <a:t>=json.dumps(payload)</a:t>
            </a:r>
            <a:r>
              <a:rPr kumimoji="0" lang="fr-FR" altLang="fr-FR" sz="1000" b="0" i="0" u="none" strike="noStrike" cap="none" normalizeH="0" baseline="0" dirty="0">
                <a:ln>
                  <a:noFill/>
                </a:ln>
                <a:solidFill>
                  <a:srgbClr val="CC7832"/>
                </a:solidFill>
                <a:effectLst/>
                <a:latin typeface="JetBrains Mono"/>
              </a:rPr>
              <a:t>, </a:t>
            </a:r>
            <a:r>
              <a:rPr kumimoji="0" lang="fr-FR" altLang="fr-FR" sz="1000" b="0" i="0" u="none" strike="noStrike" cap="none" normalizeH="0" baseline="0" dirty="0">
                <a:ln>
                  <a:noFill/>
                </a:ln>
                <a:solidFill>
                  <a:srgbClr val="AA4926"/>
                </a:solidFill>
                <a:effectLst/>
                <a:latin typeface="JetBrains Mono"/>
              </a:rPr>
              <a:t>headers</a:t>
            </a:r>
            <a:r>
              <a:rPr kumimoji="0" lang="fr-FR" altLang="fr-FR" sz="1000" b="0" i="0" u="none" strike="noStrike" cap="none" normalizeH="0" baseline="0" dirty="0">
                <a:ln>
                  <a:noFill/>
                </a:ln>
                <a:solidFill>
                  <a:srgbClr val="A9B7C6"/>
                </a:solidFill>
                <a:effectLst/>
                <a:latin typeface="JetBrains Mono"/>
              </a:rPr>
              <a:t>=headers)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CC7832"/>
                </a:solidFill>
                <a:effectLst/>
                <a:latin typeface="JetBrains Mono"/>
              </a:rPr>
              <a:t>assert </a:t>
            </a:r>
            <a:r>
              <a:rPr kumimoji="0" lang="fr-FR" altLang="fr-FR" sz="1000" b="0" i="0" u="none" strike="noStrike" cap="none" normalizeH="0" baseline="0" dirty="0">
                <a:ln>
                  <a:noFill/>
                </a:ln>
                <a:solidFill>
                  <a:srgbClr val="A9B7C6"/>
                </a:solidFill>
                <a:effectLst/>
                <a:latin typeface="JetBrains Mono"/>
              </a:rPr>
              <a:t>response.status_code == </a:t>
            </a:r>
            <a:r>
              <a:rPr kumimoji="0" lang="fr-FR" altLang="fr-FR" sz="1000" b="0" i="0" u="none" strike="noStrike" cap="none" normalizeH="0" baseline="0" dirty="0">
                <a:ln>
                  <a:noFill/>
                </a:ln>
                <a:solidFill>
                  <a:srgbClr val="6897BB"/>
                </a:solidFill>
                <a:effectLst/>
                <a:latin typeface="JetBrains Mono"/>
              </a:rPr>
              <a:t>200</a:t>
            </a:r>
            <a:r>
              <a:rPr kumimoji="0" lang="fr-FR" altLang="fr-FR" sz="1000" b="0" i="0" u="none" strike="noStrike" cap="none" normalizeH="0" baseline="0" dirty="0">
                <a:ln>
                  <a:noFill/>
                </a:ln>
                <a:solidFill>
                  <a:srgbClr val="CC7832"/>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response.text</a:t>
            </a:r>
            <a:endParaRPr kumimoji="0" lang="fr-FR" altLang="fr-FR" sz="1800" b="0" i="0" u="none" strike="noStrike" cap="none" normalizeH="0" baseline="0" dirty="0">
              <a:ln>
                <a:noFill/>
              </a:ln>
              <a:solidFill>
                <a:schemeClr val="tx1"/>
              </a:solidFill>
              <a:effectLst/>
              <a:latin typeface="JetBrains Mono"/>
            </a:endParaRPr>
          </a:p>
        </p:txBody>
      </p:sp>
    </p:spTree>
    <p:extLst>
      <p:ext uri="{BB962C8B-B14F-4D97-AF65-F5344CB8AC3E}">
        <p14:creationId xmlns:p14="http://schemas.microsoft.com/office/powerpoint/2010/main" val="38535588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Exécuter les tests dans le Cloud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Utilisation des tests automatisés avec Sauce Labs</a:t>
            </a:r>
            <a:endParaRPr kumimoji="0" lang="fr-FR"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texte 3">
            <a:extLst>
              <a:ext uri="{FF2B5EF4-FFF2-40B4-BE49-F238E27FC236}">
                <a16:creationId xmlns:a16="http://schemas.microsoft.com/office/drawing/2014/main" id="{1E5CDDD6-F6EC-739E-994A-BA99FCA747F4}"/>
              </a:ext>
            </a:extLst>
          </p:cNvPr>
          <p:cNvSpPr txBox="1">
            <a:spLocks/>
          </p:cNvSpPr>
          <p:nvPr/>
        </p:nvSpPr>
        <p:spPr>
          <a:xfrm>
            <a:off x="210330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solidFill>
                  <a:srgbClr val="272727"/>
                </a:solidFill>
                <a:latin typeface="+mn-lt"/>
              </a:rPr>
              <a:t> Les résultats des tests sont bien visibles dans </a:t>
            </a:r>
            <a:r>
              <a:rPr lang="fr-FR" b="1" dirty="0">
                <a:solidFill>
                  <a:srgbClr val="272727"/>
                </a:solidFill>
                <a:latin typeface="+mn-lt"/>
              </a:rPr>
              <a:t>Test Results</a:t>
            </a:r>
            <a:r>
              <a:rPr lang="fr-FR" dirty="0">
                <a:solidFill>
                  <a:srgbClr val="272727"/>
                </a:solidFill>
                <a:latin typeface="+mn-lt"/>
              </a:rPr>
              <a:t>. Le nom du cas de test est correctement renommé après exécution.</a:t>
            </a:r>
          </a:p>
          <a:p>
            <a:pPr>
              <a:buFont typeface="Wingdings" panose="05000000000000000000" pitchFamily="2" charset="2"/>
              <a:buChar char="q"/>
            </a:pPr>
            <a:endParaRPr lang="fr-FR" dirty="0">
              <a:solidFill>
                <a:srgbClr val="272727"/>
              </a:solidFill>
              <a:latin typeface="+mn-lt"/>
            </a:endParaRPr>
          </a:p>
          <a:p>
            <a:pPr>
              <a:buFont typeface="Wingdings" panose="05000000000000000000" pitchFamily="2" charset="2"/>
              <a:buChar char="q"/>
            </a:pPr>
            <a:endParaRPr lang="fr-FR" dirty="0">
              <a:solidFill>
                <a:srgbClr val="272727"/>
              </a:solidFill>
              <a:latin typeface="+mn-lt"/>
            </a:endParaRPr>
          </a:p>
          <a:p>
            <a:pPr>
              <a:buFont typeface="Wingdings" panose="05000000000000000000" pitchFamily="2" charset="2"/>
              <a:buChar char="q"/>
            </a:pPr>
            <a:endParaRPr lang="fr-FR" dirty="0">
              <a:solidFill>
                <a:srgbClr val="272727"/>
              </a:solidFill>
              <a:latin typeface="+mn-lt"/>
            </a:endParaRPr>
          </a:p>
          <a:p>
            <a:pPr>
              <a:buFont typeface="Wingdings" panose="05000000000000000000" pitchFamily="2" charset="2"/>
              <a:buChar char="q"/>
            </a:pPr>
            <a:endParaRPr lang="fr-FR" dirty="0">
              <a:solidFill>
                <a:srgbClr val="272727"/>
              </a:solidFill>
              <a:latin typeface="+mn-lt"/>
            </a:endParaRPr>
          </a:p>
          <a:p>
            <a:pPr>
              <a:buFont typeface="Wingdings" panose="05000000000000000000" pitchFamily="2" charset="2"/>
              <a:buChar char="q"/>
            </a:pPr>
            <a:endParaRPr lang="fr-FR" dirty="0">
              <a:solidFill>
                <a:srgbClr val="272727"/>
              </a:solidFill>
              <a:latin typeface="+mn-lt"/>
            </a:endParaRPr>
          </a:p>
          <a:p>
            <a:pPr>
              <a:buFont typeface="Wingdings" panose="05000000000000000000" pitchFamily="2" charset="2"/>
              <a:buChar char="q"/>
            </a:pPr>
            <a:r>
              <a:rPr lang="fr-FR" dirty="0">
                <a:solidFill>
                  <a:srgbClr val="272727"/>
                </a:solidFill>
                <a:latin typeface="+mn-lt"/>
              </a:rPr>
              <a:t> Les logs, la vidéo et les screenshots sont consultables en cliquant sur le nom du cas de test.</a:t>
            </a:r>
          </a:p>
          <a:p>
            <a:pPr>
              <a:buFont typeface="Wingdings" panose="05000000000000000000" pitchFamily="2" charset="2"/>
              <a:buChar char="q"/>
            </a:pPr>
            <a:endParaRPr lang="fr-FR" dirty="0">
              <a:solidFill>
                <a:srgbClr val="272727"/>
              </a:solidFill>
              <a:latin typeface="+mn-lt"/>
            </a:endParaRPr>
          </a:p>
          <a:p>
            <a:endParaRPr lang="fr-FR" dirty="0">
              <a:solidFill>
                <a:srgbClr val="272727"/>
              </a:solidFill>
              <a:latin typeface="+mn-lt"/>
            </a:endParaRPr>
          </a:p>
        </p:txBody>
      </p:sp>
      <p:pic>
        <p:nvPicPr>
          <p:cNvPr id="7" name="Image 6">
            <a:extLst>
              <a:ext uri="{FF2B5EF4-FFF2-40B4-BE49-F238E27FC236}">
                <a16:creationId xmlns:a16="http://schemas.microsoft.com/office/drawing/2014/main" id="{D9B1BAB2-D430-D7BF-4400-2A891BED2A44}"/>
              </a:ext>
            </a:extLst>
          </p:cNvPr>
          <p:cNvPicPr>
            <a:picLocks noChangeAspect="1"/>
          </p:cNvPicPr>
          <p:nvPr/>
        </p:nvPicPr>
        <p:blipFill>
          <a:blip r:embed="rId3"/>
          <a:stretch>
            <a:fillRect/>
          </a:stretch>
        </p:blipFill>
        <p:spPr>
          <a:xfrm>
            <a:off x="2131301" y="2204864"/>
            <a:ext cx="7254380" cy="1352855"/>
          </a:xfrm>
          <a:prstGeom prst="rect">
            <a:avLst/>
          </a:prstGeom>
        </p:spPr>
      </p:pic>
      <p:pic>
        <p:nvPicPr>
          <p:cNvPr id="9" name="Image 8">
            <a:extLst>
              <a:ext uri="{FF2B5EF4-FFF2-40B4-BE49-F238E27FC236}">
                <a16:creationId xmlns:a16="http://schemas.microsoft.com/office/drawing/2014/main" id="{E1E6CF91-BCE0-FAA6-2DFB-81024171A57E}"/>
              </a:ext>
            </a:extLst>
          </p:cNvPr>
          <p:cNvPicPr>
            <a:picLocks noChangeAspect="1"/>
          </p:cNvPicPr>
          <p:nvPr/>
        </p:nvPicPr>
        <p:blipFill>
          <a:blip r:embed="rId4"/>
          <a:stretch>
            <a:fillRect/>
          </a:stretch>
        </p:blipFill>
        <p:spPr>
          <a:xfrm>
            <a:off x="6100125" y="4331477"/>
            <a:ext cx="4369793" cy="1939462"/>
          </a:xfrm>
          <a:prstGeom prst="rect">
            <a:avLst/>
          </a:prstGeom>
        </p:spPr>
      </p:pic>
    </p:spTree>
    <p:extLst>
      <p:ext uri="{BB962C8B-B14F-4D97-AF65-F5344CB8AC3E}">
        <p14:creationId xmlns:p14="http://schemas.microsoft.com/office/powerpoint/2010/main" val="1811097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27384"/>
            <a:ext cx="12192000" cy="6858000"/>
          </a:xfrm>
        </p:spPr>
      </p:pic>
      <p:sp>
        <p:nvSpPr>
          <p:cNvPr id="6" name="Rectangle 5"/>
          <p:cNvSpPr/>
          <p:nvPr/>
        </p:nvSpPr>
        <p:spPr>
          <a:xfrm>
            <a:off x="6096000" y="277090"/>
            <a:ext cx="5691931"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304301" y="1523280"/>
            <a:ext cx="4322618" cy="707886"/>
          </a:xfrm>
          <a:prstGeom prst="rect">
            <a:avLst/>
          </a:prstGeom>
          <a:noFill/>
        </p:spPr>
        <p:txBody>
          <a:bodyPr wrap="square" rtlCol="0">
            <a:spAutoFit/>
          </a:bodyPr>
          <a:lstStyle/>
          <a:p>
            <a:r>
              <a:rPr lang="fr-FR" sz="4000" b="1" dirty="0">
                <a:latin typeface="Arial Black" charset="0"/>
                <a:ea typeface="Arial Black" charset="0"/>
                <a:cs typeface="Arial Black" charset="0"/>
              </a:rPr>
              <a:t>#EXERCICE 7</a:t>
            </a:r>
          </a:p>
        </p:txBody>
      </p:sp>
      <p:sp>
        <p:nvSpPr>
          <p:cNvPr id="9" name="ZoneTexte 8"/>
          <p:cNvSpPr txBox="1"/>
          <p:nvPr/>
        </p:nvSpPr>
        <p:spPr>
          <a:xfrm>
            <a:off x="6240016" y="2636912"/>
            <a:ext cx="5225451" cy="923330"/>
          </a:xfrm>
          <a:prstGeom prst="rect">
            <a:avLst/>
          </a:prstGeom>
          <a:noFill/>
        </p:spPr>
        <p:txBody>
          <a:bodyPr wrap="square" lIns="0" tIns="0" rIns="0" bIns="0" rtlCol="0">
            <a:spAutoFit/>
          </a:bodyPr>
          <a:lstStyle/>
          <a:p>
            <a:pPr lvl="1">
              <a:buFont typeface="Wingdings" panose="05000000000000000000" pitchFamily="2" charset="2"/>
              <a:buChar char="q"/>
            </a:pPr>
            <a:r>
              <a:rPr lang="fr-FR" sz="2000" dirty="0"/>
              <a:t> Reprendre l’exercice précédent en exécutant les tests avec SauceLabs</a:t>
            </a:r>
          </a:p>
          <a:p>
            <a:pPr lvl="1">
              <a:buFont typeface="Wingdings" panose="05000000000000000000" pitchFamily="2" charset="2"/>
              <a:buChar char="q"/>
            </a:pPr>
            <a:endParaRPr lang="fr-FR" sz="2000" dirty="0"/>
          </a:p>
        </p:txBody>
      </p:sp>
    </p:spTree>
    <p:extLst>
      <p:ext uri="{BB962C8B-B14F-4D97-AF65-F5344CB8AC3E}">
        <p14:creationId xmlns:p14="http://schemas.microsoft.com/office/powerpoint/2010/main" val="11479462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09</a:t>
            </a:r>
          </a:p>
        </p:txBody>
      </p:sp>
      <p:sp>
        <p:nvSpPr>
          <p:cNvPr id="4" name="Espace réservé du texte 3"/>
          <p:cNvSpPr>
            <a:spLocks noGrp="1"/>
          </p:cNvSpPr>
          <p:nvPr>
            <p:ph type="body" sz="quarter" idx="38"/>
          </p:nvPr>
        </p:nvSpPr>
        <p:spPr>
          <a:xfrm>
            <a:off x="551384" y="4010969"/>
            <a:ext cx="6226707" cy="533871"/>
          </a:xfrm>
        </p:spPr>
        <p:txBody>
          <a:bodyPr/>
          <a:lstStyle/>
          <a:p>
            <a:r>
              <a:rPr lang="fr-FR" sz="2400" dirty="0"/>
              <a:t>Les commandes utiles</a:t>
            </a:r>
          </a:p>
        </p:txBody>
      </p:sp>
      <p:pic>
        <p:nvPicPr>
          <p:cNvPr id="8" name="Espace réservé pour une image  7"/>
          <p:cNvPicPr>
            <a:picLocks noGrp="1" noChangeAspect="1"/>
          </p:cNvPicPr>
          <p:nvPr>
            <p:ph type="pic" sz="quarter" idx="39"/>
          </p:nvPr>
        </p:nvPicPr>
        <p:blipFill>
          <a:blip r:embed="rId3">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41214841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Présentation des commandes utiles pour exécuter les tests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9512" indent="-342900">
              <a:buFont typeface="+mj-lt"/>
              <a:buAutoNum type="arabicPeriod"/>
            </a:pPr>
            <a:r>
              <a:rPr lang="fr-FR" sz="1400" dirty="0"/>
              <a:t>Créer un fichier testDemo2.robot avec les commandes suivantes :</a:t>
            </a: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5" name="Rectangle 1">
            <a:extLst>
              <a:ext uri="{FF2B5EF4-FFF2-40B4-BE49-F238E27FC236}">
                <a16:creationId xmlns:a16="http://schemas.microsoft.com/office/drawing/2014/main" id="{4E4BDB42-56BF-43AE-9D11-67920CED12EB}"/>
              </a:ext>
            </a:extLst>
          </p:cNvPr>
          <p:cNvSpPr>
            <a:spLocks noChangeArrowheads="1"/>
          </p:cNvSpPr>
          <p:nvPr/>
        </p:nvSpPr>
        <p:spPr bwMode="auto">
          <a:xfrm>
            <a:off x="3372036" y="1836089"/>
            <a:ext cx="5447928" cy="455509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 Settings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BBB529"/>
                </a:solidFill>
                <a:effectLst/>
                <a:latin typeface="JetBrains Mono"/>
              </a:rPr>
              <a:t>Library         </a:t>
            </a:r>
            <a:r>
              <a:rPr kumimoji="0" lang="fr-FR" altLang="fr-FR" sz="1000" b="0" i="0" u="none" strike="noStrike" cap="none" normalizeH="0" baseline="0" dirty="0">
                <a:ln>
                  <a:noFill/>
                </a:ln>
                <a:solidFill>
                  <a:srgbClr val="6A8759"/>
                </a:solidFill>
                <a:effectLst/>
                <a:latin typeface="JetBrains Mono"/>
              </a:rPr>
              <a:t>SeleniumLibrary</a:t>
            </a: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BBB529"/>
                </a:solidFill>
                <a:effectLst/>
                <a:latin typeface="JetBrains Mono"/>
              </a:rPr>
              <a:t>Suite Setup     Create Webdriver    </a:t>
            </a:r>
            <a:r>
              <a:rPr kumimoji="0" lang="fr-FR" altLang="fr-FR" sz="1000" b="0" i="0" u="none" strike="noStrike" cap="none" normalizeH="0" baseline="0" dirty="0">
                <a:ln>
                  <a:noFill/>
                </a:ln>
                <a:solidFill>
                  <a:srgbClr val="9876AA"/>
                </a:solidFill>
                <a:effectLst/>
                <a:latin typeface="JetBrains Mono"/>
              </a:rPr>
              <a:t>${browser}</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BBB529"/>
                </a:solidFill>
                <a:effectLst/>
                <a:latin typeface="JetBrains Mono"/>
              </a:rPr>
              <a:t>Suite Teardown  Close Browser</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BBB529"/>
                </a:solidFill>
                <a:effectLst/>
                <a:latin typeface="JetBrains Mono"/>
              </a:rPr>
            </a:br>
            <a:r>
              <a:rPr kumimoji="0" lang="fr-FR" altLang="fr-FR" sz="1000" b="0" i="0" u="none" strike="noStrike" cap="none" normalizeH="0" baseline="0" dirty="0">
                <a:ln>
                  <a:noFill/>
                </a:ln>
                <a:solidFill>
                  <a:srgbClr val="CC7832"/>
                </a:solidFill>
                <a:effectLst/>
                <a:latin typeface="JetBrains Mono"/>
              </a:rPr>
              <a:t>*** Variables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9876AA"/>
                </a:solidFill>
                <a:effectLst/>
                <a:latin typeface="JetBrains Mono"/>
              </a:rPr>
              <a:t>${browser}  </a:t>
            </a:r>
            <a:r>
              <a:rPr kumimoji="0" lang="fr-FR" altLang="fr-FR" sz="1000" b="0" i="0" u="none" strike="noStrike" cap="none" normalizeH="0" baseline="0" dirty="0">
                <a:ln>
                  <a:noFill/>
                </a:ln>
                <a:solidFill>
                  <a:srgbClr val="A9B7C6"/>
                </a:solidFill>
                <a:effectLst/>
                <a:latin typeface="JetBrains Mono"/>
              </a:rPr>
              <a:t>Chrome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 Test Cases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saucedemo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BBB529"/>
                </a:solidFill>
                <a:effectLst/>
                <a:latin typeface="JetBrains Mono"/>
              </a:rPr>
              <a:t>Tags</a:t>
            </a:r>
            <a:r>
              <a:rPr kumimoji="0" lang="fr-FR" altLang="fr-FR" sz="1000" b="0" i="0" u="none" strike="noStrike" cap="none" normalizeH="0" baseline="0" dirty="0">
                <a:ln>
                  <a:noFill/>
                </a:ln>
                <a:solidFill>
                  <a:srgbClr val="A9B7C6"/>
                </a:solidFill>
                <a:effectLst/>
                <a:latin typeface="JetBrains Mono"/>
              </a:rPr>
              <a:t>]      Regression</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Open the saucedemo page</a:t>
            </a:r>
            <a:br>
              <a:rPr kumimoji="0" lang="fr-FR" altLang="fr-FR" sz="1000" b="0" i="0" u="none" strike="noStrike" cap="none" normalizeH="0" baseline="0" dirty="0">
                <a:ln>
                  <a:noFill/>
                </a:ln>
                <a:solidFill>
                  <a:srgbClr val="BBB529"/>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bstackdemo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BBB529"/>
                </a:solidFill>
                <a:effectLst/>
                <a:latin typeface="JetBrains Mono"/>
              </a:rPr>
              <a:t>Tags</a:t>
            </a:r>
            <a:r>
              <a:rPr kumimoji="0" lang="fr-FR" altLang="fr-FR" sz="1000" b="0" i="0" u="none" strike="noStrike" cap="none" normalizeH="0" baseline="0" dirty="0">
                <a:ln>
                  <a:noFill/>
                </a:ln>
                <a:solidFill>
                  <a:srgbClr val="A9B7C6"/>
                </a:solidFill>
                <a:effectLst/>
                <a:latin typeface="JetBrains Mono"/>
              </a:rPr>
              <a:t>]      Smoke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Open the bstackdemo page</a:t>
            </a:r>
            <a:br>
              <a:rPr kumimoji="0" lang="fr-FR" altLang="fr-FR" sz="1000" b="0" i="0" u="none" strike="noStrike" cap="none" normalizeH="0" baseline="0" dirty="0">
                <a:ln>
                  <a:noFill/>
                </a:ln>
                <a:solidFill>
                  <a:srgbClr val="BBB529"/>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google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BBB529"/>
                </a:solidFill>
                <a:effectLst/>
                <a:latin typeface="JetBrains Mono"/>
              </a:rPr>
              <a:t>Tags</a:t>
            </a:r>
            <a:r>
              <a:rPr kumimoji="0" lang="fr-FR" altLang="fr-FR" sz="1000" b="0" i="0" u="none" strike="noStrike" cap="none" normalizeH="0" baseline="0" dirty="0">
                <a:ln>
                  <a:noFill/>
                </a:ln>
                <a:solidFill>
                  <a:srgbClr val="A9B7C6"/>
                </a:solidFill>
                <a:effectLst/>
                <a:latin typeface="JetBrains Mono"/>
              </a:rPr>
              <a:t>]      Smoke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Open the google page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BBB529"/>
                </a:solidFill>
                <a:effectLst/>
                <a:latin typeface="JetBrains Mono"/>
              </a:rPr>
            </a:br>
            <a:r>
              <a:rPr kumimoji="0" lang="fr-FR" altLang="fr-FR" sz="1000" b="0" i="0" u="none" strike="noStrike" cap="none" normalizeH="0" baseline="0" dirty="0">
                <a:ln>
                  <a:noFill/>
                </a:ln>
                <a:solidFill>
                  <a:srgbClr val="CC7832"/>
                </a:solidFill>
                <a:effectLst/>
                <a:latin typeface="JetBrains Mono"/>
              </a:rPr>
              <a:t>*** Keywords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the saucedemo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A9B7C6"/>
                </a:solidFill>
                <a:effectLst/>
                <a:latin typeface="JetBrains Mono"/>
              </a:rPr>
              <a:t>https://www.saucedemo.com/</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Title Should Be    </a:t>
            </a:r>
            <a:r>
              <a:rPr kumimoji="0" lang="fr-FR" altLang="fr-FR" sz="1000" b="0" i="0" u="none" strike="noStrike" cap="none" normalizeH="0" baseline="0" dirty="0">
                <a:ln>
                  <a:noFill/>
                </a:ln>
                <a:solidFill>
                  <a:srgbClr val="A9B7C6"/>
                </a:solidFill>
                <a:effectLst/>
                <a:latin typeface="JetBrains Mono"/>
              </a:rPr>
              <a:t>Swag Labs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the bstackdemo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A9B7C6"/>
                </a:solidFill>
                <a:effectLst/>
                <a:latin typeface="JetBrains Mono"/>
              </a:rPr>
              <a:t>https://www.bstackdemo.com/signin</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Element Text Should Be    </a:t>
            </a:r>
            <a:r>
              <a:rPr kumimoji="0" lang="fr-FR" altLang="fr-FR" sz="1000" b="0" i="0" u="none" strike="noStrike" cap="none" normalizeH="0" baseline="0" dirty="0">
                <a:ln>
                  <a:noFill/>
                </a:ln>
                <a:solidFill>
                  <a:srgbClr val="A9B7C6"/>
                </a:solidFill>
                <a:effectLst/>
                <a:latin typeface="JetBrains Mono"/>
              </a:rPr>
              <a:t>id:login-btn    LOG IN</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the google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A9B7C6"/>
                </a:solidFill>
                <a:effectLst/>
                <a:latin typeface="JetBrains Mono"/>
              </a:rPr>
              <a:t>https://google.fr</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Title Should Be    </a:t>
            </a:r>
            <a:r>
              <a:rPr kumimoji="0" lang="fr-FR" altLang="fr-FR" sz="1000" b="0" i="0" u="none" strike="noStrike" cap="none" normalizeH="0" baseline="0" dirty="0">
                <a:ln>
                  <a:noFill/>
                </a:ln>
                <a:solidFill>
                  <a:srgbClr val="A9B7C6"/>
                </a:solidFill>
                <a:effectLst/>
                <a:latin typeface="JetBrains Mono"/>
              </a:rPr>
              <a:t>Google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652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Copier le fichier requirements.txt et le coller dans PyCharm à la racine du nouveau projet créé</a:t>
            </a:r>
          </a:p>
          <a:p>
            <a:pPr marL="285750" indent="-285750">
              <a:buFont typeface="Wingdings" panose="05000000000000000000" pitchFamily="2" charset="2"/>
              <a:buChar char="q"/>
            </a:pPr>
            <a:r>
              <a:rPr lang="fr-FR" dirty="0"/>
              <a:t>Ouvrir le fichier requirements.txt et cliquer sur le lien « Install requirements » pour lancer l’installation des librairies nécessaires à la formation puis attendre le message de confirmation de l’installation</a:t>
            </a:r>
          </a:p>
          <a:p>
            <a:pPr marL="285750" indent="-285750">
              <a:buFont typeface="Wingdings" panose="05000000000000000000" pitchFamily="2" charset="2"/>
              <a:buChar char="q"/>
            </a:pPr>
            <a:r>
              <a:rPr lang="fr-FR" dirty="0"/>
              <a:t>Ouvrir la fenêtre des settings: File -&gt; Settings -&gt; Project:&lt;Nom_Projet&gt; -&gt; Project interpreter </a:t>
            </a:r>
          </a:p>
          <a:p>
            <a:pPr marL="285750" indent="-285750">
              <a:buFont typeface="Wingdings" panose="05000000000000000000" pitchFamily="2" charset="2"/>
              <a:buChar char="q"/>
            </a:pPr>
            <a:r>
              <a:rPr lang="fr-FR" dirty="0"/>
              <a:t>Vérifier que les librairies du fichier sont bien installées sur le </a:t>
            </a:r>
            <a:r>
              <a:rPr lang="fr-FR" dirty="0" err="1"/>
              <a:t>virtualenv</a:t>
            </a:r>
            <a:endParaRPr lang="fr-FR" dirty="0"/>
          </a:p>
          <a:p>
            <a:pPr marL="285750" indent="-285750">
              <a:buFont typeface="Arial" panose="020B0604020202020204" pitchFamily="34" charset="0"/>
              <a:buChar char="•"/>
              <a:defRPr/>
            </a:pPr>
            <a:endParaRPr kumimoji="0" lang="fr-FR"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2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Installation de l’IDE PyCharm</a:t>
            </a:r>
            <a:endParaRPr lang="fr-FR" dirty="0"/>
          </a:p>
        </p:txBody>
      </p:sp>
      <p:pic>
        <p:nvPicPr>
          <p:cNvPr id="3" name="Image 2">
            <a:extLst>
              <a:ext uri="{FF2B5EF4-FFF2-40B4-BE49-F238E27FC236}">
                <a16:creationId xmlns:a16="http://schemas.microsoft.com/office/drawing/2014/main" id="{910B54BF-D3DD-8C7B-BD38-C3CF186ED926}"/>
              </a:ext>
            </a:extLst>
          </p:cNvPr>
          <p:cNvPicPr>
            <a:picLocks noChangeAspect="1"/>
          </p:cNvPicPr>
          <p:nvPr/>
        </p:nvPicPr>
        <p:blipFill>
          <a:blip r:embed="rId4"/>
          <a:stretch>
            <a:fillRect/>
          </a:stretch>
        </p:blipFill>
        <p:spPr>
          <a:xfrm>
            <a:off x="1931349" y="2996952"/>
            <a:ext cx="4851818" cy="1944216"/>
          </a:xfrm>
          <a:prstGeom prst="rect">
            <a:avLst/>
          </a:prstGeom>
        </p:spPr>
      </p:pic>
      <p:pic>
        <p:nvPicPr>
          <p:cNvPr id="11" name="Image 10">
            <a:extLst>
              <a:ext uri="{FF2B5EF4-FFF2-40B4-BE49-F238E27FC236}">
                <a16:creationId xmlns:a16="http://schemas.microsoft.com/office/drawing/2014/main" id="{9CBE0555-B87D-55FA-74E6-BB2B2C67576A}"/>
              </a:ext>
            </a:extLst>
          </p:cNvPr>
          <p:cNvPicPr>
            <a:picLocks noChangeAspect="1"/>
          </p:cNvPicPr>
          <p:nvPr/>
        </p:nvPicPr>
        <p:blipFill>
          <a:blip r:embed="rId5"/>
          <a:stretch>
            <a:fillRect/>
          </a:stretch>
        </p:blipFill>
        <p:spPr>
          <a:xfrm>
            <a:off x="6855514" y="2996556"/>
            <a:ext cx="1224214" cy="2484567"/>
          </a:xfrm>
          <a:prstGeom prst="rect">
            <a:avLst/>
          </a:prstGeom>
        </p:spPr>
      </p:pic>
      <p:pic>
        <p:nvPicPr>
          <p:cNvPr id="16" name="Image 15">
            <a:extLst>
              <a:ext uri="{FF2B5EF4-FFF2-40B4-BE49-F238E27FC236}">
                <a16:creationId xmlns:a16="http://schemas.microsoft.com/office/drawing/2014/main" id="{39A0F1AF-5649-276A-06AD-94ADBAD5BF6E}"/>
              </a:ext>
            </a:extLst>
          </p:cNvPr>
          <p:cNvPicPr>
            <a:picLocks noChangeAspect="1"/>
          </p:cNvPicPr>
          <p:nvPr/>
        </p:nvPicPr>
        <p:blipFill>
          <a:blip r:embed="rId6"/>
          <a:stretch>
            <a:fillRect/>
          </a:stretch>
        </p:blipFill>
        <p:spPr>
          <a:xfrm>
            <a:off x="8152075" y="2996556"/>
            <a:ext cx="3416533" cy="2478386"/>
          </a:xfrm>
          <a:prstGeom prst="rect">
            <a:avLst/>
          </a:prstGeom>
        </p:spPr>
      </p:pic>
    </p:spTree>
    <p:extLst>
      <p:ext uri="{BB962C8B-B14F-4D97-AF65-F5344CB8AC3E}">
        <p14:creationId xmlns:p14="http://schemas.microsoft.com/office/powerpoint/2010/main" val="10112220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Commandes utiles pour exécuter les tests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9512" indent="-342900">
              <a:buFont typeface="+mj-lt"/>
              <a:buAutoNum type="arabicPeriod" startAt="2"/>
            </a:pPr>
            <a:r>
              <a:rPr lang="fr-FR" sz="1400" dirty="0"/>
              <a:t>Ouvrir le terminal en se positionnant sur le dossier tests et lancer les commandes suivantes :</a:t>
            </a:r>
          </a:p>
          <a:p>
            <a:pPr marL="379512" indent="-342900">
              <a:buFont typeface="+mj-lt"/>
              <a:buAutoNum type="arabicPeriod" startAt="2"/>
            </a:pPr>
            <a:endParaRPr lang="fr-FR" sz="1200" dirty="0"/>
          </a:p>
          <a:p>
            <a:pPr marL="379512" indent="-342900"/>
            <a:endParaRPr lang="fr-FR" sz="1200" dirty="0"/>
          </a:p>
          <a:p>
            <a:pPr marL="216612" lvl="1" indent="0">
              <a:buNone/>
            </a:pPr>
            <a:endParaRPr lang="fr-FR" sz="1200" dirty="0"/>
          </a:p>
          <a:p>
            <a:pPr lvl="1"/>
            <a:endParaRPr lang="fr-FR" sz="1200" dirty="0"/>
          </a:p>
          <a:p>
            <a:pPr lvl="1"/>
            <a:endParaRPr lang="fr-FR" sz="1200"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graphicFrame>
        <p:nvGraphicFramePr>
          <p:cNvPr id="5" name="Tableau 13">
            <a:extLst>
              <a:ext uri="{FF2B5EF4-FFF2-40B4-BE49-F238E27FC236}">
                <a16:creationId xmlns:a16="http://schemas.microsoft.com/office/drawing/2014/main" id="{E3D990AC-9EA8-9374-0425-4DC963491323}"/>
              </a:ext>
            </a:extLst>
          </p:cNvPr>
          <p:cNvGraphicFramePr>
            <a:graphicFrameLocks noGrp="1"/>
          </p:cNvGraphicFramePr>
          <p:nvPr>
            <p:extLst>
              <p:ext uri="{D42A27DB-BD31-4B8C-83A1-F6EECF244321}">
                <p14:modId xmlns:p14="http://schemas.microsoft.com/office/powerpoint/2010/main" val="2329546329"/>
              </p:ext>
            </p:extLst>
          </p:nvPr>
        </p:nvGraphicFramePr>
        <p:xfrm>
          <a:off x="2495600" y="1844824"/>
          <a:ext cx="8246808" cy="3997960"/>
        </p:xfrm>
        <a:graphic>
          <a:graphicData uri="http://schemas.openxmlformats.org/drawingml/2006/table">
            <a:tbl>
              <a:tblPr firstRow="1" bandRow="1"/>
              <a:tblGrid>
                <a:gridCol w="4215130">
                  <a:extLst>
                    <a:ext uri="{9D8B030D-6E8A-4147-A177-3AD203B41FA5}">
                      <a16:colId xmlns:a16="http://schemas.microsoft.com/office/drawing/2014/main" val="3536056033"/>
                    </a:ext>
                  </a:extLst>
                </a:gridCol>
                <a:gridCol w="4031678">
                  <a:extLst>
                    <a:ext uri="{9D8B030D-6E8A-4147-A177-3AD203B41FA5}">
                      <a16:colId xmlns:a16="http://schemas.microsoft.com/office/drawing/2014/main" val="669820457"/>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Commande</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4197334408"/>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robot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tous les tests d’un dossier (ici testDemo1.robot et testDemo2.robot)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07978705"/>
                  </a:ext>
                </a:extLst>
              </a:tr>
              <a:tr h="1854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robot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un script de test spécifique (ici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231855872"/>
                  </a:ext>
                </a:extLst>
              </a:tr>
              <a:tr h="1854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robot --outputdir results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en définissant le répertoire contenant les logs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68812228"/>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robot --output newOutput.xml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en modifiant le chemin et le nom du fichier output.xml</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354396765"/>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b="1" dirty="0"/>
                        <a:t>robot --log newLog.html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en modifiant le chemin et le nom du fichier des logs log.html</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729880547"/>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robot --report newReport.html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en modifiant le chemin et le nom du rapport de test report.html</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997753450"/>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b="1" dirty="0"/>
                        <a:t>robot --debugfile debug.txt testDemo2.robot</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en créant un fichier debug qui est écrit durant l’exécution</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1717566923"/>
                  </a:ext>
                </a:extLst>
              </a:tr>
            </a:tbl>
          </a:graphicData>
        </a:graphic>
      </p:graphicFrame>
    </p:spTree>
    <p:extLst>
      <p:ext uri="{BB962C8B-B14F-4D97-AF65-F5344CB8AC3E}">
        <p14:creationId xmlns:p14="http://schemas.microsoft.com/office/powerpoint/2010/main" val="1677262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Commandes utiles pour exécuter les tests (Suite)</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9512" indent="-342900">
              <a:buFont typeface="+mj-lt"/>
              <a:buAutoNum type="arabicPeriod" startAt="2"/>
            </a:pPr>
            <a:r>
              <a:rPr lang="fr-FR" sz="1400" dirty="0"/>
              <a:t>Ouvrir le terminal en se positionnant sur le dossier tests et lancer les commandes suivantes :</a:t>
            </a:r>
          </a:p>
          <a:p>
            <a:pPr marL="379512" indent="-342900">
              <a:buFont typeface="+mj-lt"/>
              <a:buAutoNum type="arabicPeriod" startAt="2"/>
            </a:pPr>
            <a:endParaRPr lang="fr-FR" sz="1200" dirty="0"/>
          </a:p>
          <a:p>
            <a:pPr marL="379512" indent="-342900"/>
            <a:endParaRPr lang="fr-FR" sz="1200" dirty="0"/>
          </a:p>
          <a:p>
            <a:pPr marL="216612" lvl="1" indent="0">
              <a:buNone/>
            </a:pPr>
            <a:endParaRPr lang="fr-FR" sz="1200" dirty="0"/>
          </a:p>
          <a:p>
            <a:pPr lvl="1"/>
            <a:endParaRPr lang="fr-FR" sz="1200" dirty="0"/>
          </a:p>
          <a:p>
            <a:pPr lvl="1"/>
            <a:endParaRPr lang="fr-FR" sz="1200"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graphicFrame>
        <p:nvGraphicFramePr>
          <p:cNvPr id="5" name="Tableau 13">
            <a:extLst>
              <a:ext uri="{FF2B5EF4-FFF2-40B4-BE49-F238E27FC236}">
                <a16:creationId xmlns:a16="http://schemas.microsoft.com/office/drawing/2014/main" id="{E3D990AC-9EA8-9374-0425-4DC963491323}"/>
              </a:ext>
            </a:extLst>
          </p:cNvPr>
          <p:cNvGraphicFramePr>
            <a:graphicFrameLocks noGrp="1"/>
          </p:cNvGraphicFramePr>
          <p:nvPr>
            <p:extLst>
              <p:ext uri="{D42A27DB-BD31-4B8C-83A1-F6EECF244321}">
                <p14:modId xmlns:p14="http://schemas.microsoft.com/office/powerpoint/2010/main" val="3696652841"/>
              </p:ext>
            </p:extLst>
          </p:nvPr>
        </p:nvGraphicFramePr>
        <p:xfrm>
          <a:off x="2495600" y="1844824"/>
          <a:ext cx="8246808" cy="4119880"/>
        </p:xfrm>
        <a:graphic>
          <a:graphicData uri="http://schemas.openxmlformats.org/drawingml/2006/table">
            <a:tbl>
              <a:tblPr firstRow="1" bandRow="1"/>
              <a:tblGrid>
                <a:gridCol w="4215130">
                  <a:extLst>
                    <a:ext uri="{9D8B030D-6E8A-4147-A177-3AD203B41FA5}">
                      <a16:colId xmlns:a16="http://schemas.microsoft.com/office/drawing/2014/main" val="3536056033"/>
                    </a:ext>
                  </a:extLst>
                </a:gridCol>
                <a:gridCol w="4031678">
                  <a:extLst>
                    <a:ext uri="{9D8B030D-6E8A-4147-A177-3AD203B41FA5}">
                      <a16:colId xmlns:a16="http://schemas.microsoft.com/office/drawing/2014/main" val="669820457"/>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Commande</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4197334408"/>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robot --test "Open*" testDemo2.robot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par nom de test avec regex (ici tous les cas de test de testDemo2.robot commençant par « Open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07978705"/>
                  </a:ext>
                </a:extLst>
              </a:tr>
              <a:tr h="1854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b="1" dirty="0"/>
                        <a:t>robot --include smoke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par tag (ici tous les tests de testDemo2.robot ayant le tag « smoke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231855872"/>
                  </a:ext>
                </a:extLst>
              </a:tr>
              <a:tr h="1854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 robot --include smokeORRegression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avec plusieurs tags (ici les tests de testDemo2.robot ayant le tag « smoke » ou le tag « Regression »)</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688122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robot --include smokeANDRegression testDemo2.robot</a:t>
                      </a: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avec plusieurs tags (ici les tests de testDemo2.robot ayant le tag smoke et le tag Regression)</a:t>
                      </a: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354396765"/>
                  </a:ext>
                </a:extLst>
              </a:tr>
              <a:tr h="370840">
                <a:tc>
                  <a:txBody>
                    <a:bodyPr/>
                    <a:lstStyle/>
                    <a:p>
                      <a:r>
                        <a:rPr lang="en-US" sz="1200" b="1" dirty="0"/>
                        <a:t>robot --exclude smoke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Exclure des tests de l’exécution (ici tous les tests de testDemo2.robot ayant le tag « smoke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729880547"/>
                  </a:ext>
                </a:extLst>
              </a:tr>
              <a:tr h="370840">
                <a:tc>
                  <a:txBody>
                    <a:bodyPr/>
                    <a:lstStyle/>
                    <a:p>
                      <a:r>
                        <a:rPr lang="fr-FR" sz="1200" b="1" dirty="0"/>
                        <a:t>cd ..</a:t>
                      </a:r>
                    </a:p>
                    <a:p>
                      <a:r>
                        <a:rPr lang="fr-FR" sz="1200" b="1" dirty="0"/>
                        <a:t>robot --suite tests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des tests par nom de suite (ici tous les tests du répertoire « tests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997753450"/>
                  </a:ext>
                </a:extLst>
              </a:tr>
            </a:tbl>
          </a:graphicData>
        </a:graphic>
      </p:graphicFrame>
    </p:spTree>
    <p:extLst>
      <p:ext uri="{BB962C8B-B14F-4D97-AF65-F5344CB8AC3E}">
        <p14:creationId xmlns:p14="http://schemas.microsoft.com/office/powerpoint/2010/main" val="8520295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Commandes utiles pour exécuter les tests (Suite)</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9512" indent="-342900">
              <a:buFont typeface="+mj-lt"/>
              <a:buAutoNum type="arabicPeriod" startAt="2"/>
            </a:pPr>
            <a:r>
              <a:rPr lang="fr-FR" sz="1400" dirty="0"/>
              <a:t>Ouvrir le terminal en se positionnant sur le dossier tests et lancer les commandes suivantes :</a:t>
            </a:r>
          </a:p>
        </p:txBody>
      </p:sp>
      <p:graphicFrame>
        <p:nvGraphicFramePr>
          <p:cNvPr id="5" name="Tableau 13">
            <a:extLst>
              <a:ext uri="{FF2B5EF4-FFF2-40B4-BE49-F238E27FC236}">
                <a16:creationId xmlns:a16="http://schemas.microsoft.com/office/drawing/2014/main" id="{38C3F6AB-2557-42B0-F644-2F60B35C477E}"/>
              </a:ext>
            </a:extLst>
          </p:cNvPr>
          <p:cNvGraphicFramePr>
            <a:graphicFrameLocks noGrp="1"/>
          </p:cNvGraphicFramePr>
          <p:nvPr>
            <p:extLst>
              <p:ext uri="{D42A27DB-BD31-4B8C-83A1-F6EECF244321}">
                <p14:modId xmlns:p14="http://schemas.microsoft.com/office/powerpoint/2010/main" val="3156323701"/>
              </p:ext>
            </p:extLst>
          </p:nvPr>
        </p:nvGraphicFramePr>
        <p:xfrm>
          <a:off x="2495600" y="1844824"/>
          <a:ext cx="8280153" cy="2565400"/>
        </p:xfrm>
        <a:graphic>
          <a:graphicData uri="http://schemas.openxmlformats.org/drawingml/2006/table">
            <a:tbl>
              <a:tblPr firstRow="1" bandRow="1"/>
              <a:tblGrid>
                <a:gridCol w="4285371">
                  <a:extLst>
                    <a:ext uri="{9D8B030D-6E8A-4147-A177-3AD203B41FA5}">
                      <a16:colId xmlns:a16="http://schemas.microsoft.com/office/drawing/2014/main" val="3536056033"/>
                    </a:ext>
                  </a:extLst>
                </a:gridCol>
                <a:gridCol w="3994782">
                  <a:extLst>
                    <a:ext uri="{9D8B030D-6E8A-4147-A177-3AD203B41FA5}">
                      <a16:colId xmlns:a16="http://schemas.microsoft.com/office/drawing/2014/main" val="669820457"/>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Commande</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4197334408"/>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robot --rerunfailed output.xml --output rerun.xml testDemo2.robot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seulement les tests en erreur et créer un autre rapport rerun.xml (ici les tests en erreur au dernier passage pour testDemo2.robot)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07978705"/>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rebot --merge output.xml rerun.xml</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Faire un merge de deux rapports de test. Si le statut d’un des cas de test évolue alors le nouveau et l’ancien statut sont indiqués</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231855872"/>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robot --variable browser:Firefox testDemo2.robot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Exécuter tous les tests de testDemo2.robot en remplaçant la valeur de la variable « browser » par « Firefox » lors de l’exécution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2354396765"/>
                  </a:ext>
                </a:extLst>
              </a:tr>
            </a:tbl>
          </a:graphicData>
        </a:graphic>
      </p:graphicFrame>
    </p:spTree>
    <p:extLst>
      <p:ext uri="{BB962C8B-B14F-4D97-AF65-F5344CB8AC3E}">
        <p14:creationId xmlns:p14="http://schemas.microsoft.com/office/powerpoint/2010/main" val="7356647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27384"/>
            <a:ext cx="12192000" cy="6858000"/>
          </a:xfrm>
        </p:spPr>
      </p:pic>
      <p:sp>
        <p:nvSpPr>
          <p:cNvPr id="6" name="Rectangle 5"/>
          <p:cNvSpPr/>
          <p:nvPr/>
        </p:nvSpPr>
        <p:spPr>
          <a:xfrm>
            <a:off x="6096000" y="277090"/>
            <a:ext cx="5691931"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304301" y="1523280"/>
            <a:ext cx="4322618" cy="1323439"/>
          </a:xfrm>
          <a:prstGeom prst="rect">
            <a:avLst/>
          </a:prstGeom>
          <a:noFill/>
        </p:spPr>
        <p:txBody>
          <a:bodyPr wrap="square" rtlCol="0">
            <a:spAutoFit/>
          </a:bodyPr>
          <a:lstStyle/>
          <a:p>
            <a:r>
              <a:rPr lang="fr-FR" sz="4000" b="1" dirty="0">
                <a:latin typeface="Arial Black" charset="0"/>
                <a:ea typeface="Arial Black" charset="0"/>
                <a:cs typeface="Arial Black" charset="0"/>
              </a:rPr>
              <a:t># DEMO JENKINS</a:t>
            </a:r>
          </a:p>
        </p:txBody>
      </p:sp>
      <p:sp>
        <p:nvSpPr>
          <p:cNvPr id="9" name="ZoneTexte 8"/>
          <p:cNvSpPr txBox="1"/>
          <p:nvPr/>
        </p:nvSpPr>
        <p:spPr>
          <a:xfrm>
            <a:off x="6240016" y="2636912"/>
            <a:ext cx="5225451" cy="923330"/>
          </a:xfrm>
          <a:prstGeom prst="rect">
            <a:avLst/>
          </a:prstGeom>
          <a:noFill/>
        </p:spPr>
        <p:txBody>
          <a:bodyPr wrap="square" lIns="0" tIns="0" rIns="0" bIns="0" rtlCol="0">
            <a:spAutoFit/>
          </a:bodyPr>
          <a:lstStyle/>
          <a:p>
            <a:pPr lvl="1">
              <a:buFont typeface="Wingdings" panose="05000000000000000000" pitchFamily="2" charset="2"/>
              <a:buChar char="q"/>
            </a:pPr>
            <a:endParaRPr lang="fr-FR" sz="2000" dirty="0"/>
          </a:p>
          <a:p>
            <a:pPr lvl="1">
              <a:buFont typeface="Wingdings" panose="05000000000000000000" pitchFamily="2" charset="2"/>
              <a:buChar char="q"/>
            </a:pPr>
            <a:r>
              <a:rPr lang="fr-FR" sz="2000" dirty="0"/>
              <a:t> Vidéo à visionner</a:t>
            </a:r>
          </a:p>
          <a:p>
            <a:pPr lvl="1">
              <a:buFont typeface="Wingdings" panose="05000000000000000000" pitchFamily="2" charset="2"/>
              <a:buChar char="q"/>
            </a:pPr>
            <a:endParaRPr lang="fr-FR" sz="2000" dirty="0"/>
          </a:p>
        </p:txBody>
      </p:sp>
    </p:spTree>
    <p:extLst>
      <p:ext uri="{BB962C8B-B14F-4D97-AF65-F5344CB8AC3E}">
        <p14:creationId xmlns:p14="http://schemas.microsoft.com/office/powerpoint/2010/main" val="35861408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10</a:t>
            </a:r>
          </a:p>
        </p:txBody>
      </p:sp>
      <p:sp>
        <p:nvSpPr>
          <p:cNvPr id="4" name="Espace réservé du texte 3"/>
          <p:cNvSpPr>
            <a:spLocks noGrp="1"/>
          </p:cNvSpPr>
          <p:nvPr>
            <p:ph type="body" sz="quarter" idx="38"/>
          </p:nvPr>
        </p:nvSpPr>
        <p:spPr>
          <a:xfrm>
            <a:off x="551384" y="4010969"/>
            <a:ext cx="6226707" cy="533871"/>
          </a:xfrm>
        </p:spPr>
        <p:txBody>
          <a:bodyPr/>
          <a:lstStyle/>
          <a:p>
            <a:r>
              <a:rPr lang="fr-FR" sz="2400" dirty="0"/>
              <a:t>Créer des librairies custom</a:t>
            </a:r>
          </a:p>
        </p:txBody>
      </p:sp>
      <p:pic>
        <p:nvPicPr>
          <p:cNvPr id="8" name="Espace réservé pour une image  7"/>
          <p:cNvPicPr>
            <a:picLocks noGrp="1" noChangeAspect="1"/>
          </p:cNvPicPr>
          <p:nvPr>
            <p:ph type="pic" sz="quarter" idx="39"/>
          </p:nvPr>
        </p:nvPicPr>
        <p:blipFill>
          <a:blip r:embed="rId2">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16289653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Pourquoi créer et utiliser des librairies custom ?</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La nécessité de créer ses propres librairies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Parfois, l’utilisation seule de mots-clés Robot Framework pour implémenter des fonctionnalités particulières peut se révéler trop complexe ou trop lourd. Dans ce cas, la meilleure solution est de créer des librairies custom avec ses propres keywords.</a:t>
            </a:r>
          </a:p>
          <a:p>
            <a:pPr lvl="1">
              <a:buFont typeface="Wingdings" panose="05000000000000000000" pitchFamily="2" charset="2"/>
              <a:buChar char="q"/>
            </a:pPr>
            <a:endParaRPr lang="fr-FR" sz="1600" dirty="0">
              <a:latin typeface="+mn-lt"/>
            </a:endParaRPr>
          </a:p>
          <a:p>
            <a:pPr>
              <a:buFont typeface="Wingdings" panose="05000000000000000000" pitchFamily="2" charset="2"/>
              <a:buChar char="q"/>
            </a:pPr>
            <a:r>
              <a:rPr lang="fr-FR" dirty="0">
                <a:latin typeface="+mn-lt"/>
              </a:rPr>
              <a:t> Dans l’exemple ci-dessous, pour un cas de test sur ce site de e-commerce, il faut implémenter une fonctionnalité qui permet d’ajouter des articles au panier en fonction d’une liste d’articles en paramètres :</a:t>
            </a: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r>
              <a:rPr lang="fr-FR" dirty="0">
                <a:latin typeface="+mn-lt"/>
              </a:rPr>
              <a:t> Pour implémenter cette fonctionnalité, on va utiliser un librairie custom. Pour ce faire, on commence par créer une nouvelle classe Python (ici Store.py).</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5" name="Image 4">
            <a:extLst>
              <a:ext uri="{FF2B5EF4-FFF2-40B4-BE49-F238E27FC236}">
                <a16:creationId xmlns:a16="http://schemas.microsoft.com/office/drawing/2014/main" id="{30FF208B-22CB-C37B-5D49-03F72F0562DB}"/>
              </a:ext>
            </a:extLst>
          </p:cNvPr>
          <p:cNvPicPr>
            <a:picLocks noChangeAspect="1"/>
          </p:cNvPicPr>
          <p:nvPr/>
        </p:nvPicPr>
        <p:blipFill>
          <a:blip r:embed="rId3"/>
          <a:stretch>
            <a:fillRect/>
          </a:stretch>
        </p:blipFill>
        <p:spPr>
          <a:xfrm>
            <a:off x="4367808" y="3140968"/>
            <a:ext cx="4874145" cy="2297997"/>
          </a:xfrm>
          <a:prstGeom prst="rect">
            <a:avLst/>
          </a:prstGeom>
        </p:spPr>
      </p:pic>
    </p:spTree>
    <p:extLst>
      <p:ext uri="{BB962C8B-B14F-4D97-AF65-F5344CB8AC3E}">
        <p14:creationId xmlns:p14="http://schemas.microsoft.com/office/powerpoint/2010/main" val="22573603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Pourquoi créer et utiliser des librairies custom ?</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Création d’une librairie exposant des customs Keywords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On crée une classe dont le nom est le même que le fichier Store.py. L’annotation @library permet d’indiquer que notre classe est une librairie custom :</a:t>
            </a: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r>
              <a:rPr lang="fr-FR" dirty="0">
                <a:latin typeface="+mn-lt"/>
              </a:rPr>
              <a:t> De la même manière, l’annotation @keyword permet d’indiquer que la fonction est un custom keyword.</a:t>
            </a:r>
          </a:p>
          <a:p>
            <a:pPr>
              <a:buFont typeface="Wingdings" panose="05000000000000000000" pitchFamily="2" charset="2"/>
              <a:buChar char="q"/>
            </a:pPr>
            <a:r>
              <a:rPr lang="fr-FR" dirty="0">
                <a:latin typeface="+mn-lt"/>
              </a:rPr>
              <a:t> Pour charger l’instance de la librairie Selenium, on va utiliser la méthode get_library_instance() de la librairie standard BuiltIn qu’on assigne à une variable. Il est également possible de charger d’autres librairies de cette façon.</a:t>
            </a:r>
            <a:endParaRPr lang="fr-FR" dirty="0">
              <a:solidFill>
                <a:srgbClr val="FF0000"/>
              </a:solidFill>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4" name="Rectangle 4">
            <a:extLst>
              <a:ext uri="{FF2B5EF4-FFF2-40B4-BE49-F238E27FC236}">
                <a16:creationId xmlns:a16="http://schemas.microsoft.com/office/drawing/2014/main" id="{72296E15-049A-717A-0167-DEE19968D140}"/>
              </a:ext>
            </a:extLst>
          </p:cNvPr>
          <p:cNvSpPr>
            <a:spLocks noChangeArrowheads="1"/>
          </p:cNvSpPr>
          <p:nvPr/>
        </p:nvSpPr>
        <p:spPr bwMode="auto">
          <a:xfrm>
            <a:off x="4913694" y="2348880"/>
            <a:ext cx="3995936"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from </a:t>
            </a:r>
            <a:r>
              <a:rPr lang="fr-FR" altLang="fr-FR" sz="1000" dirty="0">
                <a:solidFill>
                  <a:srgbClr val="A9B7C6"/>
                </a:solidFill>
                <a:latin typeface="JetBrains Mono"/>
              </a:rPr>
              <a:t>robot.api.deco </a:t>
            </a:r>
            <a:r>
              <a:rPr lang="fr-FR" altLang="fr-FR" sz="1000" dirty="0">
                <a:solidFill>
                  <a:srgbClr val="CC7832"/>
                </a:solidFill>
                <a:latin typeface="JetBrains Mono"/>
              </a:rPr>
              <a:t>import </a:t>
            </a:r>
            <a:r>
              <a:rPr lang="fr-FR" altLang="fr-FR" sz="1000" dirty="0">
                <a:solidFill>
                  <a:srgbClr val="A9B7C6"/>
                </a:solidFill>
                <a:latin typeface="JetBrains Mono"/>
              </a:rPr>
              <a:t>library</a:t>
            </a:r>
            <a:r>
              <a:rPr lang="fr-FR" altLang="fr-FR" sz="1000" dirty="0">
                <a:solidFill>
                  <a:srgbClr val="CC7832"/>
                </a:solidFill>
                <a:latin typeface="JetBrains Mono"/>
              </a:rPr>
              <a:t>, </a:t>
            </a:r>
            <a:r>
              <a:rPr lang="fr-FR" altLang="fr-FR" sz="1000" dirty="0">
                <a:solidFill>
                  <a:srgbClr val="A9B7C6"/>
                </a:solidFill>
                <a:latin typeface="JetBrains Mono"/>
              </a:rPr>
              <a:t>keyword</a:t>
            </a:r>
            <a:br>
              <a:rPr lang="fr-FR" altLang="fr-FR" sz="1000" dirty="0">
                <a:solidFill>
                  <a:srgbClr val="A9B7C6"/>
                </a:solidFill>
                <a:latin typeface="JetBrains Mono"/>
              </a:rPr>
            </a:br>
            <a:r>
              <a:rPr lang="fr-FR" altLang="fr-FR" sz="1000" dirty="0">
                <a:solidFill>
                  <a:srgbClr val="CC7832"/>
                </a:solidFill>
                <a:latin typeface="JetBrains Mono"/>
              </a:rPr>
              <a:t>from </a:t>
            </a:r>
            <a:r>
              <a:rPr lang="fr-FR" altLang="fr-FR" sz="1000" dirty="0">
                <a:solidFill>
                  <a:srgbClr val="A9B7C6"/>
                </a:solidFill>
                <a:latin typeface="JetBrains Mono"/>
              </a:rPr>
              <a:t>robot.libraries.BuiltIn </a:t>
            </a:r>
            <a:r>
              <a:rPr lang="fr-FR" altLang="fr-FR" sz="1000" dirty="0">
                <a:solidFill>
                  <a:srgbClr val="CC7832"/>
                </a:solidFill>
                <a:latin typeface="JetBrains Mono"/>
              </a:rPr>
              <a:t>import </a:t>
            </a:r>
            <a:r>
              <a:rPr lang="fr-FR" altLang="fr-FR" sz="1000" dirty="0">
                <a:solidFill>
                  <a:srgbClr val="A9B7C6"/>
                </a:solidFill>
                <a:latin typeface="JetBrains Mono"/>
              </a:rPr>
              <a:t>BuiltIn</a:t>
            </a:r>
            <a:br>
              <a:rPr lang="fr-FR" altLang="fr-FR" sz="1000" dirty="0">
                <a:solidFill>
                  <a:srgbClr val="A9B7C6"/>
                </a:solidFill>
                <a:latin typeface="JetBrains Mono"/>
              </a:rPr>
            </a:br>
            <a:br>
              <a:rPr lang="fr-FR" altLang="fr-FR" sz="1000" dirty="0">
                <a:solidFill>
                  <a:srgbClr val="A9B7C6"/>
                </a:solidFill>
                <a:latin typeface="JetBrains Mono"/>
              </a:rPr>
            </a:br>
            <a:br>
              <a:rPr lang="fr-FR" altLang="fr-FR" sz="1000" dirty="0">
                <a:solidFill>
                  <a:srgbClr val="A9B7C6"/>
                </a:solidFill>
                <a:latin typeface="JetBrains Mono"/>
              </a:rPr>
            </a:br>
            <a:r>
              <a:rPr lang="fr-FR" altLang="fr-FR" sz="1000" dirty="0">
                <a:solidFill>
                  <a:srgbClr val="BBB529"/>
                </a:solidFill>
                <a:latin typeface="JetBrains Mono"/>
              </a:rPr>
              <a:t>@library</a:t>
            </a:r>
            <a:br>
              <a:rPr lang="fr-FR" altLang="fr-FR" sz="1000" dirty="0">
                <a:solidFill>
                  <a:srgbClr val="BBB529"/>
                </a:solidFill>
                <a:latin typeface="JetBrains Mono"/>
              </a:rPr>
            </a:br>
            <a:r>
              <a:rPr lang="fr-FR" altLang="fr-FR" sz="1000" dirty="0">
                <a:solidFill>
                  <a:srgbClr val="CC7832"/>
                </a:solidFill>
                <a:latin typeface="JetBrains Mono"/>
              </a:rPr>
              <a:t>class </a:t>
            </a:r>
            <a:r>
              <a:rPr lang="fr-FR" altLang="fr-FR" sz="1000" dirty="0">
                <a:solidFill>
                  <a:srgbClr val="A9B7C6"/>
                </a:solidFill>
                <a:latin typeface="JetBrains Mono"/>
              </a:rPr>
              <a:t>Store:</a:t>
            </a:r>
            <a:br>
              <a:rPr lang="fr-FR" altLang="fr-FR" sz="1000" dirty="0">
                <a:solidFill>
                  <a:srgbClr val="A9B7C6"/>
                </a:solidFill>
                <a:latin typeface="JetBrains Mono"/>
              </a:rPr>
            </a:b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BBB529"/>
                </a:solidFill>
                <a:latin typeface="JetBrains Mono"/>
              </a:rPr>
              <a:t>@keyword</a:t>
            </a:r>
            <a:br>
              <a:rPr lang="fr-FR" altLang="fr-FR" sz="1000" dirty="0">
                <a:solidFill>
                  <a:srgbClr val="BBB529"/>
                </a:solidFill>
                <a:latin typeface="JetBrains Mono"/>
              </a:rPr>
            </a:br>
            <a:r>
              <a:rPr lang="fr-FR" altLang="fr-FR" sz="1000" dirty="0">
                <a:solidFill>
                  <a:srgbClr val="BBB529"/>
                </a:solidFill>
                <a:latin typeface="JetBrains Mono"/>
              </a:rPr>
              <a:t>    </a:t>
            </a:r>
            <a:r>
              <a:rPr lang="fr-FR" altLang="fr-FR" sz="1000" dirty="0">
                <a:solidFill>
                  <a:srgbClr val="CC7832"/>
                </a:solidFill>
                <a:latin typeface="JetBrains Mono"/>
              </a:rPr>
              <a:t>def </a:t>
            </a:r>
            <a:r>
              <a:rPr lang="fr-FR" altLang="fr-FR" sz="1000" dirty="0">
                <a:solidFill>
                  <a:srgbClr val="FFC66D"/>
                </a:solidFill>
                <a:latin typeface="JetBrains Mono"/>
              </a:rPr>
              <a:t>add_items_to_cart_and_checkout</a:t>
            </a:r>
            <a:r>
              <a:rPr lang="fr-FR" altLang="fr-FR" sz="1000" dirty="0">
                <a:solidFill>
                  <a:srgbClr val="A9B7C6"/>
                </a:solidFill>
                <a:latin typeface="JetBrains Mono"/>
              </a:rPr>
              <a:t>(</a:t>
            </a:r>
            <a:r>
              <a:rPr lang="fr-FR" altLang="fr-FR" sz="1000" dirty="0">
                <a:solidFill>
                  <a:srgbClr val="94558D"/>
                </a:solidFill>
                <a:latin typeface="JetBrains Mono"/>
              </a:rPr>
              <a:t>self</a:t>
            </a:r>
            <a:r>
              <a:rPr lang="fr-FR" altLang="fr-FR" sz="1000" dirty="0">
                <a:solidFill>
                  <a:srgbClr val="CC7832"/>
                </a:solidFill>
                <a:latin typeface="JetBrains Mono"/>
              </a:rPr>
              <a:t>, </a:t>
            </a:r>
            <a:r>
              <a:rPr lang="fr-FR" altLang="fr-FR" sz="1000" dirty="0">
                <a:solidFill>
                  <a:srgbClr val="A9B7C6"/>
                </a:solidFill>
                <a:latin typeface="JetBrains Mono"/>
              </a:rPr>
              <a:t>products):</a:t>
            </a:r>
            <a:endParaRPr lang="fr-FR" altLang="fr-FR" dirty="0">
              <a:latin typeface="Arial" panose="020B0604020202020204" pitchFamily="34" charset="0"/>
            </a:endParaRPr>
          </a:p>
        </p:txBody>
      </p:sp>
    </p:spTree>
    <p:extLst>
      <p:ext uri="{BB962C8B-B14F-4D97-AF65-F5344CB8AC3E}">
        <p14:creationId xmlns:p14="http://schemas.microsoft.com/office/powerpoint/2010/main" val="18868308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Pourquoi créer et utiliser des librairies custom ?</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Création d’une librairie exposant des customs Keywords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La méthode « </a:t>
            </a:r>
            <a:r>
              <a:rPr lang="en-US" dirty="0">
                <a:latin typeface="+mn-lt"/>
              </a:rPr>
              <a:t>add_items_to_cart_then_checkout</a:t>
            </a:r>
            <a:r>
              <a:rPr lang="fr-FR" dirty="0">
                <a:latin typeface="+mn-lt"/>
              </a:rPr>
              <a:t> » reçoit une liste d’articles à ajouter au panier. On fait une boucle sur les textes des éléments web récupérés et quand un nom d’article est égal à un des textes récupérés, on clique sur le bouton « Add to cart » :</a:t>
            </a: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5" name="Rectangle 1">
            <a:extLst>
              <a:ext uri="{FF2B5EF4-FFF2-40B4-BE49-F238E27FC236}">
                <a16:creationId xmlns:a16="http://schemas.microsoft.com/office/drawing/2014/main" id="{A52F0DE3-B80E-21BF-97F7-BC2FC7B73E2D}"/>
              </a:ext>
            </a:extLst>
          </p:cNvPr>
          <p:cNvSpPr>
            <a:spLocks noChangeArrowheads="1"/>
          </p:cNvSpPr>
          <p:nvPr/>
        </p:nvSpPr>
        <p:spPr bwMode="auto">
          <a:xfrm>
            <a:off x="3575630" y="2636912"/>
            <a:ext cx="6672064"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BBB529"/>
                </a:solidFill>
                <a:effectLst/>
                <a:latin typeface="JetBrains Mono"/>
              </a:rPr>
              <a:t>@keyword</a:t>
            </a:r>
            <a:br>
              <a:rPr kumimoji="0" lang="fr-FR" altLang="fr-FR" sz="1000" b="0" i="0" u="none" strike="noStrike" cap="none" normalizeH="0" baseline="0" dirty="0">
                <a:ln>
                  <a:noFill/>
                </a:ln>
                <a:solidFill>
                  <a:srgbClr val="BBB529"/>
                </a:solidFill>
                <a:effectLst/>
                <a:latin typeface="JetBrains Mono"/>
              </a:rPr>
            </a:br>
            <a:r>
              <a:rPr kumimoji="0" lang="fr-FR" altLang="fr-FR" sz="1000" b="0" i="0" u="none" strike="noStrike" cap="none" normalizeH="0" baseline="0" dirty="0">
                <a:ln>
                  <a:noFill/>
                </a:ln>
                <a:solidFill>
                  <a:srgbClr val="CC7832"/>
                </a:solidFill>
                <a:effectLst/>
                <a:latin typeface="JetBrains Mono"/>
              </a:rPr>
              <a:t>def </a:t>
            </a:r>
            <a:r>
              <a:rPr kumimoji="0" lang="fr-FR" altLang="fr-FR" sz="1000" b="0" i="0" u="none" strike="noStrike" cap="none" normalizeH="0" baseline="0" dirty="0">
                <a:ln>
                  <a:noFill/>
                </a:ln>
                <a:solidFill>
                  <a:srgbClr val="FFC66D"/>
                </a:solidFill>
                <a:effectLst/>
                <a:latin typeface="JetBrains Mono"/>
              </a:rPr>
              <a:t>add_items_to_cart_then_checkout</a:t>
            </a:r>
            <a:r>
              <a:rPr kumimoji="0" lang="fr-FR" altLang="fr-FR" sz="1000" b="0" i="0" u="none" strike="noStrike" cap="none" normalizeH="0" baseline="0" dirty="0">
                <a:ln>
                  <a:noFill/>
                </a:ln>
                <a:solidFill>
                  <a:srgbClr val="A9B7C6"/>
                </a:solidFill>
                <a:effectLst/>
                <a:latin typeface="JetBrains Mono"/>
              </a:rPr>
              <a:t>(</a:t>
            </a:r>
            <a:r>
              <a:rPr kumimoji="0" lang="fr-FR" altLang="fr-FR" sz="1000" b="0" i="0" u="none" strike="noStrike" cap="none" normalizeH="0" baseline="0" dirty="0">
                <a:ln>
                  <a:noFill/>
                </a:ln>
                <a:solidFill>
                  <a:srgbClr val="94558D"/>
                </a:solidFill>
                <a:effectLst/>
                <a:latin typeface="JetBrains Mono"/>
              </a:rPr>
              <a:t>self</a:t>
            </a:r>
            <a:r>
              <a:rPr kumimoji="0" lang="fr-FR" altLang="fr-FR" sz="1000" b="0" i="0" u="none" strike="noStrike" cap="none" normalizeH="0" baseline="0" dirty="0">
                <a:ln>
                  <a:noFill/>
                </a:ln>
                <a:solidFill>
                  <a:srgbClr val="CC7832"/>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products):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selenium = </a:t>
            </a:r>
            <a:r>
              <a:rPr kumimoji="0" lang="fr-FR" altLang="fr-FR" sz="1000" b="0" i="0" u="none" strike="noStrike" cap="none" normalizeH="0" baseline="0" dirty="0">
                <a:ln>
                  <a:noFill/>
                </a:ln>
                <a:solidFill>
                  <a:srgbClr val="94558D"/>
                </a:solidFill>
                <a:effectLst/>
                <a:latin typeface="JetBrains Mono"/>
              </a:rPr>
              <a:t>self</a:t>
            </a:r>
            <a:r>
              <a:rPr kumimoji="0" lang="fr-FR" altLang="fr-FR" sz="1000" b="0" i="0" u="none" strike="noStrike" cap="none" normalizeH="0" baseline="0" dirty="0">
                <a:ln>
                  <a:noFill/>
                </a:ln>
                <a:solidFill>
                  <a:srgbClr val="A9B7C6"/>
                </a:solidFill>
                <a:effectLst/>
                <a:latin typeface="JetBrains Mono"/>
              </a:rPr>
              <a:t>.Lib.get_library_instance(</a:t>
            </a:r>
            <a:r>
              <a:rPr kumimoji="0" lang="fr-FR" altLang="fr-FR" sz="1000" b="0" i="0" u="none" strike="noStrike" cap="none" normalizeH="0" baseline="0" dirty="0">
                <a:ln>
                  <a:noFill/>
                </a:ln>
                <a:solidFill>
                  <a:srgbClr val="6A8759"/>
                </a:solidFill>
                <a:effectLst/>
                <a:latin typeface="JetBrains Mono"/>
              </a:rPr>
              <a:t>"SeleniumLibrary"</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Récupération de la liste des noms d'articles sur la page web</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products_titles = selenium.get_webelements(</a:t>
            </a:r>
            <a:r>
              <a:rPr kumimoji="0" lang="fr-FR" altLang="fr-FR" sz="1000" b="0" i="0" u="none" strike="noStrike" cap="none" normalizeH="0" baseline="0" dirty="0">
                <a:ln>
                  <a:noFill/>
                </a:ln>
                <a:solidFill>
                  <a:srgbClr val="6A8759"/>
                </a:solidFill>
                <a:effectLst/>
                <a:latin typeface="JetBrains Mono"/>
              </a:rPr>
              <a:t>"css:p.shelf-item__title"</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index = </a:t>
            </a:r>
            <a:r>
              <a:rPr kumimoji="0" lang="fr-FR" altLang="fr-FR" sz="1000" b="0" i="0" u="none" strike="noStrike" cap="none" normalizeH="0" baseline="0" dirty="0">
                <a:ln>
                  <a:noFill/>
                </a:ln>
                <a:solidFill>
                  <a:srgbClr val="6897BB"/>
                </a:solidFill>
                <a:effectLst/>
                <a:latin typeface="JetBrains Mono"/>
              </a:rPr>
              <a:t>1</a:t>
            </a:r>
            <a:br>
              <a:rPr kumimoji="0" lang="fr-FR" altLang="fr-FR" sz="1000" b="0" i="0" u="none" strike="noStrike" cap="none" normalizeH="0" baseline="0" dirty="0">
                <a:ln>
                  <a:noFill/>
                </a:ln>
                <a:solidFill>
                  <a:srgbClr val="6897BB"/>
                </a:solidFill>
                <a:effectLst/>
                <a:latin typeface="JetBrains Mono"/>
              </a:rPr>
            </a:br>
            <a:r>
              <a:rPr kumimoji="0" lang="fr-FR" altLang="fr-FR" sz="1000" b="0" i="0" u="none" strike="noStrike" cap="none" normalizeH="0" baseline="0" dirty="0">
                <a:ln>
                  <a:noFill/>
                </a:ln>
                <a:solidFill>
                  <a:srgbClr val="6897BB"/>
                </a:solidFill>
                <a:effectLst/>
                <a:latin typeface="JetBrains Mono"/>
              </a:rPr>
              <a:t>    </a:t>
            </a:r>
            <a:r>
              <a:rPr kumimoji="0" lang="fr-FR" altLang="fr-FR" sz="1000" b="0" i="0" u="none" strike="noStrike" cap="none" normalizeH="0" baseline="0" dirty="0">
                <a:ln>
                  <a:noFill/>
                </a:ln>
                <a:solidFill>
                  <a:srgbClr val="CC7832"/>
                </a:solidFill>
                <a:effectLst/>
                <a:latin typeface="JetBrains Mono"/>
              </a:rPr>
              <a:t>for </a:t>
            </a:r>
            <a:r>
              <a:rPr kumimoji="0" lang="fr-FR" altLang="fr-FR" sz="1000" b="0" i="0" u="none" strike="noStrike" cap="none" normalizeH="0" baseline="0" dirty="0">
                <a:ln>
                  <a:noFill/>
                </a:ln>
                <a:solidFill>
                  <a:srgbClr val="A9B7C6"/>
                </a:solidFill>
                <a:effectLst/>
                <a:latin typeface="JetBrains Mono"/>
              </a:rPr>
              <a:t>product_title </a:t>
            </a:r>
            <a:r>
              <a:rPr kumimoji="0" lang="fr-FR" altLang="fr-FR" sz="1000" b="0" i="0" u="none" strike="noStrike" cap="none" normalizeH="0" baseline="0" dirty="0">
                <a:ln>
                  <a:noFill/>
                </a:ln>
                <a:solidFill>
                  <a:srgbClr val="CC7832"/>
                </a:solidFill>
                <a:effectLst/>
                <a:latin typeface="JetBrains Mono"/>
              </a:rPr>
              <a:t>in </a:t>
            </a:r>
            <a:r>
              <a:rPr kumimoji="0" lang="fr-FR" altLang="fr-FR" sz="1000" b="0" i="0" u="none" strike="noStrike" cap="none" normalizeH="0" baseline="0" dirty="0">
                <a:ln>
                  <a:noFill/>
                </a:ln>
                <a:solidFill>
                  <a:srgbClr val="A9B7C6"/>
                </a:solidFill>
                <a:effectLst/>
                <a:latin typeface="JetBrains Mono"/>
              </a:rPr>
              <a:t>products_titles: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CC7832"/>
                </a:solidFill>
                <a:effectLst/>
                <a:latin typeface="JetBrains Mono"/>
              </a:rPr>
              <a:t>if </a:t>
            </a:r>
            <a:r>
              <a:rPr kumimoji="0" lang="fr-FR" altLang="fr-FR" sz="1000" b="0" i="0" u="none" strike="noStrike" cap="none" normalizeH="0" baseline="0" dirty="0">
                <a:ln>
                  <a:noFill/>
                </a:ln>
                <a:solidFill>
                  <a:srgbClr val="A9B7C6"/>
                </a:solidFill>
                <a:effectLst/>
                <a:latin typeface="JetBrains Mono"/>
              </a:rPr>
              <a:t>product_title.text </a:t>
            </a:r>
            <a:r>
              <a:rPr kumimoji="0" lang="fr-FR" altLang="fr-FR" sz="1000" b="0" i="0" u="none" strike="noStrike" cap="none" normalizeH="0" baseline="0" dirty="0">
                <a:ln>
                  <a:noFill/>
                </a:ln>
                <a:solidFill>
                  <a:srgbClr val="CC7832"/>
                </a:solidFill>
                <a:effectLst/>
                <a:latin typeface="JetBrains Mono"/>
              </a:rPr>
              <a:t>in </a:t>
            </a:r>
            <a:r>
              <a:rPr kumimoji="0" lang="fr-FR" altLang="fr-FR" sz="1000" b="0" i="0" u="none" strike="noStrike" cap="none" normalizeH="0" baseline="0" dirty="0">
                <a:ln>
                  <a:noFill/>
                </a:ln>
                <a:solidFill>
                  <a:srgbClr val="A9B7C6"/>
                </a:solidFill>
                <a:effectLst/>
                <a:latin typeface="JetBrains Mono"/>
              </a:rPr>
              <a:t>products: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Cliquer sur le bouton</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selenium.click_element(</a:t>
            </a:r>
            <a:r>
              <a:rPr kumimoji="0" lang="fr-FR" altLang="fr-FR" sz="1000" b="0" i="0" u="none" strike="noStrike" cap="none" normalizeH="0" baseline="0" dirty="0">
                <a:ln>
                  <a:noFill/>
                </a:ln>
                <a:solidFill>
                  <a:srgbClr val="6A8759"/>
                </a:solidFill>
                <a:effectLst/>
                <a:latin typeface="JetBrains Mono"/>
              </a:rPr>
              <a:t>"xpath:.//*[@id='" </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888C6"/>
                </a:solidFill>
                <a:effectLst/>
                <a:latin typeface="JetBrains Mono"/>
              </a:rPr>
              <a:t>str</a:t>
            </a:r>
            <a:r>
              <a:rPr kumimoji="0" lang="fr-FR" altLang="fr-FR" sz="1000" b="0" i="0" u="none" strike="noStrike" cap="none" normalizeH="0" baseline="0" dirty="0">
                <a:ln>
                  <a:noFill/>
                </a:ln>
                <a:solidFill>
                  <a:srgbClr val="A9B7C6"/>
                </a:solidFill>
                <a:effectLst/>
                <a:latin typeface="JetBrains Mono"/>
              </a:rPr>
              <a:t>(index) + </a:t>
            </a:r>
            <a:r>
              <a:rPr kumimoji="0" lang="fr-FR" altLang="fr-FR" sz="1000" b="0" i="0" u="none" strike="noStrike" cap="none" normalizeH="0" baseline="0" dirty="0">
                <a:ln>
                  <a:noFill/>
                </a:ln>
                <a:solidFill>
                  <a:srgbClr val="6A8759"/>
                </a:solidFill>
                <a:effectLst/>
                <a:latin typeface="JetBrains Mono"/>
              </a:rPr>
              <a:t>"']//child::div[@class='shelf-item__buy-btn']"</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Attendre que la popup s'affiche</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selenium.wait_until_element_is_visible(</a:t>
            </a:r>
            <a:r>
              <a:rPr kumimoji="0" lang="fr-FR" altLang="fr-FR" sz="1000" b="0" i="0" u="none" strike="noStrike" cap="none" normalizeH="0" baseline="0" dirty="0">
                <a:ln>
                  <a:noFill/>
                </a:ln>
                <a:solidFill>
                  <a:srgbClr val="6A8759"/>
                </a:solidFill>
                <a:effectLst/>
                <a:latin typeface="JetBrains Mono"/>
              </a:rPr>
              <a:t>"css:.float-cart__content"</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Cliquer sur le bouton</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selenium.click_element(</a:t>
            </a:r>
            <a:r>
              <a:rPr kumimoji="0" lang="fr-FR" altLang="fr-FR" sz="1000" b="0" i="0" u="none" strike="noStrike" cap="none" normalizeH="0" baseline="0" dirty="0">
                <a:ln>
                  <a:noFill/>
                </a:ln>
                <a:solidFill>
                  <a:srgbClr val="6A8759"/>
                </a:solidFill>
                <a:effectLst/>
                <a:latin typeface="JetBrains Mono"/>
              </a:rPr>
              <a:t>"css:.float-cart__close-btn"</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Attendre que la popup ne soit plus affichée</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A9B7C6"/>
                </a:solidFill>
                <a:effectLst/>
                <a:latin typeface="JetBrains Mono"/>
              </a:rPr>
              <a:t>selenium.wait_until_element_is_not_visible(</a:t>
            </a:r>
            <a:r>
              <a:rPr kumimoji="0" lang="fr-FR" altLang="fr-FR" sz="1000" b="0" i="0" u="none" strike="noStrike" cap="none" normalizeH="0" baseline="0" dirty="0">
                <a:ln>
                  <a:noFill/>
                </a:ln>
                <a:solidFill>
                  <a:srgbClr val="6A8759"/>
                </a:solidFill>
                <a:effectLst/>
                <a:latin typeface="JetBrains Mono"/>
              </a:rPr>
              <a:t>"css:.float-cart__content"</a:t>
            </a:r>
            <a:r>
              <a:rPr kumimoji="0" lang="fr-FR" altLang="fr-FR" sz="1000" b="0" i="0" u="none" strike="noStrike" cap="none" normalizeH="0" baseline="0" dirty="0">
                <a:ln>
                  <a:noFill/>
                </a:ln>
                <a:solidFill>
                  <a:srgbClr val="A9B7C6"/>
                </a:solidFill>
                <a:effectLst/>
                <a:latin typeface="JetBrains Mono"/>
              </a:rPr>
              <a: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index += </a:t>
            </a:r>
            <a:r>
              <a:rPr kumimoji="0" lang="fr-FR" altLang="fr-FR" sz="1000" b="0" i="0" u="none" strike="noStrike" cap="none" normalizeH="0" baseline="0" dirty="0">
                <a:ln>
                  <a:noFill/>
                </a:ln>
                <a:solidFill>
                  <a:srgbClr val="6897BB"/>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536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Pourquoi créer et utiliser des librairies custom ?</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Utiliser les custom keywords depuis un script de test</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Pour charger la librairie qu’on vient de créer dans le fichier de test, on utilise le mot clé Library avec le chemin du fichier dans les settings comme pour charger une librairie standard :</a:t>
            </a: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5" name="Rectangle 2">
            <a:extLst>
              <a:ext uri="{FF2B5EF4-FFF2-40B4-BE49-F238E27FC236}">
                <a16:creationId xmlns:a16="http://schemas.microsoft.com/office/drawing/2014/main" id="{D6857155-87CF-35DC-4C56-FC3AF6CD3306}"/>
              </a:ext>
            </a:extLst>
          </p:cNvPr>
          <p:cNvSpPr>
            <a:spLocks noChangeArrowheads="1"/>
          </p:cNvSpPr>
          <p:nvPr/>
        </p:nvSpPr>
        <p:spPr bwMode="auto">
          <a:xfrm>
            <a:off x="2927648" y="2240577"/>
            <a:ext cx="2592288"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 Settings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BBB529"/>
                </a:solidFill>
                <a:effectLst/>
                <a:latin typeface="JetBrains Mono"/>
              </a:rPr>
              <a:t>Documentation   </a:t>
            </a:r>
            <a:r>
              <a:rPr kumimoji="0" lang="fr-FR" altLang="fr-FR" sz="1000" b="0" i="1" u="none" strike="noStrike" cap="none" normalizeH="0" baseline="0" dirty="0">
                <a:ln>
                  <a:noFill/>
                </a:ln>
                <a:solidFill>
                  <a:srgbClr val="629755"/>
                </a:solidFill>
                <a:effectLst/>
                <a:latin typeface="JetBrains Mono"/>
              </a:rPr>
              <a:t>Ajouter des articles au panier</a:t>
            </a:r>
            <a:br>
              <a:rPr kumimoji="0" lang="fr-FR" altLang="fr-FR" sz="1000" b="0" i="1" u="none" strike="noStrike" cap="none" normalizeH="0" baseline="0" dirty="0">
                <a:ln>
                  <a:noFill/>
                </a:ln>
                <a:solidFill>
                  <a:srgbClr val="629755"/>
                </a:solidFill>
                <a:effectLst/>
                <a:latin typeface="JetBrains Mono"/>
              </a:rPr>
            </a:br>
            <a:r>
              <a:rPr kumimoji="0" lang="fr-FR" altLang="fr-FR" sz="1000" b="0" i="0" u="none" strike="noStrike" cap="none" normalizeH="0" baseline="0" dirty="0">
                <a:ln>
                  <a:noFill/>
                </a:ln>
                <a:solidFill>
                  <a:srgbClr val="BBB529"/>
                </a:solidFill>
                <a:effectLst/>
                <a:latin typeface="JetBrains Mono"/>
              </a:rPr>
              <a:t>Library         </a:t>
            </a:r>
            <a:r>
              <a:rPr kumimoji="0" lang="fr-FR" altLang="fr-FR" sz="1000" b="0" i="0" u="none" strike="noStrike" cap="none" normalizeH="0" baseline="0" dirty="0">
                <a:ln>
                  <a:noFill/>
                </a:ln>
                <a:solidFill>
                  <a:srgbClr val="6A8759"/>
                </a:solidFill>
                <a:effectLst/>
                <a:latin typeface="JetBrains Mono"/>
              </a:rPr>
              <a:t>SeleniumLibrary</a:t>
            </a: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BBB529"/>
                </a:solidFill>
                <a:effectLst/>
                <a:latin typeface="JetBrains Mono"/>
              </a:rPr>
              <a:t>Library         </a:t>
            </a:r>
            <a:r>
              <a:rPr kumimoji="0" lang="fr-FR" altLang="fr-FR" sz="1000" b="0" i="0" u="none" strike="noStrike" cap="none" normalizeH="0" baseline="0" dirty="0">
                <a:ln>
                  <a:noFill/>
                </a:ln>
                <a:solidFill>
                  <a:srgbClr val="6A8759"/>
                </a:solidFill>
                <a:effectLst/>
                <a:latin typeface="JetBrains Mono"/>
              </a:rPr>
              <a:t>customLibrairies/Store.py</a:t>
            </a: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BBB529"/>
                </a:solidFill>
                <a:effectLst/>
                <a:latin typeface="JetBrains Mono"/>
              </a:rPr>
              <a:t>Suite Teardown  Close Browser</a:t>
            </a:r>
            <a:br>
              <a:rPr kumimoji="0" lang="fr-FR" altLang="fr-FR" sz="1000" b="0" i="0" u="none" strike="noStrike" cap="none" normalizeH="0" baseline="0" dirty="0">
                <a:ln>
                  <a:noFill/>
                </a:ln>
                <a:solidFill>
                  <a:srgbClr val="BBB529"/>
                </a:solidFill>
                <a:effectLst/>
                <a:latin typeface="JetBrains Mono"/>
              </a:rPr>
            </a:br>
            <a:br>
              <a:rPr kumimoji="0" lang="fr-FR" altLang="fr-FR" sz="1000" b="0" i="0" u="none" strike="noStrike" cap="none" normalizeH="0" baseline="0" dirty="0">
                <a:ln>
                  <a:noFill/>
                </a:ln>
                <a:solidFill>
                  <a:srgbClr val="BBB529"/>
                </a:solidFill>
                <a:effectLst/>
                <a:latin typeface="JetBrains Mono"/>
              </a:rPr>
            </a:br>
            <a:r>
              <a:rPr kumimoji="0" lang="fr-FR" altLang="fr-FR" sz="1000" b="0" i="0" u="none" strike="noStrike" cap="none" normalizeH="0" baseline="0" dirty="0">
                <a:ln>
                  <a:noFill/>
                </a:ln>
                <a:solidFill>
                  <a:srgbClr val="CC7832"/>
                </a:solidFill>
                <a:effectLst/>
                <a:latin typeface="JetBrains Mono"/>
              </a:rPr>
              <a:t>*** Test Cases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FFC66D"/>
                </a:solidFill>
                <a:effectLst/>
                <a:latin typeface="JetBrains Mono"/>
              </a:rPr>
              <a:t>Validate adding items to cart</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Open the home page</a:t>
            </a:r>
            <a:br>
              <a:rPr kumimoji="0" lang="fr-FR" altLang="fr-FR" sz="1000" b="0" i="0" u="none" strike="noStrike" cap="none" normalizeH="0" baseline="0" dirty="0">
                <a:ln>
                  <a:noFill/>
                </a:ln>
                <a:solidFill>
                  <a:srgbClr val="BBB529"/>
                </a:solidFill>
                <a:effectLst/>
                <a:latin typeface="JetBrains Mono"/>
              </a:rPr>
            </a:br>
            <a:r>
              <a:rPr kumimoji="0" lang="fr-FR" altLang="fr-FR" sz="1000" b="0" i="0" u="none" strike="noStrike" cap="none" normalizeH="0" baseline="0" dirty="0">
                <a:ln>
                  <a:noFill/>
                </a:ln>
                <a:solidFill>
                  <a:srgbClr val="BBB529"/>
                </a:solidFill>
                <a:effectLst/>
                <a:latin typeface="JetBrains Mono"/>
              </a:rPr>
              <a:t>    Log into the demo site</a:t>
            </a:r>
            <a:br>
              <a:rPr kumimoji="0" lang="fr-FR" altLang="fr-FR" sz="1000" b="0" i="0" u="none" strike="noStrike" cap="none" normalizeH="0" baseline="0" dirty="0">
                <a:ln>
                  <a:noFill/>
                </a:ln>
                <a:solidFill>
                  <a:srgbClr val="BBB529"/>
                </a:solidFill>
                <a:effectLst/>
                <a:latin typeface="JetBrains Mono"/>
              </a:rPr>
            </a:br>
            <a:r>
              <a:rPr kumimoji="0" lang="fr-FR" altLang="fr-FR" sz="1000" b="0" i="0" u="none" strike="noStrike" cap="none" normalizeH="0" baseline="0" dirty="0">
                <a:ln>
                  <a:noFill/>
                </a:ln>
                <a:solidFill>
                  <a:srgbClr val="BBB529"/>
                </a:solidFill>
                <a:effectLst/>
                <a:latin typeface="JetBrains Mono"/>
              </a:rPr>
              <a:t>    Do some shopping</a:t>
            </a:r>
          </a:p>
        </p:txBody>
      </p:sp>
      <p:sp>
        <p:nvSpPr>
          <p:cNvPr id="7" name="Rectangle 4">
            <a:extLst>
              <a:ext uri="{FF2B5EF4-FFF2-40B4-BE49-F238E27FC236}">
                <a16:creationId xmlns:a16="http://schemas.microsoft.com/office/drawing/2014/main" id="{4A56231B-4D4F-5153-EA95-E9B5A53FCA72}"/>
              </a:ext>
            </a:extLst>
          </p:cNvPr>
          <p:cNvSpPr>
            <a:spLocks noChangeArrowheads="1"/>
          </p:cNvSpPr>
          <p:nvPr/>
        </p:nvSpPr>
        <p:spPr bwMode="auto">
          <a:xfrm>
            <a:off x="6168008" y="2086689"/>
            <a:ext cx="4655840"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 Keywords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the home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1: Ouverture du browser</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Create Webdriver    </a:t>
            </a:r>
            <a:r>
              <a:rPr kumimoji="0" lang="fr-FR" altLang="fr-FR" sz="1000" b="0" i="0" u="none" strike="noStrike" cap="none" normalizeH="0" baseline="0" dirty="0">
                <a:ln>
                  <a:noFill/>
                </a:ln>
                <a:solidFill>
                  <a:srgbClr val="A9B7C6"/>
                </a:solidFill>
                <a:effectLst/>
                <a:latin typeface="JetBrains Mono"/>
              </a:rPr>
              <a:t>Chrome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2: Ouverture de la page https://www.bstackdemo.com/signin</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A9B7C6"/>
                </a:solidFill>
                <a:effectLst/>
                <a:latin typeface="JetBrains Mono"/>
              </a:rPr>
              <a:t>https://www.bstackdemo.com/signin</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FFC66D"/>
                </a:solidFill>
                <a:effectLst/>
                <a:latin typeface="JetBrains Mono"/>
              </a:rPr>
              <a:t>Log into the demo site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3: Sélection du username 'demouser'</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Element    </a:t>
            </a:r>
            <a:r>
              <a:rPr kumimoji="0" lang="fr-FR" altLang="fr-FR" sz="1000" b="0" i="0" u="none" strike="noStrike" cap="none" normalizeH="0" baseline="0" dirty="0">
                <a:ln>
                  <a:noFill/>
                </a:ln>
                <a:solidFill>
                  <a:srgbClr val="6897BB"/>
                </a:solidFill>
                <a:effectLst/>
                <a:latin typeface="JetBrains Mono"/>
              </a:rPr>
              <a:t>xpath:.//div[@id</a:t>
            </a:r>
            <a:r>
              <a:rPr kumimoji="0" lang="fr-FR" altLang="fr-FR" sz="1000" b="0" i="0" u="none" strike="noStrike" cap="none" normalizeH="0" baseline="0" dirty="0">
                <a:ln>
                  <a:noFill/>
                </a:ln>
                <a:solidFill>
                  <a:srgbClr val="A9B7C6"/>
                </a:solidFill>
                <a:effectLst/>
                <a:latin typeface="JetBrains Mono"/>
              </a:rPr>
              <a:t>='username']//child::*[@class=' css-1hwfws3']</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Wait Until Element Is Visible    </a:t>
            </a:r>
            <a:r>
              <a:rPr kumimoji="0" lang="fr-FR" altLang="fr-FR" sz="1000" b="0" i="0" u="none" strike="noStrike" cap="none" normalizeH="0" baseline="0" dirty="0">
                <a:ln>
                  <a:noFill/>
                </a:ln>
                <a:solidFill>
                  <a:srgbClr val="A9B7C6"/>
                </a:solidFill>
                <a:effectLst/>
                <a:latin typeface="JetBrains Mono"/>
              </a:rPr>
              <a:t>css:.css-18ng2q5-group</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Element    </a:t>
            </a:r>
            <a:r>
              <a:rPr kumimoji="0" lang="fr-FR" altLang="fr-FR" sz="1000" b="0" i="0" u="none" strike="noStrike" cap="none" normalizeH="0" baseline="0" dirty="0">
                <a:ln>
                  <a:noFill/>
                </a:ln>
                <a:solidFill>
                  <a:srgbClr val="6897BB"/>
                </a:solidFill>
                <a:effectLst/>
                <a:latin typeface="JetBrains Mono"/>
              </a:rPr>
              <a:t>xpath:.//div[text()</a:t>
            </a:r>
            <a:r>
              <a:rPr kumimoji="0" lang="fr-FR" altLang="fr-FR" sz="1000" b="0" i="0" u="none" strike="noStrike" cap="none" normalizeH="0" baseline="0" dirty="0">
                <a:ln>
                  <a:noFill/>
                </a:ln>
                <a:solidFill>
                  <a:srgbClr val="A9B7C6"/>
                </a:solidFill>
                <a:effectLst/>
                <a:latin typeface="JetBrains Mono"/>
              </a:rPr>
              <a:t>='demouser']</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3: Sélection du username 'testingisfun99'</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Element    </a:t>
            </a:r>
            <a:r>
              <a:rPr kumimoji="0" lang="fr-FR" altLang="fr-FR" sz="1000" b="0" i="0" u="none" strike="noStrike" cap="none" normalizeH="0" baseline="0" dirty="0">
                <a:ln>
                  <a:noFill/>
                </a:ln>
                <a:solidFill>
                  <a:srgbClr val="6897BB"/>
                </a:solidFill>
                <a:effectLst/>
                <a:latin typeface="JetBrains Mono"/>
              </a:rPr>
              <a:t>xpath:.//div[@id</a:t>
            </a:r>
            <a:r>
              <a:rPr kumimoji="0" lang="fr-FR" altLang="fr-FR" sz="1000" b="0" i="0" u="none" strike="noStrike" cap="none" normalizeH="0" baseline="0" dirty="0">
                <a:ln>
                  <a:noFill/>
                </a:ln>
                <a:solidFill>
                  <a:srgbClr val="A9B7C6"/>
                </a:solidFill>
                <a:effectLst/>
                <a:latin typeface="JetBrains Mono"/>
              </a:rPr>
              <a:t>='password']//child::*[@class=' css-1hwfws3']</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Wait Until Element Is Visible    </a:t>
            </a:r>
            <a:r>
              <a:rPr kumimoji="0" lang="fr-FR" altLang="fr-FR" sz="1000" b="0" i="0" u="none" strike="noStrike" cap="none" normalizeH="0" baseline="0" dirty="0">
                <a:ln>
                  <a:noFill/>
                </a:ln>
                <a:solidFill>
                  <a:srgbClr val="A9B7C6"/>
                </a:solidFill>
                <a:effectLst/>
                <a:latin typeface="JetBrains Mono"/>
              </a:rPr>
              <a:t>css:.css-26l3qy-menu</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Element    </a:t>
            </a:r>
            <a:r>
              <a:rPr kumimoji="0" lang="fr-FR" altLang="fr-FR" sz="1000" b="0" i="0" u="none" strike="noStrike" cap="none" normalizeH="0" baseline="0" dirty="0">
                <a:ln>
                  <a:noFill/>
                </a:ln>
                <a:solidFill>
                  <a:srgbClr val="6897BB"/>
                </a:solidFill>
                <a:effectLst/>
                <a:latin typeface="JetBrains Mono"/>
              </a:rPr>
              <a:t>xpath:.//div[text()</a:t>
            </a:r>
            <a:r>
              <a:rPr kumimoji="0" lang="fr-FR" altLang="fr-FR" sz="1000" b="0" i="0" u="none" strike="noStrike" cap="none" normalizeH="0" baseline="0" dirty="0">
                <a:ln>
                  <a:noFill/>
                </a:ln>
                <a:solidFill>
                  <a:srgbClr val="A9B7C6"/>
                </a:solidFill>
                <a:effectLst/>
                <a:latin typeface="JetBrains Mono"/>
              </a:rPr>
              <a:t>='testingisfun99']</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4: Clic sur le bouton LOG IN</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Button    </a:t>
            </a:r>
            <a:r>
              <a:rPr kumimoji="0" lang="fr-FR" altLang="fr-FR" sz="1000" b="0" i="0" u="none" strike="noStrike" cap="none" normalizeH="0" baseline="0" dirty="0">
                <a:ln>
                  <a:noFill/>
                </a:ln>
                <a:solidFill>
                  <a:srgbClr val="A9B7C6"/>
                </a:solidFill>
                <a:effectLst/>
                <a:latin typeface="JetBrains Mono"/>
              </a:rPr>
              <a:t>css:#login-btn</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FFC66D"/>
                </a:solidFill>
                <a:effectLst/>
                <a:latin typeface="JetBrains Mono"/>
              </a:rPr>
              <a:t>Do some shopping</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5: Création de la liste avec les articles à ajouter</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9876AA"/>
                </a:solidFill>
                <a:effectLst/>
                <a:latin typeface="JetBrains Mono"/>
              </a:rPr>
              <a:t>@{items}</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Create List     </a:t>
            </a:r>
            <a:r>
              <a:rPr kumimoji="0" lang="fr-FR" altLang="fr-FR" sz="1000" b="0" i="0" u="none" strike="noStrike" cap="none" normalizeH="0" baseline="0" dirty="0">
                <a:ln>
                  <a:noFill/>
                </a:ln>
                <a:solidFill>
                  <a:srgbClr val="A9B7C6"/>
                </a:solidFill>
                <a:effectLst/>
                <a:latin typeface="JetBrains Mono"/>
              </a:rPr>
              <a:t>iPhone 12   iPhone XR</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Wait Until Element Is Visible    </a:t>
            </a:r>
            <a:r>
              <a:rPr kumimoji="0" lang="fr-FR" altLang="fr-FR" sz="1000" b="0" i="0" u="none" strike="noStrike" cap="none" normalizeH="0" baseline="0" dirty="0">
                <a:ln>
                  <a:noFill/>
                </a:ln>
                <a:solidFill>
                  <a:srgbClr val="A9B7C6"/>
                </a:solidFill>
                <a:effectLst/>
                <a:latin typeface="JetBrains Mono"/>
              </a:rPr>
              <a:t>css:p.shelf-item__title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6: Ajout des articles au panier</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Add Items To Cart Then Checkout      </a:t>
            </a:r>
            <a:r>
              <a:rPr kumimoji="0" lang="fr-FR" altLang="fr-FR" sz="1000" b="0" i="0" u="none" strike="noStrike" cap="none" normalizeH="0" baseline="0" dirty="0">
                <a:ln>
                  <a:noFill/>
                </a:ln>
                <a:solidFill>
                  <a:srgbClr val="9876AA"/>
                </a:solidFill>
                <a:effectLst/>
                <a:latin typeface="JetBrains Mono"/>
              </a:rPr>
              <a:t>${items}</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Sleep    </a:t>
            </a:r>
            <a:r>
              <a:rPr kumimoji="0" lang="fr-FR" altLang="fr-FR" sz="1000" b="0" i="0" u="none" strike="noStrike" cap="none" normalizeH="0" baseline="0" dirty="0">
                <a:ln>
                  <a:noFill/>
                </a:ln>
                <a:solidFill>
                  <a:srgbClr val="A9B7C6"/>
                </a:solidFill>
                <a:effectLst/>
                <a:latin typeface="JetBrains Mono"/>
              </a:rPr>
              <a:t>2s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2E7275E7-DDC9-1AC8-1C4F-0C2B7C4B64B4}"/>
              </a:ext>
            </a:extLst>
          </p:cNvPr>
          <p:cNvSpPr txBox="1"/>
          <p:nvPr/>
        </p:nvSpPr>
        <p:spPr>
          <a:xfrm>
            <a:off x="2129407" y="4202528"/>
            <a:ext cx="3750570" cy="2277547"/>
          </a:xfrm>
          <a:prstGeom prst="rect">
            <a:avLst/>
          </a:prstGeom>
          <a:noFill/>
        </p:spPr>
        <p:txBody>
          <a:bodyPr wrap="square">
            <a:spAutoFit/>
          </a:bodyPr>
          <a:lstStyle/>
          <a:p>
            <a:pPr>
              <a:buFont typeface="Wingdings" panose="05000000000000000000" pitchFamily="2" charset="2"/>
              <a:buChar char="q"/>
            </a:pPr>
            <a:r>
              <a:rPr lang="fr-FR" sz="1600" dirty="0"/>
              <a:t> Remarques :</a:t>
            </a:r>
          </a:p>
          <a:p>
            <a:pPr lvl="1">
              <a:buFont typeface="Wingdings" panose="05000000000000000000" pitchFamily="2" charset="2"/>
              <a:buChar char="q"/>
            </a:pPr>
            <a:r>
              <a:rPr lang="fr-FR" sz="1400" dirty="0"/>
              <a:t>La fonction Python s'appelant « </a:t>
            </a:r>
            <a:r>
              <a:rPr lang="en-US" sz="1400" dirty="0"/>
              <a:t>add_items_to_cart_then_checkout</a:t>
            </a:r>
            <a:r>
              <a:rPr lang="fr-FR" sz="1400" dirty="0"/>
              <a:t> » peut être utilisée comme « Add Items To Cart Then Checkout » en Robot Framework (les underscores ne sont pas nécessaires).</a:t>
            </a:r>
          </a:p>
          <a:p>
            <a:pPr lvl="1">
              <a:buFont typeface="Wingdings" panose="05000000000000000000" pitchFamily="2" charset="2"/>
              <a:buChar char="q"/>
            </a:pPr>
            <a:endParaRPr lang="fr-FR" sz="1400" dirty="0"/>
          </a:p>
          <a:p>
            <a:pPr lvl="1">
              <a:buFont typeface="Wingdings" panose="05000000000000000000" pitchFamily="2" charset="2"/>
              <a:buChar char="q"/>
            </a:pPr>
            <a:r>
              <a:rPr lang="fr-FR" sz="1400" dirty="0"/>
              <a:t>Il n’y a pas de problème de casse quand on appelle la fonction.</a:t>
            </a:r>
            <a:endParaRPr lang="fr-FR" sz="1400" dirty="0">
              <a:solidFill>
                <a:srgbClr val="FF0000"/>
              </a:solidFill>
            </a:endParaRPr>
          </a:p>
        </p:txBody>
      </p:sp>
    </p:spTree>
    <p:extLst>
      <p:ext uri="{BB962C8B-B14F-4D97-AF65-F5344CB8AC3E}">
        <p14:creationId xmlns:p14="http://schemas.microsoft.com/office/powerpoint/2010/main" val="4909666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11</a:t>
            </a:r>
          </a:p>
        </p:txBody>
      </p:sp>
      <p:sp>
        <p:nvSpPr>
          <p:cNvPr id="4" name="Espace réservé du texte 3"/>
          <p:cNvSpPr>
            <a:spLocks noGrp="1"/>
          </p:cNvSpPr>
          <p:nvPr>
            <p:ph type="body" sz="quarter" idx="38"/>
          </p:nvPr>
        </p:nvSpPr>
        <p:spPr>
          <a:xfrm>
            <a:off x="551384" y="4010969"/>
            <a:ext cx="6226707" cy="533871"/>
          </a:xfrm>
        </p:spPr>
        <p:txBody>
          <a:bodyPr/>
          <a:lstStyle/>
          <a:p>
            <a:r>
              <a:rPr lang="fr-FR" sz="2400" dirty="0"/>
              <a:t>Tips &amp; Tricks</a:t>
            </a:r>
          </a:p>
        </p:txBody>
      </p:sp>
      <p:pic>
        <p:nvPicPr>
          <p:cNvPr id="8" name="Espace réservé pour une image  7"/>
          <p:cNvPicPr>
            <a:picLocks noGrp="1" noChangeAspect="1"/>
          </p:cNvPicPr>
          <p:nvPr>
            <p:ph type="pic" sz="quarter" idx="39"/>
          </p:nvPr>
        </p:nvPicPr>
        <p:blipFill>
          <a:blip r:embed="rId2">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595473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Une autre façon d’installer des librairies est d’utiliser le Python Interpreter en cliquant sur le bouton + puis en faisant une recherche sur le package à installer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Remarque : Si on choisit d’utiliser un </a:t>
            </a:r>
            <a:r>
              <a:rPr lang="fr-FR" b="1" dirty="0"/>
              <a:t>Virtualenv</a:t>
            </a:r>
            <a:r>
              <a:rPr lang="fr-FR" dirty="0"/>
              <a:t> Python alors les librairies installées ne seront disponibles que pour cet environnement.</a:t>
            </a:r>
          </a:p>
          <a:p>
            <a:pPr marL="285750" indent="-285750">
              <a:buFont typeface="Arial" panose="020B0604020202020204" pitchFamily="34" charset="0"/>
              <a:buChar char="•"/>
              <a:defRPr/>
            </a:pPr>
            <a:endParaRPr kumimoji="0" lang="fr-FR"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200" b="1" i="0" u="none" strike="noStrike" kern="1200" cap="none" spc="0" normalizeH="0" baseline="0" noProof="0" dirty="0">
              <a:ln>
                <a:noFill/>
              </a:ln>
              <a:solidFill>
                <a:srgbClr val="272727"/>
              </a:solidFill>
              <a:effectLst/>
              <a:uLnTx/>
              <a:uFillTx/>
              <a:latin typeface="Arial"/>
              <a:cs typeface="Arial"/>
            </a:endParaRPr>
          </a:p>
          <a:p>
            <a:pPr marL="285750" indent="-285750">
              <a:buFont typeface="Arial" panose="020B0604020202020204" pitchFamily="34" charset="0"/>
              <a:buChar char="•"/>
            </a:pPr>
            <a:endParaRPr lang="fr-FR" dirty="0"/>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Installation de l’IDE PyCharm</a:t>
            </a:r>
            <a:endParaRPr lang="fr-FR" dirty="0"/>
          </a:p>
        </p:txBody>
      </p:sp>
      <p:pic>
        <p:nvPicPr>
          <p:cNvPr id="3" name="Image 2">
            <a:extLst>
              <a:ext uri="{FF2B5EF4-FFF2-40B4-BE49-F238E27FC236}">
                <a16:creationId xmlns:a16="http://schemas.microsoft.com/office/drawing/2014/main" id="{E1D5C43F-7663-0543-54AE-B38E21BC2AAB}"/>
              </a:ext>
            </a:extLst>
          </p:cNvPr>
          <p:cNvPicPr>
            <a:picLocks noChangeAspect="1"/>
          </p:cNvPicPr>
          <p:nvPr/>
        </p:nvPicPr>
        <p:blipFill>
          <a:blip r:embed="rId3"/>
          <a:stretch>
            <a:fillRect/>
          </a:stretch>
        </p:blipFill>
        <p:spPr>
          <a:xfrm>
            <a:off x="2796536" y="2002939"/>
            <a:ext cx="3787540" cy="2736304"/>
          </a:xfrm>
          <a:prstGeom prst="rect">
            <a:avLst/>
          </a:prstGeom>
        </p:spPr>
      </p:pic>
      <p:pic>
        <p:nvPicPr>
          <p:cNvPr id="4" name="Image 3">
            <a:extLst>
              <a:ext uri="{FF2B5EF4-FFF2-40B4-BE49-F238E27FC236}">
                <a16:creationId xmlns:a16="http://schemas.microsoft.com/office/drawing/2014/main" id="{C0077F90-8A9D-1420-4514-1648F9A44221}"/>
              </a:ext>
            </a:extLst>
          </p:cNvPr>
          <p:cNvPicPr>
            <a:picLocks noChangeAspect="1"/>
          </p:cNvPicPr>
          <p:nvPr/>
        </p:nvPicPr>
        <p:blipFill>
          <a:blip r:embed="rId4"/>
          <a:stretch>
            <a:fillRect/>
          </a:stretch>
        </p:blipFill>
        <p:spPr>
          <a:xfrm>
            <a:off x="7392144" y="2002940"/>
            <a:ext cx="3395522" cy="2736304"/>
          </a:xfrm>
          <a:prstGeom prst="rect">
            <a:avLst/>
          </a:prstGeom>
        </p:spPr>
      </p:pic>
    </p:spTree>
    <p:extLst>
      <p:ext uri="{BB962C8B-B14F-4D97-AF65-F5344CB8AC3E}">
        <p14:creationId xmlns:p14="http://schemas.microsoft.com/office/powerpoint/2010/main" val="29745345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Commentaires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6" y="1405105"/>
            <a:ext cx="984023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Comme en Python, il est possible de commenter des lignes de code en les préfixant avec le caractère #</a:t>
            </a:r>
          </a:p>
          <a:p>
            <a:pPr>
              <a:buFont typeface="Wingdings" panose="05000000000000000000" pitchFamily="2" charset="2"/>
              <a:buChar char="q"/>
            </a:pPr>
            <a:r>
              <a:rPr lang="fr-FR" sz="1600" dirty="0"/>
              <a:t>En revanche les commentaires multi lignes """ code… """ ne fonctionnent pas</a:t>
            </a:r>
          </a:p>
          <a:p>
            <a:pPr>
              <a:buFont typeface="Wingdings" panose="05000000000000000000" pitchFamily="2" charset="2"/>
              <a:buChar char="q"/>
            </a:pPr>
            <a:r>
              <a:rPr lang="fr-FR" sz="1600" dirty="0"/>
              <a:t>Chaque ligne doit être commentée séparément</a:t>
            </a:r>
          </a:p>
          <a:p>
            <a:pPr>
              <a:buFont typeface="Wingdings" panose="05000000000000000000" pitchFamily="2" charset="2"/>
              <a:buChar char="q"/>
            </a:pPr>
            <a:r>
              <a:rPr lang="fr-FR" sz="1600" dirty="0"/>
              <a:t>Pour simplifier les commentaires multi lignes, il est possible de sélectionner plusieurs lignes d’un coup puis d’appuyer sur CTRL + /</a:t>
            </a:r>
          </a:p>
        </p:txBody>
      </p:sp>
      <p:pic>
        <p:nvPicPr>
          <p:cNvPr id="8" name="Image 7">
            <a:extLst>
              <a:ext uri="{FF2B5EF4-FFF2-40B4-BE49-F238E27FC236}">
                <a16:creationId xmlns:a16="http://schemas.microsoft.com/office/drawing/2014/main" id="{C9D3C760-9368-41A9-BFC5-1226A79BB955}"/>
              </a:ext>
            </a:extLst>
          </p:cNvPr>
          <p:cNvPicPr>
            <a:picLocks noChangeAspect="1"/>
          </p:cNvPicPr>
          <p:nvPr/>
        </p:nvPicPr>
        <p:blipFill>
          <a:blip r:embed="rId3"/>
          <a:stretch>
            <a:fillRect/>
          </a:stretch>
        </p:blipFill>
        <p:spPr>
          <a:xfrm>
            <a:off x="2279576" y="3008914"/>
            <a:ext cx="6192688" cy="2037140"/>
          </a:xfrm>
          <a:prstGeom prst="rect">
            <a:avLst/>
          </a:prstGeom>
        </p:spPr>
      </p:pic>
      <p:pic>
        <p:nvPicPr>
          <p:cNvPr id="9" name="Image 8">
            <a:extLst>
              <a:ext uri="{FF2B5EF4-FFF2-40B4-BE49-F238E27FC236}">
                <a16:creationId xmlns:a16="http://schemas.microsoft.com/office/drawing/2014/main" id="{CC6AE2FD-3857-9865-FF0A-4D928C8EAA66}"/>
              </a:ext>
            </a:extLst>
          </p:cNvPr>
          <p:cNvPicPr>
            <a:picLocks noChangeAspect="1"/>
          </p:cNvPicPr>
          <p:nvPr/>
        </p:nvPicPr>
        <p:blipFill>
          <a:blip r:embed="rId4"/>
          <a:stretch>
            <a:fillRect/>
          </a:stretch>
        </p:blipFill>
        <p:spPr>
          <a:xfrm>
            <a:off x="7176120" y="5139019"/>
            <a:ext cx="4320480" cy="1287072"/>
          </a:xfrm>
          <a:prstGeom prst="rect">
            <a:avLst/>
          </a:prstGeom>
        </p:spPr>
      </p:pic>
    </p:spTree>
    <p:extLst>
      <p:ext uri="{BB962C8B-B14F-4D97-AF65-F5344CB8AC3E}">
        <p14:creationId xmlns:p14="http://schemas.microsoft.com/office/powerpoint/2010/main" val="20045925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Lignes multiples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6" y="1405105"/>
            <a:ext cx="984023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Certaines lignes de code peuvent être longues à cause du mécanisme des keywords et des arguments</a:t>
            </a:r>
          </a:p>
          <a:p>
            <a:pPr>
              <a:buFont typeface="Wingdings" panose="05000000000000000000" pitchFamily="2" charset="2"/>
              <a:buChar char="q"/>
            </a:pPr>
            <a:r>
              <a:rPr lang="fr-FR" sz="1600" dirty="0"/>
              <a:t>Pour simplifier la lecture du code, il est possible de sauter une ligne et de signifier à Robot de continuer sa lecture en ajoutant « … » en début de ligne</a:t>
            </a:r>
          </a:p>
        </p:txBody>
      </p:sp>
      <p:pic>
        <p:nvPicPr>
          <p:cNvPr id="6" name="Image 5">
            <a:extLst>
              <a:ext uri="{FF2B5EF4-FFF2-40B4-BE49-F238E27FC236}">
                <a16:creationId xmlns:a16="http://schemas.microsoft.com/office/drawing/2014/main" id="{FE4ACA6E-E9DA-0E07-25AF-6EE31E5AB0E9}"/>
              </a:ext>
            </a:extLst>
          </p:cNvPr>
          <p:cNvPicPr>
            <a:picLocks noChangeAspect="1"/>
          </p:cNvPicPr>
          <p:nvPr/>
        </p:nvPicPr>
        <p:blipFill>
          <a:blip r:embed="rId3"/>
          <a:stretch>
            <a:fillRect/>
          </a:stretch>
        </p:blipFill>
        <p:spPr>
          <a:xfrm>
            <a:off x="2687457" y="2636912"/>
            <a:ext cx="8724132" cy="1908213"/>
          </a:xfrm>
          <a:prstGeom prst="rect">
            <a:avLst/>
          </a:prstGeom>
        </p:spPr>
      </p:pic>
    </p:spTree>
    <p:extLst>
      <p:ext uri="{BB962C8B-B14F-4D97-AF65-F5344CB8AC3E}">
        <p14:creationId xmlns:p14="http://schemas.microsoft.com/office/powerpoint/2010/main" val="29679764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OS</a:t>
            </a:r>
            <a:r>
              <a:rPr kumimoji="0" lang="fr-FR" b="0" i="0" u="none" strike="noStrike" kern="1200" cap="none" spc="0" normalizeH="0" baseline="0" noProof="0" dirty="0">
                <a:ln>
                  <a:noFill/>
                </a:ln>
                <a:solidFill>
                  <a:srgbClr val="636CAD"/>
                </a:solidFill>
                <a:effectLst/>
                <a:uLnTx/>
                <a:uFillTx/>
                <a:latin typeface="Arial"/>
                <a:ea typeface="+mn-ea"/>
                <a:cs typeface="+mn-cs"/>
              </a:rPr>
              <a:t>.PATH.JOIN &amp; ${/}</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endParaRPr kumimoji="0" lang="fr-FR" sz="2700" b="0" i="0" u="none" strike="noStrike" kern="1200" cap="none" spc="0" normalizeH="0" baseline="0" noProof="0" dirty="0">
              <a:ln>
                <a:noFill/>
              </a:ln>
              <a:solidFill>
                <a:srgbClr val="636CAD"/>
              </a:solidFill>
              <a:effectLst/>
              <a:uLnTx/>
              <a:uFillTx/>
              <a:latin typeface="Arial"/>
              <a:ea typeface="+mn-ea"/>
              <a:cs typeface="+mn-cs"/>
            </a:endParaRP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endParaRPr kumimoji="0" lang="fr-FR" sz="2700"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6" y="1405105"/>
            <a:ext cx="984023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Afin de rendre plus robuste le code Robot qui peut être exécuté sur des OS différents, en général Windows pour le développement et Unix quand il est intégré dans la chaîne de CI/CD, il est important de sécuriser les chemins d’accès.</a:t>
            </a:r>
          </a:p>
          <a:p>
            <a:pPr>
              <a:buFont typeface="Wingdings" panose="05000000000000000000" pitchFamily="2" charset="2"/>
              <a:buChar char="q"/>
            </a:pPr>
            <a:r>
              <a:rPr lang="fr-FR" sz="1600" dirty="0"/>
              <a:t>Sur Windows, les antislashs sont de rigueur : \. Or il est souvent nécessaire d’échapper ce caractère spécial avec un second \. Ce qui donne des chemins d’accès comme :</a:t>
            </a:r>
          </a:p>
          <a:p>
            <a:pPr>
              <a:buFont typeface="Wingdings" panose="05000000000000000000" pitchFamily="2" charset="2"/>
              <a:buChar char="q"/>
            </a:pPr>
            <a:r>
              <a:rPr lang="fr-FR" sz="1600" dirty="0"/>
              <a:t>%LOCALAPPDATA%\\Programs\\...</a:t>
            </a:r>
          </a:p>
          <a:p>
            <a:pPr>
              <a:buFont typeface="Wingdings" panose="05000000000000000000" pitchFamily="2" charset="2"/>
              <a:buChar char="q"/>
            </a:pPr>
            <a:r>
              <a:rPr lang="fr-FR" sz="1600" dirty="0"/>
              <a:t>Sur UNIX, le slash est de rigueur : /. Windows tolère généralement bien le / mais pas l’inverse. </a:t>
            </a:r>
          </a:p>
          <a:p>
            <a:pPr>
              <a:buFont typeface="Wingdings" panose="05000000000000000000" pitchFamily="2" charset="2"/>
              <a:buChar char="q"/>
            </a:pPr>
            <a:endParaRPr lang="fr-FR" sz="1600" dirty="0"/>
          </a:p>
          <a:p>
            <a:pPr>
              <a:buFont typeface="Wingdings" panose="05000000000000000000" pitchFamily="2" charset="2"/>
              <a:buChar char="q"/>
            </a:pPr>
            <a:r>
              <a:rPr lang="fr-FR" sz="1600" b="1" dirty="0"/>
              <a:t>Pour pallier ce problème, deux méthodes sont possibles :</a:t>
            </a:r>
          </a:p>
          <a:p>
            <a:pPr marL="800100" lvl="1" indent="-342900">
              <a:buFont typeface="+mj-lt"/>
              <a:buAutoNum type="arabicPeriod"/>
            </a:pPr>
            <a:r>
              <a:rPr lang="fr-FR" sz="1600" dirty="0"/>
              <a:t>Grâce au keyword Evaluate, il est possible d’exécuter du code Python et donc d’utiliser la librairie « os » pour construire proprement les chemins d’accès</a:t>
            </a:r>
          </a:p>
          <a:p>
            <a:pPr marL="800100" lvl="1" indent="-342900">
              <a:buFont typeface="+mj-lt"/>
              <a:buAutoNum type="arabicPeriod"/>
            </a:pPr>
            <a:r>
              <a:rPr lang="fr-FR" sz="1600" dirty="0"/>
              <a:t>Robot fournit une mécanique similaire avec la variable spéciale : ${/} qui en fonction de l’OS utilisera le bon séparateur</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p:txBody>
      </p:sp>
      <p:pic>
        <p:nvPicPr>
          <p:cNvPr id="5" name="Image 4" descr="Une image contenant texte&#10;&#10;Description générée automatiquement">
            <a:extLst>
              <a:ext uri="{FF2B5EF4-FFF2-40B4-BE49-F238E27FC236}">
                <a16:creationId xmlns:a16="http://schemas.microsoft.com/office/drawing/2014/main" id="{406D09E5-60CE-6430-3C0A-42AFBA33C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913" y="5478566"/>
            <a:ext cx="1530154" cy="815411"/>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B8017DA7-2180-DF7B-A572-4596E7A0B8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483" y="5478567"/>
            <a:ext cx="4229467" cy="815411"/>
          </a:xfrm>
          <a:prstGeom prst="rect">
            <a:avLst/>
          </a:prstGeom>
        </p:spPr>
      </p:pic>
      <p:sp>
        <p:nvSpPr>
          <p:cNvPr id="8" name="Flèche : droite 7">
            <a:extLst>
              <a:ext uri="{FF2B5EF4-FFF2-40B4-BE49-F238E27FC236}">
                <a16:creationId xmlns:a16="http://schemas.microsoft.com/office/drawing/2014/main" id="{A0EF3AA9-D6A6-8482-A779-77F4C9A8DBBD}"/>
              </a:ext>
            </a:extLst>
          </p:cNvPr>
          <p:cNvSpPr/>
          <p:nvPr/>
        </p:nvSpPr>
        <p:spPr>
          <a:xfrm>
            <a:off x="7077071" y="5768184"/>
            <a:ext cx="1081721" cy="23617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272727"/>
              </a:solidFill>
              <a:effectLst/>
              <a:uLnTx/>
              <a:uFillTx/>
              <a:latin typeface="Arial"/>
              <a:ea typeface="+mn-ea"/>
              <a:cs typeface="+mn-cs"/>
            </a:endParaRPr>
          </a:p>
        </p:txBody>
      </p:sp>
    </p:spTree>
    <p:extLst>
      <p:ext uri="{BB962C8B-B14F-4D97-AF65-F5344CB8AC3E}">
        <p14:creationId xmlns:p14="http://schemas.microsoft.com/office/powerpoint/2010/main" val="12669670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Embedded Keywords</a:t>
            </a:r>
            <a:endParaRPr kumimoji="0" lang="fr-FR" b="0" i="0" u="none" strike="noStrike" kern="1200" cap="none" spc="0" normalizeH="0" baseline="0" noProof="0" dirty="0">
              <a:ln>
                <a:noFill/>
              </a:ln>
              <a:solidFill>
                <a:srgbClr val="636CAD"/>
              </a:solidFill>
              <a:effectLst/>
              <a:uLnTx/>
              <a:uFillTx/>
              <a:latin typeface="Arial"/>
              <a:ea typeface="+mn-ea"/>
              <a:cs typeface="+mn-cs"/>
            </a:endParaRP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endParaRPr kumimoji="0" lang="fr-FR" sz="2700" b="0" i="0" u="none" strike="noStrike" kern="1200" cap="none" spc="0" normalizeH="0" baseline="0" noProof="0" dirty="0">
              <a:ln>
                <a:noFill/>
              </a:ln>
              <a:solidFill>
                <a:srgbClr val="636CAD"/>
              </a:solidFill>
              <a:effectLst/>
              <a:uLnTx/>
              <a:uFillTx/>
              <a:latin typeface="Arial"/>
              <a:ea typeface="+mn-ea"/>
              <a:cs typeface="+mn-cs"/>
            </a:endParaRP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endParaRPr kumimoji="0" lang="fr-FR" sz="2700"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6" y="1405105"/>
            <a:ext cx="984023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Tout comme il est possible d’imbriquer des variables dans des variables (nested variables), il est possible d’appeler des keywords en construisant leur nom grâce à des variables</a:t>
            </a:r>
          </a:p>
          <a:p>
            <a:pPr>
              <a:buFont typeface="Wingdings" panose="05000000000000000000" pitchFamily="2" charset="2"/>
              <a:buChar char="q"/>
            </a:pPr>
            <a:r>
              <a:rPr lang="fr-FR" sz="1600" dirty="0"/>
              <a:t>Cela peut être pratique pour simplifier le code quand plusieurs keywords sont appelés successivement et ont des noms proches</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p:txBody>
      </p:sp>
      <p:pic>
        <p:nvPicPr>
          <p:cNvPr id="11" name="Image 10">
            <a:extLst>
              <a:ext uri="{FF2B5EF4-FFF2-40B4-BE49-F238E27FC236}">
                <a16:creationId xmlns:a16="http://schemas.microsoft.com/office/drawing/2014/main" id="{20CD4F69-4B1B-C584-804F-9935BE579B07}"/>
              </a:ext>
            </a:extLst>
          </p:cNvPr>
          <p:cNvPicPr>
            <a:picLocks noChangeAspect="1"/>
          </p:cNvPicPr>
          <p:nvPr/>
        </p:nvPicPr>
        <p:blipFill>
          <a:blip r:embed="rId3"/>
          <a:stretch>
            <a:fillRect/>
          </a:stretch>
        </p:blipFill>
        <p:spPr>
          <a:xfrm>
            <a:off x="1994451" y="2532420"/>
            <a:ext cx="9919052" cy="3761558"/>
          </a:xfrm>
          <a:prstGeom prst="rect">
            <a:avLst/>
          </a:prstGeom>
        </p:spPr>
      </p:pic>
    </p:spTree>
    <p:extLst>
      <p:ext uri="{BB962C8B-B14F-4D97-AF65-F5344CB8AC3E}">
        <p14:creationId xmlns:p14="http://schemas.microsoft.com/office/powerpoint/2010/main" val="8297111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Passer plusieurs arguments à un keyword</a:t>
            </a:r>
            <a:endParaRPr kumimoji="0" lang="fr-FR" b="0" i="0" u="none" strike="noStrike" kern="1200" cap="none" spc="0" normalizeH="0" baseline="0" noProof="0" dirty="0">
              <a:ln>
                <a:noFill/>
              </a:ln>
              <a:solidFill>
                <a:srgbClr val="636CAD"/>
              </a:solidFill>
              <a:effectLst/>
              <a:uLnTx/>
              <a:uFillTx/>
              <a:latin typeface="Arial"/>
              <a:ea typeface="+mn-ea"/>
              <a:cs typeface="+mn-cs"/>
            </a:endParaRP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endParaRPr kumimoji="0" lang="fr-FR" sz="2700" b="0" i="0" u="none" strike="noStrike" kern="1200" cap="none" spc="0" normalizeH="0" baseline="0" noProof="0" dirty="0">
              <a:ln>
                <a:noFill/>
              </a:ln>
              <a:solidFill>
                <a:srgbClr val="636CAD"/>
              </a:solidFill>
              <a:effectLst/>
              <a:uLnTx/>
              <a:uFillTx/>
              <a:latin typeface="Arial"/>
              <a:ea typeface="+mn-ea"/>
              <a:cs typeface="+mn-cs"/>
            </a:endParaRP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endParaRPr kumimoji="0" lang="fr-FR" sz="2700"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6" y="1405105"/>
            <a:ext cx="984023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Il est possible de passer plusieurs arguments à un keyword / une librairie en utilisant une liste ou un dictionnaire</a:t>
            </a:r>
          </a:p>
          <a:p>
            <a:pPr>
              <a:buFont typeface="Wingdings" panose="05000000000000000000" pitchFamily="2" charset="2"/>
              <a:buChar char="q"/>
            </a:pPr>
            <a:r>
              <a:rPr lang="fr-FR" sz="1600" dirty="0"/>
              <a:t>Cela permet de simplifier le code bien que cela puisse aussi compliquer la lecture de ce dernier car on ne sait plus forcément quels sont arguments nécessaires</a:t>
            </a:r>
          </a:p>
          <a:p>
            <a:pPr>
              <a:buFont typeface="Wingdings" panose="05000000000000000000" pitchFamily="2" charset="2"/>
              <a:buChar char="q"/>
            </a:pPr>
            <a:r>
              <a:rPr lang="fr-FR" sz="1600"/>
              <a:t>Pour pallier </a:t>
            </a:r>
            <a:r>
              <a:rPr lang="fr-FR" sz="1600" dirty="0"/>
              <a:t>ce manque d’information, il peut être utile de rajouter des commentaires dans le keyword en question</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p:txBody>
      </p:sp>
      <p:pic>
        <p:nvPicPr>
          <p:cNvPr id="8" name="Image 7">
            <a:extLst>
              <a:ext uri="{FF2B5EF4-FFF2-40B4-BE49-F238E27FC236}">
                <a16:creationId xmlns:a16="http://schemas.microsoft.com/office/drawing/2014/main" id="{8D0069C9-5909-9C64-BD55-C075DB94FFD1}"/>
              </a:ext>
            </a:extLst>
          </p:cNvPr>
          <p:cNvPicPr>
            <a:picLocks noChangeAspect="1"/>
          </p:cNvPicPr>
          <p:nvPr/>
        </p:nvPicPr>
        <p:blipFill>
          <a:blip r:embed="rId3"/>
          <a:stretch>
            <a:fillRect/>
          </a:stretch>
        </p:blipFill>
        <p:spPr>
          <a:xfrm>
            <a:off x="2423592" y="3107453"/>
            <a:ext cx="8016935" cy="3414056"/>
          </a:xfrm>
          <a:prstGeom prst="rect">
            <a:avLst/>
          </a:prstGeom>
        </p:spPr>
      </p:pic>
    </p:spTree>
    <p:extLst>
      <p:ext uri="{BB962C8B-B14F-4D97-AF65-F5344CB8AC3E}">
        <p14:creationId xmlns:p14="http://schemas.microsoft.com/office/powerpoint/2010/main" val="9776743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Accepter un nombre variable d’arguments</a:t>
            </a:r>
            <a:endParaRPr kumimoji="0" lang="fr-FR" b="0" i="0" u="none" strike="noStrike" kern="1200" cap="none" spc="0" normalizeH="0" baseline="0" noProof="0" dirty="0">
              <a:ln>
                <a:noFill/>
              </a:ln>
              <a:solidFill>
                <a:srgbClr val="636CAD"/>
              </a:solidFill>
              <a:effectLst/>
              <a:uLnTx/>
              <a:uFillTx/>
              <a:latin typeface="Arial"/>
              <a:ea typeface="+mn-ea"/>
              <a:cs typeface="+mn-cs"/>
            </a:endParaRP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endParaRPr kumimoji="0" lang="fr-FR" sz="2700" b="0" i="0" u="none" strike="noStrike" kern="1200" cap="none" spc="0" normalizeH="0" baseline="0" noProof="0" dirty="0">
              <a:ln>
                <a:noFill/>
              </a:ln>
              <a:solidFill>
                <a:srgbClr val="636CAD"/>
              </a:solidFill>
              <a:effectLst/>
              <a:uLnTx/>
              <a:uFillTx/>
              <a:latin typeface="Arial"/>
              <a:ea typeface="+mn-ea"/>
              <a:cs typeface="+mn-cs"/>
            </a:endParaRP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endParaRPr kumimoji="0" lang="fr-FR" sz="2700" b="0" i="0" u="none" strike="noStrike" kern="1200" cap="none" spc="0" normalizeH="0" baseline="0" noProof="0" dirty="0">
              <a:ln>
                <a:noFill/>
              </a:ln>
              <a:solidFill>
                <a:srgbClr val="636CAD"/>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6" y="1405105"/>
            <a:ext cx="984023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Il est possible d’accepter un nombre variable d’arguments en utilisant une liste comme réceptacle </a:t>
            </a:r>
          </a:p>
          <a:p>
            <a:pPr>
              <a:buFont typeface="Wingdings" panose="05000000000000000000" pitchFamily="2" charset="2"/>
              <a:buChar char="q"/>
            </a:pPr>
            <a:r>
              <a:rPr lang="fr-FR" sz="1600" dirty="0"/>
              <a:t>Cela permet à la fois de simplifier le code et aussi de gérer le cas où on ne sait pas à l’avance le nombre d’arguments à envoyer car cela dépend du cas de test en cours</a:t>
            </a:r>
          </a:p>
          <a:p>
            <a:pPr>
              <a:buFont typeface="Wingdings" panose="05000000000000000000" pitchFamily="2" charset="2"/>
              <a:buChar char="q"/>
            </a:pPr>
            <a:r>
              <a:rPr lang="fr-FR" sz="1600" dirty="0"/>
              <a:t>Si des arguments sont requis par le keyword alors il vaut mieux les déclarer à part et se servir de la liste pour gérer une éventuelle partie variable</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p:txBody>
      </p:sp>
      <p:pic>
        <p:nvPicPr>
          <p:cNvPr id="5" name="Image 4">
            <a:extLst>
              <a:ext uri="{FF2B5EF4-FFF2-40B4-BE49-F238E27FC236}">
                <a16:creationId xmlns:a16="http://schemas.microsoft.com/office/drawing/2014/main" id="{3DF50DAD-04D9-987D-1EFC-EFD6C81CB339}"/>
              </a:ext>
            </a:extLst>
          </p:cNvPr>
          <p:cNvPicPr>
            <a:picLocks noChangeAspect="1"/>
          </p:cNvPicPr>
          <p:nvPr/>
        </p:nvPicPr>
        <p:blipFill>
          <a:blip r:embed="rId3"/>
          <a:stretch>
            <a:fillRect/>
          </a:stretch>
        </p:blipFill>
        <p:spPr>
          <a:xfrm>
            <a:off x="3418818" y="2830290"/>
            <a:ext cx="5354363" cy="3622069"/>
          </a:xfrm>
          <a:prstGeom prst="rect">
            <a:avLst/>
          </a:prstGeom>
        </p:spPr>
      </p:pic>
    </p:spTree>
    <p:extLst>
      <p:ext uri="{BB962C8B-B14F-4D97-AF65-F5344CB8AC3E}">
        <p14:creationId xmlns:p14="http://schemas.microsoft.com/office/powerpoint/2010/main" val="37814640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Les bonnes pratiques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7" y="1405105"/>
            <a:ext cx="8207376"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Ecrire les scénarios de tests avant de les automatiser</a:t>
            </a:r>
          </a:p>
          <a:p>
            <a:pPr>
              <a:buFont typeface="Wingdings" panose="05000000000000000000" pitchFamily="2" charset="2"/>
              <a:buChar char="q"/>
            </a:pPr>
            <a:r>
              <a:rPr lang="fr-FR" sz="1600" dirty="0"/>
              <a:t>Faire un choix dans les scénarios à automatiser</a:t>
            </a:r>
          </a:p>
          <a:p>
            <a:pPr>
              <a:buFont typeface="Wingdings" panose="05000000000000000000" pitchFamily="2" charset="2"/>
              <a:buChar char="q"/>
            </a:pPr>
            <a:r>
              <a:rPr lang="fr-FR" sz="1600" dirty="0"/>
              <a:t>Mettre des commentaires dans les scripts d’automatisations</a:t>
            </a:r>
          </a:p>
          <a:p>
            <a:pPr>
              <a:buFont typeface="Wingdings" panose="05000000000000000000" pitchFamily="2" charset="2"/>
              <a:buChar char="q"/>
            </a:pPr>
            <a:r>
              <a:rPr lang="fr-FR" sz="1600" dirty="0"/>
              <a:t>Donner des noms parlants</a:t>
            </a:r>
          </a:p>
          <a:p>
            <a:pPr>
              <a:buFont typeface="Wingdings" panose="05000000000000000000" pitchFamily="2" charset="2"/>
              <a:buChar char="q"/>
            </a:pPr>
            <a:r>
              <a:rPr lang="fr-FR" sz="1600" dirty="0"/>
              <a:t>Regrouper au maximum les étapes qui sont réutilisables en fonctions</a:t>
            </a:r>
          </a:p>
          <a:p>
            <a:pPr>
              <a:buFont typeface="Wingdings" panose="05000000000000000000" pitchFamily="2" charset="2"/>
              <a:buChar char="q"/>
            </a:pPr>
            <a:r>
              <a:rPr lang="fr-FR" sz="1600" dirty="0"/>
              <a:t>Séparer en différents fichiers les tests, les données, les ressources, les fonctions</a:t>
            </a:r>
          </a:p>
          <a:p>
            <a:pPr>
              <a:buFont typeface="Wingdings" panose="05000000000000000000" pitchFamily="2" charset="2"/>
              <a:buChar char="q"/>
            </a:pPr>
            <a:r>
              <a:rPr lang="fr-FR" sz="1600" dirty="0"/>
              <a:t>Eviter les dépendances entre les cas de test</a:t>
            </a:r>
          </a:p>
          <a:p>
            <a:pPr>
              <a:buFont typeface="Wingdings" panose="05000000000000000000" pitchFamily="2" charset="2"/>
              <a:buChar char="q"/>
            </a:pPr>
            <a:r>
              <a:rPr lang="fr-FR" sz="1600" dirty="0"/>
              <a:t>Eviter les « Sleep » et préférer les pauses dynamiques</a:t>
            </a:r>
          </a:p>
          <a:p>
            <a:pPr>
              <a:buFont typeface="Wingdings" panose="05000000000000000000" pitchFamily="2" charset="2"/>
              <a:buChar char="q"/>
            </a:pPr>
            <a:r>
              <a:rPr lang="fr-FR" sz="1600" dirty="0"/>
              <a:t>Choisir des noms clairs et descriptifs pour les keywords</a:t>
            </a:r>
          </a:p>
        </p:txBody>
      </p:sp>
      <p:pic>
        <p:nvPicPr>
          <p:cNvPr id="6" name="Image 5">
            <a:extLst>
              <a:ext uri="{FF2B5EF4-FFF2-40B4-BE49-F238E27FC236}">
                <a16:creationId xmlns:a16="http://schemas.microsoft.com/office/drawing/2014/main" id="{210FF028-5CFB-3D5E-247F-4D8A1E1CD7F6}"/>
              </a:ext>
            </a:extLst>
          </p:cNvPr>
          <p:cNvPicPr>
            <a:picLocks noChangeAspect="1"/>
          </p:cNvPicPr>
          <p:nvPr/>
        </p:nvPicPr>
        <p:blipFill>
          <a:blip r:embed="rId3"/>
          <a:stretch>
            <a:fillRect/>
          </a:stretch>
        </p:blipFill>
        <p:spPr>
          <a:xfrm>
            <a:off x="5283155" y="4612502"/>
            <a:ext cx="3257013" cy="1833163"/>
          </a:xfrm>
          <a:prstGeom prst="rect">
            <a:avLst/>
          </a:prstGeom>
        </p:spPr>
      </p:pic>
    </p:spTree>
    <p:extLst>
      <p:ext uri="{BB962C8B-B14F-4D97-AF65-F5344CB8AC3E}">
        <p14:creationId xmlns:p14="http://schemas.microsoft.com/office/powerpoint/2010/main" val="34006536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Les bonnes pratiques RF</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7" y="1405105"/>
            <a:ext cx="8207376"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Afficher les caractères spéciaux pour voir les espaces et les tabulations</a:t>
            </a:r>
          </a:p>
          <a:p>
            <a:pPr>
              <a:buFont typeface="Wingdings" panose="05000000000000000000" pitchFamily="2" charset="2"/>
              <a:buChar char="q"/>
            </a:pPr>
            <a:r>
              <a:rPr lang="fr-FR" sz="1600" dirty="0"/>
              <a:t>Centraliser l’ensemble des variables et type d’exécution dans un fichier .bat </a:t>
            </a:r>
          </a:p>
          <a:p>
            <a:pPr>
              <a:buFont typeface="Wingdings" panose="05000000000000000000" pitchFamily="2" charset="2"/>
              <a:buChar char="q"/>
            </a:pPr>
            <a:r>
              <a:rPr lang="fr-FR" sz="1600" dirty="0"/>
              <a:t>Variable globale pour éviter les RETURN imbriqués à cause du morcellement du code</a:t>
            </a:r>
          </a:p>
          <a:p>
            <a:pPr>
              <a:buFont typeface="Wingdings" panose="05000000000000000000" pitchFamily="2" charset="2"/>
              <a:buChar char="q"/>
            </a:pPr>
            <a:r>
              <a:rPr lang="fr-FR" sz="1600" dirty="0"/>
              <a:t>Ajouter un timestamp au moment de stocker les logs pour éviter de les écraser à chaque exécution</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p:txBody>
      </p:sp>
      <p:pic>
        <p:nvPicPr>
          <p:cNvPr id="6" name="Image 5">
            <a:extLst>
              <a:ext uri="{FF2B5EF4-FFF2-40B4-BE49-F238E27FC236}">
                <a16:creationId xmlns:a16="http://schemas.microsoft.com/office/drawing/2014/main" id="{210FF028-5CFB-3D5E-247F-4D8A1E1CD7F6}"/>
              </a:ext>
            </a:extLst>
          </p:cNvPr>
          <p:cNvPicPr>
            <a:picLocks noChangeAspect="1"/>
          </p:cNvPicPr>
          <p:nvPr/>
        </p:nvPicPr>
        <p:blipFill>
          <a:blip r:embed="rId3"/>
          <a:stretch>
            <a:fillRect/>
          </a:stretch>
        </p:blipFill>
        <p:spPr>
          <a:xfrm>
            <a:off x="5283155" y="4612502"/>
            <a:ext cx="3257013" cy="1833163"/>
          </a:xfrm>
          <a:prstGeom prst="rect">
            <a:avLst/>
          </a:prstGeom>
        </p:spPr>
      </p:pic>
    </p:spTree>
    <p:extLst>
      <p:ext uri="{BB962C8B-B14F-4D97-AF65-F5344CB8AC3E}">
        <p14:creationId xmlns:p14="http://schemas.microsoft.com/office/powerpoint/2010/main" val="25356389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Que faire en cas d’erreur ?</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7" y="1405105"/>
            <a:ext cx="8207376"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Par défaut Selenium prend un screenshot de la page au moment où l’erreur se produit</a:t>
            </a:r>
          </a:p>
          <a:p>
            <a:pPr>
              <a:buFont typeface="Wingdings" panose="05000000000000000000" pitchFamily="2" charset="2"/>
              <a:buChar char="q"/>
            </a:pPr>
            <a:r>
              <a:rPr lang="fr-FR" sz="1600" dirty="0"/>
              <a:t>Il est possible de rajouter des actions supplémentaires avec le keyword : </a:t>
            </a:r>
            <a:r>
              <a:rPr lang="fr-FR" sz="1600" b="1" dirty="0"/>
              <a:t>Register Keyword To Run On Failure</a:t>
            </a:r>
          </a:p>
          <a:p>
            <a:pPr>
              <a:buFont typeface="Wingdings" panose="05000000000000000000" pitchFamily="2" charset="2"/>
              <a:buChar char="q"/>
            </a:pPr>
            <a:r>
              <a:rPr lang="fr-FR" sz="1600" dirty="0"/>
              <a:t>L’important est d’avoir un maximum d’informations utiles pour comprendre d’où vient le problème afin de le débuguer</a:t>
            </a:r>
          </a:p>
        </p:txBody>
      </p:sp>
      <p:pic>
        <p:nvPicPr>
          <p:cNvPr id="7" name="Image 6">
            <a:extLst>
              <a:ext uri="{FF2B5EF4-FFF2-40B4-BE49-F238E27FC236}">
                <a16:creationId xmlns:a16="http://schemas.microsoft.com/office/drawing/2014/main" id="{910844A0-0354-F921-A2D4-BE4D8B3B7196}"/>
              </a:ext>
            </a:extLst>
          </p:cNvPr>
          <p:cNvPicPr>
            <a:picLocks noChangeAspect="1"/>
          </p:cNvPicPr>
          <p:nvPr/>
        </p:nvPicPr>
        <p:blipFill>
          <a:blip r:embed="rId3"/>
          <a:stretch>
            <a:fillRect/>
          </a:stretch>
        </p:blipFill>
        <p:spPr>
          <a:xfrm>
            <a:off x="3203120" y="3068960"/>
            <a:ext cx="6059949" cy="2932430"/>
          </a:xfrm>
          <a:prstGeom prst="rect">
            <a:avLst/>
          </a:prstGeom>
        </p:spPr>
      </p:pic>
    </p:spTree>
    <p:extLst>
      <p:ext uri="{BB962C8B-B14F-4D97-AF65-F5344CB8AC3E}">
        <p14:creationId xmlns:p14="http://schemas.microsoft.com/office/powerpoint/2010/main" val="3359767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Tips &amp; Tricks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Gestion des cookies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7" y="1405105"/>
            <a:ext cx="8207376"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Tous les sites Web stockent des cookies lors de notre navigation</a:t>
            </a:r>
          </a:p>
          <a:p>
            <a:pPr>
              <a:buFont typeface="Wingdings" panose="05000000000000000000" pitchFamily="2" charset="2"/>
              <a:buChar char="q"/>
            </a:pPr>
            <a:r>
              <a:rPr lang="fr-FR" sz="1600" dirty="0"/>
              <a:t>Les cookies offrent la possibilité à un site web de conserver vos préférences, vous garder connecté d’une session à l’autre ou de vous proposer du contenu personnalisé.</a:t>
            </a:r>
          </a:p>
          <a:p>
            <a:pPr>
              <a:buFont typeface="Wingdings" panose="05000000000000000000" pitchFamily="2" charset="2"/>
              <a:buChar char="q"/>
            </a:pPr>
            <a:r>
              <a:rPr lang="fr-FR" sz="1600" dirty="0"/>
              <a:t>Exemple : Un internaute qui reviendrait sur un site internet et aurait toujours son panier rempli alors qu’il n’a pas encore de compte</a:t>
            </a:r>
          </a:p>
          <a:p>
            <a:pPr>
              <a:buFont typeface="Wingdings" panose="05000000000000000000" pitchFamily="2" charset="2"/>
              <a:buChar char="q"/>
            </a:pPr>
            <a:r>
              <a:rPr lang="fr-FR" sz="1600" dirty="0"/>
              <a:t>En fonction du site à tester, certaines informations peuvent être stockées dans les cookies et peuvent simplifier les cas de test. Lors des tests, il peut être plus facile d’agir sur les cookies que de dérouler un long processus répétitif et coûteux tout en obtenant le même résultat.</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p:txBody>
      </p:sp>
      <p:pic>
        <p:nvPicPr>
          <p:cNvPr id="5" name="Image 4">
            <a:extLst>
              <a:ext uri="{FF2B5EF4-FFF2-40B4-BE49-F238E27FC236}">
                <a16:creationId xmlns:a16="http://schemas.microsoft.com/office/drawing/2014/main" id="{E2238E8A-C31A-E80A-7BDB-47F18B693876}"/>
              </a:ext>
            </a:extLst>
          </p:cNvPr>
          <p:cNvPicPr>
            <a:picLocks noChangeAspect="1"/>
          </p:cNvPicPr>
          <p:nvPr/>
        </p:nvPicPr>
        <p:blipFill>
          <a:blip r:embed="rId3"/>
          <a:stretch>
            <a:fillRect/>
          </a:stretch>
        </p:blipFill>
        <p:spPr>
          <a:xfrm>
            <a:off x="5050308" y="3925385"/>
            <a:ext cx="2365573" cy="2365573"/>
          </a:xfrm>
          <a:prstGeom prst="rect">
            <a:avLst/>
          </a:prstGeom>
        </p:spPr>
      </p:pic>
    </p:spTree>
    <p:extLst>
      <p:ext uri="{BB962C8B-B14F-4D97-AF65-F5344CB8AC3E}">
        <p14:creationId xmlns:p14="http://schemas.microsoft.com/office/powerpoint/2010/main" val="3611967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defRPr/>
            </a:pPr>
            <a:r>
              <a:rPr kumimoji="0" lang="fr-FR" sz="1600" i="0" u="none" strike="noStrike" kern="1200" cap="none" spc="0" normalizeH="0" baseline="0" noProof="0" dirty="0">
                <a:ln>
                  <a:noFill/>
                </a:ln>
                <a:solidFill>
                  <a:srgbClr val="272727"/>
                </a:solidFill>
                <a:effectLst/>
                <a:uLnTx/>
                <a:uFillTx/>
                <a:latin typeface="Arial"/>
                <a:cs typeface="Arial"/>
              </a:rPr>
              <a:t>Installer la dernière version de Chrom</a:t>
            </a:r>
            <a:r>
              <a:rPr lang="fr-FR" dirty="0">
                <a:solidFill>
                  <a:srgbClr val="272727"/>
                </a:solidFill>
              </a:rPr>
              <a:t>eDriver dans un autre répertoire :</a:t>
            </a:r>
          </a:p>
          <a:p>
            <a:pPr>
              <a:defRPr/>
            </a:pPr>
            <a:r>
              <a:rPr kumimoji="0" lang="en-US" sz="1600" b="1" i="0" u="none" strike="noStrike" kern="1200" cap="none" spc="0" normalizeH="0" baseline="0" noProof="0" dirty="0">
                <a:ln>
                  <a:noFill/>
                </a:ln>
                <a:solidFill>
                  <a:srgbClr val="272727"/>
                </a:solidFill>
                <a:effectLst/>
                <a:uLnTx/>
                <a:uFillTx/>
                <a:latin typeface="Arial"/>
                <a:cs typeface="Arial"/>
              </a:rPr>
              <a:t>webdrivermanager chrome --linkpath </a:t>
            </a:r>
            <a:r>
              <a:rPr kumimoji="0" lang="fr-FR" sz="1600" b="1" i="0" u="none" strike="noStrike" kern="1200" cap="none" spc="0" normalizeH="0" baseline="0" noProof="0" dirty="0">
                <a:ln>
                  <a:noFill/>
                </a:ln>
                <a:solidFill>
                  <a:srgbClr val="272727"/>
                </a:solidFill>
                <a:effectLst/>
                <a:uLnTx/>
                <a:uFillTx/>
                <a:latin typeface="Arial"/>
                <a:cs typeface="Arial"/>
              </a:rPr>
              <a:t>C:\Formation_RF</a:t>
            </a:r>
            <a:r>
              <a:rPr kumimoji="0" lang="en-US" sz="1600" b="1" i="0" u="none" strike="noStrike" kern="1200" cap="none" spc="0" normalizeH="0" baseline="0" noProof="0" dirty="0">
                <a:ln>
                  <a:noFill/>
                </a:ln>
                <a:solidFill>
                  <a:srgbClr val="272727"/>
                </a:solidFill>
                <a:effectLst/>
                <a:uLnTx/>
                <a:uFillTx/>
                <a:latin typeface="Arial"/>
                <a:cs typeface="Arial"/>
              </a:rPr>
              <a:t>\webdriver</a:t>
            </a:r>
            <a:endParaRPr kumimoji="0" lang="fr-FR" sz="800" b="1" i="0" u="none" strike="noStrike" kern="1200" cap="none" spc="0" normalizeH="0" baseline="0" noProof="0" dirty="0">
              <a:ln>
                <a:noFill/>
              </a:ln>
              <a:solidFill>
                <a:srgbClr val="272727"/>
              </a:solidFill>
              <a:effectLst/>
              <a:uLnTx/>
              <a:uFillTx/>
              <a:latin typeface="Arial"/>
              <a:cs typeface="Arial"/>
            </a:endParaRPr>
          </a:p>
          <a:p>
            <a:pPr marL="285750" indent="-285750">
              <a:buFont typeface="Arial" panose="020B0604020202020204" pitchFamily="34" charset="0"/>
              <a:buChar char="•"/>
              <a:defRPr/>
            </a:pPr>
            <a:endParaRPr kumimoji="0" lang="fr-FR" sz="1400" b="1"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Téléchargement des webdrivers par ligne de commande</a:t>
            </a:r>
            <a:endParaRPr lang="fr-FR" dirty="0"/>
          </a:p>
        </p:txBody>
      </p:sp>
    </p:spTree>
    <p:extLst>
      <p:ext uri="{BB962C8B-B14F-4D97-AF65-F5344CB8AC3E}">
        <p14:creationId xmlns:p14="http://schemas.microsoft.com/office/powerpoint/2010/main" val="4836947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12</a:t>
            </a:r>
          </a:p>
        </p:txBody>
      </p:sp>
      <p:sp>
        <p:nvSpPr>
          <p:cNvPr id="4" name="Espace réservé du texte 3"/>
          <p:cNvSpPr>
            <a:spLocks noGrp="1"/>
          </p:cNvSpPr>
          <p:nvPr>
            <p:ph type="body" sz="quarter" idx="38"/>
          </p:nvPr>
        </p:nvSpPr>
        <p:spPr>
          <a:xfrm>
            <a:off x="551384" y="4010969"/>
            <a:ext cx="6226707" cy="533871"/>
          </a:xfrm>
        </p:spPr>
        <p:txBody>
          <a:bodyPr/>
          <a:lstStyle/>
          <a:p>
            <a:r>
              <a:rPr lang="fr-FR" sz="2400" dirty="0"/>
              <a:t>Liens utiles</a:t>
            </a:r>
          </a:p>
        </p:txBody>
      </p:sp>
      <p:pic>
        <p:nvPicPr>
          <p:cNvPr id="8" name="Espace réservé pour une image  7"/>
          <p:cNvPicPr>
            <a:picLocks noGrp="1" noChangeAspect="1"/>
          </p:cNvPicPr>
          <p:nvPr>
            <p:ph type="pic" sz="quarter" idx="39"/>
          </p:nvPr>
        </p:nvPicPr>
        <p:blipFill>
          <a:blip r:embed="rId3">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25523973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Liens utiles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Documentation complémentaire</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7" y="1405105"/>
            <a:ext cx="8207376"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hlinkClick r:id="rId3"/>
              </a:rPr>
              <a:t>Robot Framework</a:t>
            </a:r>
            <a:endParaRPr lang="fr-FR" sz="1600" dirty="0"/>
          </a:p>
          <a:p>
            <a:pPr>
              <a:buFont typeface="Wingdings" panose="05000000000000000000" pitchFamily="2" charset="2"/>
              <a:buChar char="q"/>
            </a:pPr>
            <a:r>
              <a:rPr lang="fr-FR" sz="1600" dirty="0">
                <a:hlinkClick r:id="rId4"/>
              </a:rPr>
              <a:t>Guide d’utilisation Robot Framework</a:t>
            </a:r>
            <a:endParaRPr lang="fr-FR" sz="1600" dirty="0">
              <a:hlinkClick r:id="rId3"/>
            </a:endParaRPr>
          </a:p>
          <a:p>
            <a:pPr>
              <a:buFont typeface="Wingdings" panose="05000000000000000000" pitchFamily="2" charset="2"/>
              <a:buChar char="q"/>
            </a:pPr>
            <a:r>
              <a:rPr lang="fr-FR" sz="1600" dirty="0">
                <a:hlinkClick r:id="rId5"/>
              </a:rPr>
              <a:t>SeleniumLibrary GitHub</a:t>
            </a:r>
          </a:p>
          <a:p>
            <a:pPr>
              <a:buFont typeface="Wingdings" panose="05000000000000000000" pitchFamily="2" charset="2"/>
              <a:buChar char="q"/>
            </a:pPr>
            <a:r>
              <a:rPr lang="fr-FR" sz="1600" dirty="0">
                <a:hlinkClick r:id="rId6"/>
              </a:rPr>
              <a:t>Documentation Selenium</a:t>
            </a:r>
            <a:endParaRPr lang="fr-FR" sz="1600" dirty="0"/>
          </a:p>
          <a:p>
            <a:pPr>
              <a:buFont typeface="Wingdings" panose="05000000000000000000" pitchFamily="2" charset="2"/>
              <a:buChar char="q"/>
            </a:pPr>
            <a:r>
              <a:rPr lang="fr-FR" sz="1600" dirty="0">
                <a:hlinkClick r:id="rId7"/>
              </a:rPr>
              <a:t>Selenium Python</a:t>
            </a:r>
            <a:endParaRPr lang="fr-FR" sz="1600" dirty="0"/>
          </a:p>
          <a:p>
            <a:pPr>
              <a:buFont typeface="Wingdings" panose="05000000000000000000" pitchFamily="2" charset="2"/>
              <a:buChar char="q"/>
            </a:pPr>
            <a:r>
              <a:rPr lang="fr-FR" sz="1600" dirty="0">
                <a:hlinkClick r:id="rId8"/>
              </a:rPr>
              <a:t>Regex XPATH</a:t>
            </a:r>
            <a:endParaRPr lang="fr-FR" sz="1600" dirty="0"/>
          </a:p>
          <a:p>
            <a:pPr>
              <a:buFont typeface="Wingdings" panose="05000000000000000000" pitchFamily="2" charset="2"/>
              <a:buChar char="q"/>
            </a:pPr>
            <a:r>
              <a:rPr lang="fr-FR" sz="1600" dirty="0">
                <a:hlinkClick r:id="rId9"/>
              </a:rPr>
              <a:t>XPATH pour Selenium</a:t>
            </a:r>
            <a:endParaRPr lang="fr-FR" sz="1600" dirty="0"/>
          </a:p>
          <a:p>
            <a:pPr>
              <a:buFont typeface="Wingdings" panose="05000000000000000000" pitchFamily="2" charset="2"/>
              <a:buChar char="q"/>
            </a:pPr>
            <a:r>
              <a:rPr lang="fr-FR" sz="1600" dirty="0">
                <a:hlinkClick r:id="rId10"/>
              </a:rPr>
              <a:t>Documentation Python</a:t>
            </a:r>
            <a:endParaRPr lang="fr-FR" sz="1600" dirty="0"/>
          </a:p>
          <a:p>
            <a:pPr>
              <a:buFont typeface="Wingdings" panose="05000000000000000000" pitchFamily="2" charset="2"/>
              <a:buChar char="q"/>
            </a:pPr>
            <a:r>
              <a:rPr lang="fr-FR" sz="1600" dirty="0">
                <a:hlinkClick r:id="rId11"/>
              </a:rPr>
              <a:t>Apprendre Python</a:t>
            </a:r>
            <a:endParaRPr lang="fr-FR" sz="1600" dirty="0"/>
          </a:p>
          <a:p>
            <a:pPr>
              <a:buFont typeface="Wingdings" panose="05000000000000000000" pitchFamily="2" charset="2"/>
              <a:buChar char="q"/>
            </a:pPr>
            <a:r>
              <a:rPr lang="fr-FR" sz="1600" dirty="0">
                <a:hlinkClick r:id="rId12"/>
              </a:rPr>
              <a:t>Tutoriels Selenium</a:t>
            </a:r>
            <a:endParaRPr lang="fr-FR" sz="1600" dirty="0"/>
          </a:p>
          <a:p>
            <a:pPr>
              <a:buFont typeface="Wingdings" panose="05000000000000000000" pitchFamily="2" charset="2"/>
              <a:buChar char="q"/>
            </a:pPr>
            <a:r>
              <a:rPr lang="fr-FR" sz="1600" dirty="0">
                <a:hlinkClick r:id="rId13"/>
              </a:rPr>
              <a:t>12 façons de se camoufler et ne plus passer pour un bot</a:t>
            </a:r>
          </a:p>
          <a:p>
            <a:pPr>
              <a:buFont typeface="Wingdings" panose="05000000000000000000" pitchFamily="2" charset="2"/>
              <a:buChar char="q"/>
            </a:pPr>
            <a:r>
              <a:rPr lang="fr-FR" sz="1600" dirty="0">
                <a:hlinkClick r:id="rId14"/>
              </a:rPr>
              <a:t>Êtes-vous unique ? Quid de son empreinte Web ?</a:t>
            </a:r>
            <a:endParaRPr lang="fr-FR" sz="1600" dirty="0">
              <a:hlinkClick r:id="rId13"/>
            </a:endParaRPr>
          </a:p>
          <a:p>
            <a:pPr marL="0" indent="0">
              <a:buNone/>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p:txBody>
      </p:sp>
    </p:spTree>
    <p:extLst>
      <p:ext uri="{BB962C8B-B14F-4D97-AF65-F5344CB8AC3E}">
        <p14:creationId xmlns:p14="http://schemas.microsoft.com/office/powerpoint/2010/main" val="3249924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Liens utiles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Documentation complémentaire</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7" y="1405105"/>
            <a:ext cx="8207376"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hlinkClick r:id="rId3"/>
              </a:rPr>
              <a:t>Python Online Interpreter</a:t>
            </a:r>
            <a:endParaRPr lang="fr-FR" sz="1600" dirty="0"/>
          </a:p>
          <a:p>
            <a:pPr>
              <a:buFont typeface="Wingdings" panose="05000000000000000000" pitchFamily="2" charset="2"/>
              <a:buChar char="q"/>
            </a:pPr>
            <a:r>
              <a:rPr lang="fr-FR" sz="1600" dirty="0">
                <a:hlinkClick r:id="rId4"/>
              </a:rPr>
              <a:t>Décorateurs en Python</a:t>
            </a:r>
            <a:endParaRPr lang="fr-FR" sz="1600" dirty="0"/>
          </a:p>
          <a:p>
            <a:pPr>
              <a:buFont typeface="Wingdings" panose="05000000000000000000" pitchFamily="2" charset="2"/>
              <a:buChar char="q"/>
            </a:pPr>
            <a:r>
              <a:rPr lang="fr-FR" sz="1600" dirty="0">
                <a:hlinkClick r:id="rId5"/>
              </a:rPr>
              <a:t>Apprendre Python gratuitement</a:t>
            </a:r>
            <a:endParaRPr lang="fr-FR" sz="1600" dirty="0"/>
          </a:p>
          <a:p>
            <a:pPr>
              <a:buFont typeface="Wingdings" panose="05000000000000000000" pitchFamily="2" charset="2"/>
              <a:buChar char="q"/>
            </a:pPr>
            <a:r>
              <a:rPr lang="fr-FR" sz="1600" dirty="0">
                <a:hlinkClick r:id="rId6"/>
              </a:rPr>
              <a:t>Xpather</a:t>
            </a:r>
            <a:endParaRPr lang="fr-FR" sz="1600" dirty="0"/>
          </a:p>
          <a:p>
            <a:pPr>
              <a:buFont typeface="Wingdings" panose="05000000000000000000" pitchFamily="2" charset="2"/>
              <a:buChar char="q"/>
            </a:pPr>
            <a:r>
              <a:rPr lang="fr-FR" sz="1600" dirty="0">
                <a:hlinkClick r:id="rId7"/>
              </a:rPr>
              <a:t>Documentation SauceLabs</a:t>
            </a:r>
            <a:endParaRPr lang="fr-FR" sz="1600" dirty="0"/>
          </a:p>
          <a:p>
            <a:pPr>
              <a:buFont typeface="Wingdings" panose="05000000000000000000" pitchFamily="2" charset="2"/>
              <a:buChar char="q"/>
            </a:pPr>
            <a:r>
              <a:rPr lang="fr-FR" sz="1600" dirty="0">
                <a:hlinkClick r:id="rId8"/>
              </a:rPr>
              <a:t>Raccourcis PyCharm</a:t>
            </a: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p:txBody>
      </p:sp>
    </p:spTree>
    <p:extLst>
      <p:ext uri="{BB962C8B-B14F-4D97-AF65-F5344CB8AC3E}">
        <p14:creationId xmlns:p14="http://schemas.microsoft.com/office/powerpoint/2010/main" val="1087122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27062"/>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Liens utiles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Les librairies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7" y="1405105"/>
            <a:ext cx="8207376"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endParaRPr lang="fr-FR" sz="1600" dirty="0"/>
          </a:p>
        </p:txBody>
      </p:sp>
      <p:graphicFrame>
        <p:nvGraphicFramePr>
          <p:cNvPr id="6" name="Tableau 13">
            <a:extLst>
              <a:ext uri="{FF2B5EF4-FFF2-40B4-BE49-F238E27FC236}">
                <a16:creationId xmlns:a16="http://schemas.microsoft.com/office/drawing/2014/main" id="{CCBE8F1F-372C-16E2-EB0D-9896733E313D}"/>
              </a:ext>
            </a:extLst>
          </p:cNvPr>
          <p:cNvGraphicFramePr>
            <a:graphicFrameLocks noGrp="1"/>
          </p:cNvGraphicFramePr>
          <p:nvPr>
            <p:extLst>
              <p:ext uri="{D42A27DB-BD31-4B8C-83A1-F6EECF244321}">
                <p14:modId xmlns:p14="http://schemas.microsoft.com/office/powerpoint/2010/main" val="1001299731"/>
              </p:ext>
            </p:extLst>
          </p:nvPr>
        </p:nvGraphicFramePr>
        <p:xfrm>
          <a:off x="2207568" y="1336663"/>
          <a:ext cx="9072238" cy="4567843"/>
        </p:xfrm>
        <a:graphic>
          <a:graphicData uri="http://schemas.openxmlformats.org/drawingml/2006/table">
            <a:tbl>
              <a:tblPr firstRow="1" bandRow="1"/>
              <a:tblGrid>
                <a:gridCol w="2227839">
                  <a:extLst>
                    <a:ext uri="{9D8B030D-6E8A-4147-A177-3AD203B41FA5}">
                      <a16:colId xmlns:a16="http://schemas.microsoft.com/office/drawing/2014/main" val="3536056033"/>
                    </a:ext>
                  </a:extLst>
                </a:gridCol>
                <a:gridCol w="6844399">
                  <a:extLst>
                    <a:ext uri="{9D8B030D-6E8A-4147-A177-3AD203B41FA5}">
                      <a16:colId xmlns:a16="http://schemas.microsoft.com/office/drawing/2014/main" val="669820457"/>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800" b="1" i="0" u="none" strike="noStrike" dirty="0">
                          <a:solidFill>
                            <a:srgbClr val="000000"/>
                          </a:solidFill>
                          <a:effectLst/>
                          <a:latin typeface="Arial" panose="020B0604020202020204" pitchFamily="34" charset="0"/>
                        </a:rPr>
                        <a:t>Librairie</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800" b="1" i="0" u="none" strike="noStrike" dirty="0">
                          <a:solidFill>
                            <a:srgbClr val="000000"/>
                          </a:solidFill>
                          <a:effectLst/>
                          <a:latin typeface="Arial" panose="020B0604020202020204" pitchFamily="34" charset="0"/>
                        </a:rPr>
                        <a:t>Lien vers la librairie</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4197334408"/>
                  </a:ext>
                </a:extLst>
              </a:tr>
              <a:tr h="36576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dirty="0"/>
                        <a:t>SeleniumLibrary</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3"/>
                        </a:rPr>
                        <a:t>https://robotframework.org/SeleniumLibrary/SeleniumLibrary.html</a:t>
                      </a: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07978705"/>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1400" b="1" dirty="0"/>
                        <a:t>BuiltIn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4"/>
                        </a:rPr>
                        <a:t>https://robotframework.org/robotframework/latest/libraries/BuiltIn.html</a:t>
                      </a: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231855872"/>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1400" b="1" dirty="0"/>
                        <a:t>Collections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5"/>
                        </a:rPr>
                        <a:t>https://robotframework.org/robotframework/latest/libraries/Collections.html</a:t>
                      </a: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2354396765"/>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1400" b="1" dirty="0"/>
                        <a:t>String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6"/>
                        </a:rPr>
                        <a:t>https://robotframework.org/robotframework/latest/libraries/String.html</a:t>
                      </a: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729880547"/>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fr-FR" sz="1400" b="1" kern="1200" dirty="0">
                          <a:solidFill>
                            <a:schemeClr val="dk1"/>
                          </a:solidFill>
                          <a:latin typeface="+mn-lt"/>
                          <a:ea typeface="+mn-ea"/>
                          <a:cs typeface="+mn-cs"/>
                        </a:rPr>
                        <a:t>RequestsLibrary</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hlinkClick r:id="rId7"/>
                        </a:rPr>
                        <a:t>https://marketsquare.github.io/robotframework-requests/doc/RequestsLibrary.html</a:t>
                      </a:r>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2715291869"/>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fr-FR" sz="1400" b="1" kern="1200" dirty="0">
                          <a:solidFill>
                            <a:schemeClr val="dk1"/>
                          </a:solidFill>
                          <a:latin typeface="+mn-lt"/>
                          <a:ea typeface="+mn-ea"/>
                          <a:cs typeface="+mn-cs"/>
                        </a:rPr>
                        <a:t>RestInstance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hlinkClick r:id="rId8"/>
                        </a:rPr>
                        <a:t>https://asyrjasalo.github.io/RESTinstance/</a:t>
                      </a:r>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815383021"/>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fr-FR" sz="1400" b="1" kern="1200" dirty="0">
                          <a:solidFill>
                            <a:schemeClr val="dk1"/>
                          </a:solidFill>
                          <a:latin typeface="+mn-lt"/>
                          <a:ea typeface="+mn-ea"/>
                          <a:cs typeface="+mn-cs"/>
                        </a:rPr>
                        <a:t>Dialogs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hlinkClick r:id="rId9"/>
                        </a:rPr>
                        <a:t>https://robotframework.org/robotframework/latest/libraries/Dialogs.html</a:t>
                      </a:r>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2414174843"/>
                  </a:ext>
                </a:extLst>
              </a:tr>
              <a:tr h="41240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fr-FR" sz="1400" b="1" kern="1200" dirty="0">
                          <a:solidFill>
                            <a:schemeClr val="dk1"/>
                          </a:solidFill>
                          <a:latin typeface="+mn-lt"/>
                          <a:ea typeface="+mn-ea"/>
                          <a:cs typeface="+mn-cs"/>
                        </a:rPr>
                        <a:t>OperatingSystem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hlinkClick r:id="rId10"/>
                        </a:rPr>
                        <a:t>https://robotframework.org/robotframework/latest/libraries/OperatingSystem.html</a:t>
                      </a:r>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3553967452"/>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fr-FR" sz="1400" b="1" kern="1200" dirty="0">
                          <a:solidFill>
                            <a:schemeClr val="dk1"/>
                          </a:solidFill>
                          <a:latin typeface="+mn-lt"/>
                          <a:ea typeface="+mn-ea"/>
                          <a:cs typeface="+mn-cs"/>
                        </a:rPr>
                        <a:t>Process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hlinkClick r:id="rId11"/>
                        </a:rPr>
                        <a:t>https://robotframework.org/robotframework/latest/libraries/Process.html</a:t>
                      </a:r>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650409626"/>
                  </a:ext>
                </a:extLst>
              </a:tr>
              <a:tr h="22357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kern="1200" dirty="0">
                          <a:solidFill>
                            <a:schemeClr val="dk1"/>
                          </a:solidFill>
                          <a:latin typeface="+mn-lt"/>
                          <a:ea typeface="+mn-ea"/>
                          <a:cs typeface="+mn-cs"/>
                        </a:rPr>
                        <a:t>Screenshot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hlinkClick r:id="rId12"/>
                        </a:rPr>
                        <a:t>https://robotframework.org/robotframework/latest/libraries/Screenshot.html</a:t>
                      </a:r>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3586315493"/>
                  </a:ext>
                </a:extLst>
              </a:tr>
              <a:tr h="33784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kern="1200" dirty="0">
                          <a:solidFill>
                            <a:schemeClr val="dk1"/>
                          </a:solidFill>
                          <a:latin typeface="+mn-lt"/>
                          <a:ea typeface="+mn-ea"/>
                          <a:cs typeface="+mn-cs"/>
                        </a:rPr>
                        <a:t>JsonLibrary</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hlinkClick r:id="rId13"/>
                        </a:rPr>
                        <a:t>https://robotframework-thailand.github.io/robotframework-jsonlibrary/JSONLibrary.html</a:t>
                      </a:r>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4252283108"/>
                  </a:ext>
                </a:extLst>
              </a:tr>
            </a:tbl>
          </a:graphicData>
        </a:graphic>
      </p:graphicFrame>
    </p:spTree>
    <p:extLst>
      <p:ext uri="{BB962C8B-B14F-4D97-AF65-F5344CB8AC3E}">
        <p14:creationId xmlns:p14="http://schemas.microsoft.com/office/powerpoint/2010/main" val="27108508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27062"/>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Liens utiles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Les librairies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contenu 8">
            <a:extLst>
              <a:ext uri="{FF2B5EF4-FFF2-40B4-BE49-F238E27FC236}">
                <a16:creationId xmlns:a16="http://schemas.microsoft.com/office/drawing/2014/main" id="{BD1DD52D-4290-BB4E-CCCC-01395A4FC2F6}"/>
              </a:ext>
            </a:extLst>
          </p:cNvPr>
          <p:cNvSpPr txBox="1">
            <a:spLocks/>
          </p:cNvSpPr>
          <p:nvPr/>
        </p:nvSpPr>
        <p:spPr>
          <a:xfrm>
            <a:off x="2129407" y="1405105"/>
            <a:ext cx="8207376"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endParaRPr lang="fr-FR" sz="1600" dirty="0"/>
          </a:p>
        </p:txBody>
      </p:sp>
      <p:graphicFrame>
        <p:nvGraphicFramePr>
          <p:cNvPr id="6" name="Tableau 13">
            <a:extLst>
              <a:ext uri="{FF2B5EF4-FFF2-40B4-BE49-F238E27FC236}">
                <a16:creationId xmlns:a16="http://schemas.microsoft.com/office/drawing/2014/main" id="{CCBE8F1F-372C-16E2-EB0D-9896733E313D}"/>
              </a:ext>
            </a:extLst>
          </p:cNvPr>
          <p:cNvGraphicFramePr>
            <a:graphicFrameLocks noGrp="1"/>
          </p:cNvGraphicFramePr>
          <p:nvPr>
            <p:extLst>
              <p:ext uri="{D42A27DB-BD31-4B8C-83A1-F6EECF244321}">
                <p14:modId xmlns:p14="http://schemas.microsoft.com/office/powerpoint/2010/main" val="632256665"/>
              </p:ext>
            </p:extLst>
          </p:nvPr>
        </p:nvGraphicFramePr>
        <p:xfrm>
          <a:off x="2207568" y="1336663"/>
          <a:ext cx="9072238" cy="1996440"/>
        </p:xfrm>
        <a:graphic>
          <a:graphicData uri="http://schemas.openxmlformats.org/drawingml/2006/table">
            <a:tbl>
              <a:tblPr firstRow="1" bandRow="1"/>
              <a:tblGrid>
                <a:gridCol w="2227839">
                  <a:extLst>
                    <a:ext uri="{9D8B030D-6E8A-4147-A177-3AD203B41FA5}">
                      <a16:colId xmlns:a16="http://schemas.microsoft.com/office/drawing/2014/main" val="3536056033"/>
                    </a:ext>
                  </a:extLst>
                </a:gridCol>
                <a:gridCol w="6844399">
                  <a:extLst>
                    <a:ext uri="{9D8B030D-6E8A-4147-A177-3AD203B41FA5}">
                      <a16:colId xmlns:a16="http://schemas.microsoft.com/office/drawing/2014/main" val="669820457"/>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800" b="1" i="0" u="none" strike="noStrike" dirty="0">
                          <a:solidFill>
                            <a:srgbClr val="000000"/>
                          </a:solidFill>
                          <a:effectLst/>
                          <a:latin typeface="Arial" panose="020B0604020202020204" pitchFamily="34" charset="0"/>
                        </a:rPr>
                        <a:t>Librairie</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800" b="1" i="0" u="none" strike="noStrike" dirty="0">
                          <a:solidFill>
                            <a:srgbClr val="000000"/>
                          </a:solidFill>
                          <a:effectLst/>
                          <a:latin typeface="Arial" panose="020B0604020202020204" pitchFamily="34" charset="0"/>
                        </a:rPr>
                        <a:t>Lien vers la librairie</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4197334408"/>
                  </a:ext>
                </a:extLst>
              </a:tr>
              <a:tr h="36576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kern="1200" dirty="0">
                          <a:solidFill>
                            <a:schemeClr val="dk1"/>
                          </a:solidFill>
                          <a:latin typeface="+mn-lt"/>
                          <a:ea typeface="+mn-ea"/>
                          <a:cs typeface="+mn-cs"/>
                        </a:rPr>
                        <a:t>DataDriver</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hlinkClick r:id="rId3"/>
                        </a:rPr>
                        <a:t>https://github.com/Snooz82/robotframework-datadriver</a:t>
                      </a:r>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07978705"/>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fr-FR" sz="1400" b="1" kern="1200" dirty="0">
                          <a:solidFill>
                            <a:schemeClr val="dk1"/>
                          </a:solidFill>
                          <a:latin typeface="+mn-lt"/>
                          <a:ea typeface="+mn-ea"/>
                          <a:cs typeface="+mn-cs"/>
                        </a:rPr>
                        <a:t>DateTime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hlinkClick r:id="rId4"/>
                        </a:rPr>
                        <a:t>https://robotframework.org/robotframework/latest/libraries/DateTime.html</a:t>
                      </a:r>
                      <a:r>
                        <a:rPr kumimoji="0" lang="fr-FR" sz="1400" b="0" i="0" u="none" strike="noStrike" kern="1200" cap="none" spc="0" normalizeH="0" baseline="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231855872"/>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dirty="0"/>
                        <a:t>Pabot</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5"/>
                        </a:rPr>
                        <a:t>https://github.com/mkorpela/pabot</a:t>
                      </a: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2715291869"/>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dirty="0"/>
                        <a:t>DatabaseLibrary</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6"/>
                        </a:rPr>
                        <a:t>https://franz-see.github.io/Robotframework-Database-Library/api/0.5/DatabaseLibrary.html</a:t>
                      </a: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815383021"/>
                  </a:ext>
                </a:extLst>
              </a:tr>
            </a:tbl>
          </a:graphicData>
        </a:graphic>
      </p:graphicFrame>
    </p:spTree>
    <p:extLst>
      <p:ext uri="{BB962C8B-B14F-4D97-AF65-F5344CB8AC3E}">
        <p14:creationId xmlns:p14="http://schemas.microsoft.com/office/powerpoint/2010/main" val="4929848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13</a:t>
            </a:r>
          </a:p>
        </p:txBody>
      </p:sp>
      <p:sp>
        <p:nvSpPr>
          <p:cNvPr id="4" name="Espace réservé du texte 3"/>
          <p:cNvSpPr>
            <a:spLocks noGrp="1"/>
          </p:cNvSpPr>
          <p:nvPr>
            <p:ph type="body" sz="quarter" idx="38"/>
          </p:nvPr>
        </p:nvSpPr>
        <p:spPr>
          <a:xfrm>
            <a:off x="551384" y="4010969"/>
            <a:ext cx="6226707" cy="533871"/>
          </a:xfrm>
        </p:spPr>
        <p:txBody>
          <a:bodyPr/>
          <a:lstStyle/>
          <a:p>
            <a:r>
              <a:rPr lang="fr-FR" sz="2400" dirty="0"/>
              <a:t>Annexes</a:t>
            </a:r>
          </a:p>
        </p:txBody>
      </p:sp>
      <p:pic>
        <p:nvPicPr>
          <p:cNvPr id="8" name="Espace réservé pour une image  7"/>
          <p:cNvPicPr>
            <a:picLocks noGrp="1" noChangeAspect="1"/>
          </p:cNvPicPr>
          <p:nvPr>
            <p:ph type="pic" sz="quarter" idx="39"/>
          </p:nvPr>
        </p:nvPicPr>
        <p:blipFill>
          <a:blip r:embed="rId2">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18583838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Télécharger la dernière version de Python à l’adresse suivante: </a:t>
            </a:r>
            <a:r>
              <a:rPr kumimoji="0" lang="fr-FR" sz="1600" b="0" i="0" u="none" strike="noStrike" kern="1200" cap="none" spc="0" normalizeH="0" baseline="0" noProof="0" dirty="0">
                <a:ln>
                  <a:noFill/>
                </a:ln>
                <a:solidFill>
                  <a:srgbClr val="272727"/>
                </a:solidFill>
                <a:effectLst/>
                <a:uLnTx/>
                <a:uFillTx/>
                <a:latin typeface="Arial"/>
                <a:cs typeface="Arial"/>
                <a:hlinkClick r:id="rId4"/>
              </a:rPr>
              <a:t>https://www.python.org/downloads/</a:t>
            </a: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Une fois téléchargé, lancer l'exécutable pour installer python.</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Cocher la case « Add Python 3.10 to PATH » puis cliquer sur « Customize installation »</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Sur l’écran suivant, cocher toutes les cases si ce n’est pas déjà fait, puis cliquer sur « Next »</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Cocher bien la case "Add Python environment variables". Créer puis changer le répertoire d'installation vers "C:\Formation_RF\Python\Python310". Cliquer sur « Install ».</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Vérifier que Python est bien installé sur l'ordinateur et a correctement mis à jour le PATH en lançant un invité de commande et en exécutant la ligne de commande : </a:t>
            </a:r>
            <a:r>
              <a:rPr kumimoji="0" lang="fr-FR" sz="1600" b="1" i="0" u="none" strike="noStrike" kern="1200" cap="none" spc="0" normalizeH="0" baseline="0" noProof="0" dirty="0">
                <a:ln>
                  <a:noFill/>
                </a:ln>
                <a:solidFill>
                  <a:srgbClr val="272727"/>
                </a:solidFill>
                <a:effectLst/>
                <a:uLnTx/>
                <a:uFillTx/>
                <a:latin typeface="Arial"/>
                <a:cs typeface="Arial"/>
              </a:rPr>
              <a:t>python --version </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lang="fr-FR" dirty="0">
              <a:solidFill>
                <a:srgbClr val="272727"/>
              </a:solidFill>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lang="fr-FR" dirty="0">
                <a:solidFill>
                  <a:srgbClr val="272727"/>
                </a:solidFill>
              </a:rPr>
              <a:t>Mettre à jour le gestionnaire de paquets « pip » via la ligne de commande : </a:t>
            </a:r>
            <a:r>
              <a:rPr lang="fr-FR" b="1" dirty="0">
                <a:solidFill>
                  <a:srgbClr val="272727"/>
                </a:solidFill>
              </a:rPr>
              <a:t>python –m pip install --upgrade pip</a:t>
            </a: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Installation manuelle de Python</a:t>
            </a:r>
            <a:endParaRPr lang="fr-FR" dirty="0"/>
          </a:p>
        </p:txBody>
      </p:sp>
      <p:pic>
        <p:nvPicPr>
          <p:cNvPr id="3" name="Image 2">
            <a:extLst>
              <a:ext uri="{FF2B5EF4-FFF2-40B4-BE49-F238E27FC236}">
                <a16:creationId xmlns:a16="http://schemas.microsoft.com/office/drawing/2014/main" id="{16C690A7-5CDE-C2A1-107E-1895C7651A47}"/>
              </a:ext>
            </a:extLst>
          </p:cNvPr>
          <p:cNvPicPr>
            <a:picLocks noChangeAspect="1"/>
          </p:cNvPicPr>
          <p:nvPr/>
        </p:nvPicPr>
        <p:blipFill>
          <a:blip r:embed="rId5"/>
          <a:stretch>
            <a:fillRect/>
          </a:stretch>
        </p:blipFill>
        <p:spPr>
          <a:xfrm>
            <a:off x="8688288" y="3832351"/>
            <a:ext cx="3011685" cy="341406"/>
          </a:xfrm>
          <a:prstGeom prst="rect">
            <a:avLst/>
          </a:prstGeom>
        </p:spPr>
      </p:pic>
    </p:spTree>
    <p:extLst>
      <p:ext uri="{BB962C8B-B14F-4D97-AF65-F5344CB8AC3E}">
        <p14:creationId xmlns:p14="http://schemas.microsoft.com/office/powerpoint/2010/main" val="21987714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Ouvrir une fenêtre de commande DOS</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Installer Robot Framework: </a:t>
            </a:r>
            <a:r>
              <a:rPr kumimoji="0" lang="fr-FR" sz="1600" b="1" i="0" u="none" strike="noStrike" kern="1200" cap="none" spc="0" normalizeH="0" baseline="0" noProof="0" dirty="0">
                <a:ln>
                  <a:noFill/>
                </a:ln>
                <a:solidFill>
                  <a:srgbClr val="272727"/>
                </a:solidFill>
                <a:effectLst/>
                <a:uLnTx/>
                <a:uFillTx/>
                <a:latin typeface="Arial"/>
                <a:cs typeface="Arial"/>
              </a:rPr>
              <a:t>pip install robotframework</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Vérifier que Robot Framework est bien installé : </a:t>
            </a:r>
            <a:r>
              <a:rPr kumimoji="0" lang="fr-FR" sz="1600" b="1" i="0" u="none" strike="noStrike" kern="1200" cap="none" spc="0" normalizeH="0" baseline="0" noProof="0" dirty="0">
                <a:ln>
                  <a:noFill/>
                </a:ln>
                <a:solidFill>
                  <a:srgbClr val="272727"/>
                </a:solidFill>
                <a:effectLst/>
                <a:uLnTx/>
                <a:uFillTx/>
                <a:latin typeface="Arial"/>
                <a:cs typeface="Arial"/>
              </a:rPr>
              <a:t>robot --version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1"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Installation des librairies en ligne de commande</a:t>
            </a:r>
            <a:endParaRPr lang="fr-FR" dirty="0"/>
          </a:p>
        </p:txBody>
      </p:sp>
      <p:pic>
        <p:nvPicPr>
          <p:cNvPr id="2" name="Image 1">
            <a:extLst>
              <a:ext uri="{FF2B5EF4-FFF2-40B4-BE49-F238E27FC236}">
                <a16:creationId xmlns:a16="http://schemas.microsoft.com/office/drawing/2014/main" id="{B2541E4E-8CDD-6141-00AA-2852CB7C5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115" y="2492896"/>
            <a:ext cx="9270819" cy="481942"/>
          </a:xfrm>
          <a:prstGeom prst="rect">
            <a:avLst/>
          </a:prstGeom>
        </p:spPr>
      </p:pic>
    </p:spTree>
    <p:extLst>
      <p:ext uri="{BB962C8B-B14F-4D97-AF65-F5344CB8AC3E}">
        <p14:creationId xmlns:p14="http://schemas.microsoft.com/office/powerpoint/2010/main" val="29690722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defRPr/>
            </a:pPr>
            <a:r>
              <a:rPr kumimoji="0" lang="fr-FR" sz="1600" b="0" i="0" u="none" strike="noStrike" kern="1200" cap="none" spc="0" normalizeH="0" baseline="0" noProof="0" dirty="0">
                <a:ln>
                  <a:noFill/>
                </a:ln>
                <a:solidFill>
                  <a:srgbClr val="272727"/>
                </a:solidFill>
                <a:effectLst/>
                <a:uLnTx/>
                <a:uFillTx/>
                <a:latin typeface="Arial"/>
                <a:cs typeface="Arial"/>
              </a:rPr>
              <a:t>Installer la librairie Selenium: </a:t>
            </a:r>
            <a:r>
              <a:rPr kumimoji="0" lang="fr-FR" sz="1600" b="1" i="0" u="none" strike="noStrike" kern="1200" cap="none" spc="0" normalizeH="0" baseline="0" noProof="0" dirty="0">
                <a:ln>
                  <a:noFill/>
                </a:ln>
                <a:solidFill>
                  <a:srgbClr val="272727"/>
                </a:solidFill>
                <a:effectLst/>
                <a:uLnTx/>
                <a:uFillTx/>
                <a:latin typeface="Arial"/>
                <a:cs typeface="Arial"/>
              </a:rPr>
              <a:t>pip install --upgrade robotframework-seleniumlibrary </a:t>
            </a: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Installer WebdriverManager : </a:t>
            </a:r>
            <a:r>
              <a:rPr kumimoji="0" lang="fr-FR" sz="1600" b="1" i="0" u="none" strike="noStrike" kern="1200" cap="none" spc="0" normalizeH="0" baseline="0" noProof="0" dirty="0">
                <a:ln>
                  <a:noFill/>
                </a:ln>
                <a:solidFill>
                  <a:srgbClr val="272727"/>
                </a:solidFill>
                <a:effectLst/>
                <a:uLnTx/>
                <a:uFillTx/>
                <a:latin typeface="Arial"/>
                <a:cs typeface="Arial"/>
              </a:rPr>
              <a:t>pip install --upgrade webdrivermanager</a:t>
            </a:r>
          </a:p>
          <a:p>
            <a:pPr marL="285750" indent="-285750">
              <a:buFont typeface="Wingdings" panose="05000000000000000000" pitchFamily="2" charset="2"/>
              <a:buChar char="q"/>
              <a:defRPr/>
            </a:pPr>
            <a:r>
              <a:rPr lang="fr-FR" dirty="0"/>
              <a:t>Installer Data Driver : </a:t>
            </a:r>
            <a:r>
              <a:rPr lang="fr-FR" b="1" dirty="0"/>
              <a:t>pip install –upgrade robotframework-datadriver</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kumimoji="0" lang="fr-FR" sz="1600" b="1" i="0" u="none" strike="noStrike" kern="1200" cap="none" spc="0" normalizeH="0" baseline="0" noProof="0" dirty="0">
              <a:ln>
                <a:noFill/>
              </a:ln>
              <a:solidFill>
                <a:srgbClr val="272727"/>
              </a:solidFill>
              <a:effectLst/>
              <a:uLnTx/>
              <a:uFillTx/>
              <a:latin typeface="Arial"/>
              <a:cs typeface="Arial"/>
            </a:endParaRPr>
          </a:p>
          <a:p>
            <a:pPr marL="285750" indent="-285750">
              <a:buFont typeface="Wingdings" panose="05000000000000000000" pitchFamily="2" charset="2"/>
              <a:buChar char="q"/>
              <a:defRPr/>
            </a:pPr>
            <a:r>
              <a:rPr kumimoji="0" lang="fr-FR" sz="1600" b="0" i="0" u="none" strike="noStrike" kern="1200" cap="none" spc="0" normalizeH="0" baseline="0" noProof="0" dirty="0">
                <a:ln>
                  <a:noFill/>
                </a:ln>
                <a:solidFill>
                  <a:srgbClr val="272727"/>
                </a:solidFill>
                <a:effectLst/>
                <a:uLnTx/>
                <a:uFillTx/>
                <a:latin typeface="Arial"/>
                <a:cs typeface="Arial"/>
              </a:rPr>
              <a:t>Vérifier la liste des librairies installées : </a:t>
            </a:r>
            <a:r>
              <a:rPr kumimoji="0" lang="fr-FR" sz="1600" b="1" i="0" u="none" strike="noStrike" kern="1200" cap="none" spc="0" normalizeH="0" baseline="0" noProof="0" dirty="0">
                <a:ln>
                  <a:noFill/>
                </a:ln>
                <a:solidFill>
                  <a:srgbClr val="272727"/>
                </a:solidFill>
                <a:effectLst/>
                <a:uLnTx/>
                <a:uFillTx/>
                <a:latin typeface="Arial"/>
                <a:cs typeface="Arial"/>
              </a:rPr>
              <a:t>pip list</a:t>
            </a:r>
          </a:p>
          <a:p>
            <a:pPr marL="285750" indent="-285750">
              <a:buFont typeface="Wingdings" panose="05000000000000000000" pitchFamily="2" charset="2"/>
              <a:buChar char="q"/>
              <a:defRPr/>
            </a:pPr>
            <a:r>
              <a:rPr kumimoji="0" lang="fr-FR" sz="1600" i="0" u="none" strike="noStrike" kern="1200" cap="none" spc="0" normalizeH="0" baseline="0" noProof="0" dirty="0">
                <a:ln>
                  <a:noFill/>
                </a:ln>
                <a:solidFill>
                  <a:srgbClr val="272727"/>
                </a:solidFill>
                <a:effectLst/>
                <a:uLnTx/>
                <a:uFillTx/>
                <a:latin typeface="Arial"/>
                <a:cs typeface="Arial"/>
              </a:rPr>
              <a:t>Installer la dernière version de Chrom</a:t>
            </a:r>
            <a:r>
              <a:rPr lang="fr-FR" dirty="0">
                <a:solidFill>
                  <a:srgbClr val="272727"/>
                </a:solidFill>
              </a:rPr>
              <a:t>eDriver dans un autre répertoire :</a:t>
            </a:r>
          </a:p>
          <a:p>
            <a:pPr>
              <a:defRPr/>
            </a:pPr>
            <a:r>
              <a:rPr kumimoji="0" lang="en-US" sz="1600" b="1" i="0" u="none" strike="noStrike" kern="1200" cap="none" spc="0" normalizeH="0" baseline="0" noProof="0" dirty="0">
                <a:ln>
                  <a:noFill/>
                </a:ln>
                <a:solidFill>
                  <a:srgbClr val="272727"/>
                </a:solidFill>
                <a:effectLst/>
                <a:uLnTx/>
                <a:uFillTx/>
                <a:latin typeface="Arial"/>
                <a:cs typeface="Arial"/>
              </a:rPr>
              <a:t>webdrivermanager chrome --linkpath </a:t>
            </a:r>
            <a:r>
              <a:rPr kumimoji="0" lang="fr-FR" sz="1600" b="1" i="0" u="none" strike="noStrike" kern="1200" cap="none" spc="0" normalizeH="0" baseline="0" noProof="0" dirty="0">
                <a:ln>
                  <a:noFill/>
                </a:ln>
                <a:solidFill>
                  <a:srgbClr val="272727"/>
                </a:solidFill>
                <a:effectLst/>
                <a:uLnTx/>
                <a:uFillTx/>
                <a:latin typeface="Arial"/>
                <a:cs typeface="Arial"/>
              </a:rPr>
              <a:t>C:\Formation_RF</a:t>
            </a:r>
            <a:r>
              <a:rPr kumimoji="0" lang="en-US" sz="1600" b="1" i="0" u="none" strike="noStrike" kern="1200" cap="none" spc="0" normalizeH="0" baseline="0" noProof="0" dirty="0">
                <a:ln>
                  <a:noFill/>
                </a:ln>
                <a:solidFill>
                  <a:srgbClr val="272727"/>
                </a:solidFill>
                <a:effectLst/>
                <a:uLnTx/>
                <a:uFillTx/>
                <a:latin typeface="Arial"/>
                <a:cs typeface="Arial"/>
              </a:rPr>
              <a:t>\webdriver</a:t>
            </a:r>
            <a:endParaRPr kumimoji="0" lang="fr-FR" sz="800" b="1" i="0" u="none" strike="noStrike" kern="1200" cap="none" spc="0" normalizeH="0" baseline="0" noProof="0" dirty="0">
              <a:ln>
                <a:noFill/>
              </a:ln>
              <a:solidFill>
                <a:srgbClr val="272727"/>
              </a:solidFill>
              <a:effectLst/>
              <a:uLnTx/>
              <a:uFillTx/>
              <a:latin typeface="Arial"/>
              <a:cs typeface="Arial"/>
            </a:endParaRPr>
          </a:p>
          <a:p>
            <a:pPr marL="285750" indent="-285750">
              <a:buFont typeface="Wingdings" panose="05000000000000000000" pitchFamily="2" charset="2"/>
              <a:buChar char="q"/>
              <a:defRPr/>
            </a:pPr>
            <a:r>
              <a:rPr kumimoji="0" lang="fr-FR" i="0" u="none" strike="noStrike" kern="1200" cap="none" spc="0" normalizeH="0" baseline="0" noProof="0" dirty="0">
                <a:ln>
                  <a:noFill/>
                </a:ln>
                <a:solidFill>
                  <a:srgbClr val="272727"/>
                </a:solidFill>
                <a:effectLst/>
                <a:uLnTx/>
                <a:uFillTx/>
                <a:latin typeface="Arial"/>
                <a:cs typeface="Arial"/>
              </a:rPr>
              <a:t>Ajouter dans la variable d’environnement </a:t>
            </a:r>
            <a:r>
              <a:rPr kumimoji="0" lang="fr-FR" b="1" i="0" u="none" strike="noStrike" kern="1200" cap="none" spc="0" normalizeH="0" baseline="0" noProof="0" dirty="0">
                <a:ln>
                  <a:noFill/>
                </a:ln>
                <a:solidFill>
                  <a:srgbClr val="272727"/>
                </a:solidFill>
                <a:effectLst/>
                <a:uLnTx/>
                <a:uFillTx/>
                <a:latin typeface="Arial"/>
                <a:cs typeface="Arial"/>
              </a:rPr>
              <a:t>PATH</a:t>
            </a:r>
            <a:r>
              <a:rPr kumimoji="0" lang="fr-FR" i="0" u="none" strike="noStrike" kern="1200" cap="none" spc="0" normalizeH="0" baseline="0" noProof="0" dirty="0">
                <a:ln>
                  <a:noFill/>
                </a:ln>
                <a:solidFill>
                  <a:srgbClr val="272727"/>
                </a:solidFill>
                <a:effectLst/>
                <a:uLnTx/>
                <a:uFillTx/>
                <a:latin typeface="Arial"/>
                <a:cs typeface="Arial"/>
              </a:rPr>
              <a:t> le répertoire : </a:t>
            </a:r>
          </a:p>
          <a:p>
            <a:pPr>
              <a:defRPr/>
            </a:pPr>
            <a:r>
              <a:rPr kumimoji="0" lang="fr-FR" b="1" i="0" u="none" strike="noStrike" kern="1200" cap="none" spc="0" normalizeH="0" baseline="0" noProof="0" dirty="0">
                <a:ln>
                  <a:noFill/>
                </a:ln>
                <a:solidFill>
                  <a:srgbClr val="272727"/>
                </a:solidFill>
                <a:effectLst/>
                <a:uLnTx/>
                <a:uFillTx/>
                <a:latin typeface="Arial"/>
                <a:cs typeface="Arial"/>
              </a:rPr>
              <a:t>	C:\Formation_RF</a:t>
            </a:r>
            <a:r>
              <a:rPr kumimoji="0" lang="en-US" b="1" i="0" u="none" strike="noStrike" kern="1200" cap="none" spc="0" normalizeH="0" baseline="0" noProof="0" dirty="0">
                <a:ln>
                  <a:noFill/>
                </a:ln>
                <a:solidFill>
                  <a:srgbClr val="272727"/>
                </a:solidFill>
                <a:effectLst/>
                <a:uLnTx/>
                <a:uFillTx/>
                <a:latin typeface="Arial"/>
                <a:cs typeface="Arial"/>
              </a:rPr>
              <a:t>\webdriver</a:t>
            </a:r>
            <a:endParaRPr kumimoji="0" lang="fr-FR" b="1" i="0" u="none" strike="noStrike" kern="1200" cap="none" spc="0" normalizeH="0" baseline="0" noProof="0" dirty="0">
              <a:ln>
                <a:noFill/>
              </a:ln>
              <a:solidFill>
                <a:srgbClr val="272727"/>
              </a:solidFill>
              <a:effectLst/>
              <a:uLnTx/>
              <a:uFillTx/>
              <a:latin typeface="Arial"/>
              <a:cs typeface="Arial"/>
            </a:endParaRPr>
          </a:p>
          <a:p>
            <a:pPr marL="285750" indent="-285750">
              <a:buFont typeface="Arial" panose="020B0604020202020204" pitchFamily="34" charset="0"/>
              <a:buChar char="•"/>
              <a:defRPr/>
            </a:pPr>
            <a:endParaRPr kumimoji="0" lang="fr-FR" sz="1400" b="1"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Installation des librairies en ligne de commande</a:t>
            </a:r>
            <a:endParaRPr lang="fr-FR" dirty="0"/>
          </a:p>
        </p:txBody>
      </p:sp>
      <p:pic>
        <p:nvPicPr>
          <p:cNvPr id="5" name="Image 4">
            <a:extLst>
              <a:ext uri="{FF2B5EF4-FFF2-40B4-BE49-F238E27FC236}">
                <a16:creationId xmlns:a16="http://schemas.microsoft.com/office/drawing/2014/main" id="{6DFCD1AE-2EC3-F22B-31BA-93C7E71AABBB}"/>
              </a:ext>
            </a:extLst>
          </p:cNvPr>
          <p:cNvPicPr>
            <a:picLocks noChangeAspect="1"/>
          </p:cNvPicPr>
          <p:nvPr/>
        </p:nvPicPr>
        <p:blipFill>
          <a:blip r:embed="rId4"/>
          <a:stretch>
            <a:fillRect/>
          </a:stretch>
        </p:blipFill>
        <p:spPr>
          <a:xfrm>
            <a:off x="9047324" y="1748974"/>
            <a:ext cx="3060457" cy="4365114"/>
          </a:xfrm>
          <a:prstGeom prst="rect">
            <a:avLst/>
          </a:prstGeom>
        </p:spPr>
      </p:pic>
    </p:spTree>
    <p:extLst>
      <p:ext uri="{BB962C8B-B14F-4D97-AF65-F5344CB8AC3E}">
        <p14:creationId xmlns:p14="http://schemas.microsoft.com/office/powerpoint/2010/main" val="42288735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i="0" u="sng" strike="noStrike" kern="1200" cap="none" spc="0" normalizeH="0" baseline="0" noProof="0" dirty="0">
                <a:ln>
                  <a:noFill/>
                </a:ln>
                <a:solidFill>
                  <a:srgbClr val="272727"/>
                </a:solidFill>
                <a:effectLst/>
                <a:uLnTx/>
                <a:uFillTx/>
                <a:latin typeface="+mn-lt"/>
                <a:cs typeface="Arial" panose="020B0604020202020204" pitchFamily="34" charset="0"/>
              </a:rPr>
              <a:t>Robot avec Visual Studio Code :</a:t>
            </a:r>
          </a:p>
          <a:p>
            <a:pPr marL="971550" lvl="1" indent="-285750">
              <a:spcBef>
                <a:spcPts val="1000"/>
              </a:spcBef>
              <a:defRPr/>
            </a:pPr>
            <a:r>
              <a:rPr kumimoji="0" lang="fr-FR" sz="1600" i="0" u="none" strike="noStrike" kern="1200" cap="none" spc="0" normalizeH="0" baseline="0" noProof="0" dirty="0">
                <a:ln>
                  <a:noFill/>
                </a:ln>
                <a:solidFill>
                  <a:srgbClr val="272727"/>
                </a:solidFill>
                <a:effectLst/>
                <a:uLnTx/>
                <a:uFillTx/>
                <a:latin typeface="+mn-lt"/>
                <a:cs typeface="Arial" panose="020B0604020202020204" pitchFamily="34" charset="0"/>
              </a:rPr>
              <a:t>Allez dans le menu des Extensions à gauche &gt; Cherchez « RobotFramework » &gt; Installez « Robot Framework Language Server »</a:t>
            </a:r>
          </a:p>
          <a:p>
            <a:pPr marL="971550" lvl="1" indent="-285750">
              <a:spcBef>
                <a:spcPts val="1000"/>
              </a:spcBef>
              <a:defRPr/>
            </a:pPr>
            <a:r>
              <a:rPr kumimoji="0" lang="fr-FR" sz="1600" i="0" u="none" strike="noStrike" kern="1200" cap="none" spc="0" normalizeH="0" baseline="0" noProof="0" dirty="0">
                <a:ln>
                  <a:noFill/>
                </a:ln>
                <a:solidFill>
                  <a:srgbClr val="272727"/>
                </a:solidFill>
                <a:effectLst/>
                <a:uLnTx/>
                <a:uFillTx/>
                <a:latin typeface="+mn-lt"/>
                <a:cs typeface="Arial" panose="020B0604020202020204" pitchFamily="34" charset="0"/>
              </a:rPr>
              <a:t>La syntax highlight et les auto suggestions devraient fonctionner ensuite</a:t>
            </a:r>
          </a:p>
          <a:p>
            <a:pPr marL="971550" lvl="1" indent="-285750">
              <a:spcBef>
                <a:spcPts val="1000"/>
              </a:spcBef>
              <a:defRPr/>
            </a:pPr>
            <a:r>
              <a:rPr kumimoji="0" lang="fr-FR" sz="1600" i="0" u="none" strike="noStrike" kern="1200" cap="none" spc="0" normalizeH="0" baseline="0" noProof="0" dirty="0">
                <a:ln>
                  <a:noFill/>
                </a:ln>
                <a:solidFill>
                  <a:srgbClr val="272727"/>
                </a:solidFill>
                <a:effectLst/>
                <a:uLnTx/>
                <a:uFillTx/>
                <a:latin typeface="+mn-lt"/>
                <a:cs typeface="Arial" panose="020B0604020202020204" pitchFamily="34" charset="0"/>
              </a:rPr>
              <a:t>Si Python n’est pas dans le PATH, il faut renseigner manuellement le paramètre Robot Language Server </a:t>
            </a:r>
          </a:p>
          <a:p>
            <a:pPr marL="971550" lvl="1" indent="-285750">
              <a:spcBef>
                <a:spcPts val="1000"/>
              </a:spcBef>
              <a:defRPr/>
            </a:pPr>
            <a:endParaRPr lang="fr-FR" sz="1600" dirty="0">
              <a:solidFill>
                <a:srgbClr val="272727"/>
              </a:solidFill>
              <a:latin typeface="+mn-lt"/>
              <a:cs typeface="Arial" panose="020B0604020202020204" pitchFamily="34" charset="0"/>
            </a:endParaRPr>
          </a:p>
          <a:p>
            <a:pPr marL="971550" lvl="1" indent="-285750">
              <a:spcBef>
                <a:spcPts val="1000"/>
              </a:spcBef>
              <a:defRPr/>
            </a:pPr>
            <a:endParaRPr kumimoji="0" lang="fr-FR" sz="1600" i="0" u="none" strike="noStrike" kern="1200" cap="none" spc="0" normalizeH="0" baseline="0" noProof="0" dirty="0">
              <a:ln>
                <a:noFill/>
              </a:ln>
              <a:solidFill>
                <a:srgbClr val="272727"/>
              </a:solidFill>
              <a:effectLst/>
              <a:uLnTx/>
              <a:uFillTx/>
              <a:latin typeface="+mn-lt"/>
              <a:cs typeface="Arial" panose="020B0604020202020204" pitchFamily="34" charset="0"/>
            </a:endParaRPr>
          </a:p>
          <a:p>
            <a:pPr marL="971550" lvl="1" indent="-285750">
              <a:spcBef>
                <a:spcPts val="1000"/>
              </a:spcBef>
              <a:defRPr/>
            </a:pPr>
            <a:endParaRPr lang="fr-FR" sz="1600" dirty="0">
              <a:solidFill>
                <a:srgbClr val="272727"/>
              </a:solidFill>
              <a:latin typeface="+mn-lt"/>
              <a:cs typeface="Arial" panose="020B0604020202020204" pitchFamily="34" charset="0"/>
            </a:endParaRPr>
          </a:p>
          <a:p>
            <a:pPr marL="971550" lvl="1" indent="-285750">
              <a:spcBef>
                <a:spcPts val="1000"/>
              </a:spcBef>
              <a:defRPr/>
            </a:pPr>
            <a:endParaRPr kumimoji="0" lang="fr-FR" sz="1600" i="0" u="none" strike="noStrike" kern="1200" cap="none" spc="0" normalizeH="0" baseline="0" noProof="0" dirty="0">
              <a:ln>
                <a:noFill/>
              </a:ln>
              <a:solidFill>
                <a:srgbClr val="272727"/>
              </a:solidFill>
              <a:effectLst/>
              <a:uLnTx/>
              <a:uFillTx/>
              <a:latin typeface="+mn-lt"/>
              <a:cs typeface="Arial" panose="020B0604020202020204" pitchFamily="34" charset="0"/>
            </a:endParaRPr>
          </a:p>
          <a:p>
            <a:pPr marL="971550" lvl="1" indent="-285750">
              <a:spcBef>
                <a:spcPts val="1000"/>
              </a:spcBef>
              <a:defRPr/>
            </a:pPr>
            <a:endParaRPr lang="fr-FR" sz="1600" dirty="0">
              <a:solidFill>
                <a:srgbClr val="272727"/>
              </a:solidFill>
              <a:latin typeface="+mn-lt"/>
              <a:cs typeface="Arial" panose="020B0604020202020204" pitchFamily="34" charset="0"/>
            </a:endParaRPr>
          </a:p>
          <a:p>
            <a:pPr lvl="1" indent="0">
              <a:spcBef>
                <a:spcPts val="1000"/>
              </a:spcBef>
              <a:buNone/>
              <a:defRPr/>
            </a:pPr>
            <a:endParaRPr kumimoji="0" lang="fr-FR" sz="1600" i="0" u="none" strike="noStrike" kern="1200" cap="none" spc="0" normalizeH="0" baseline="0" noProof="0" dirty="0">
              <a:ln>
                <a:noFill/>
              </a:ln>
              <a:solidFill>
                <a:srgbClr val="272727"/>
              </a:solidFill>
              <a:effectLst/>
              <a:uLnTx/>
              <a:uFillTx/>
              <a:latin typeface="+mn-lt"/>
              <a:cs typeface="Arial" panose="020B0604020202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sng" strike="noStrike" kern="1200" cap="none" spc="0" normalizeH="0" baseline="0" noProof="0" dirty="0">
                <a:ln>
                  <a:noFill/>
                </a:ln>
                <a:solidFill>
                  <a:srgbClr val="272727"/>
                </a:solidFill>
                <a:effectLst/>
                <a:uLnTx/>
                <a:uFillTx/>
                <a:latin typeface="+mn-lt"/>
                <a:cs typeface="Arial" panose="020B0604020202020204" pitchFamily="34" charset="0"/>
              </a:rPr>
              <a:t>Robot avec Eclipse :</a:t>
            </a:r>
          </a:p>
          <a:p>
            <a:pPr marL="971550" lvl="1" indent="-285750">
              <a:spcBef>
                <a:spcPts val="1000"/>
              </a:spcBef>
              <a:defRPr/>
            </a:pPr>
            <a:r>
              <a:rPr kumimoji="0" lang="fr-FR" sz="1600" b="0" i="0" u="none" strike="noStrike" kern="1200" cap="none" spc="0" normalizeH="0" baseline="0" noProof="0" dirty="0">
                <a:ln>
                  <a:noFill/>
                </a:ln>
                <a:solidFill>
                  <a:srgbClr val="272727"/>
                </a:solidFill>
                <a:effectLst/>
                <a:uLnTx/>
                <a:uFillTx/>
                <a:latin typeface="+mn-lt"/>
                <a:cs typeface="Arial" panose="020B0604020202020204" pitchFamily="34" charset="0"/>
              </a:rPr>
              <a:t>Allez dans Help &gt; Cliquez sur « Eclipse Marketplace » &gt; Cherchez « RED Robot » &gt; Installez le plugin</a:t>
            </a:r>
          </a:p>
          <a:p>
            <a:pPr marL="971550" lvl="1" indent="-285750">
              <a:spcBef>
                <a:spcPts val="1000"/>
              </a:spcBef>
              <a:defRPr/>
            </a:pPr>
            <a:r>
              <a:rPr kumimoji="0" lang="fr-FR" sz="1600" b="0" i="0" u="none" strike="noStrike" kern="1200" cap="none" spc="0" normalizeH="0" baseline="0" noProof="0" dirty="0">
                <a:ln>
                  <a:noFill/>
                </a:ln>
                <a:solidFill>
                  <a:srgbClr val="272727"/>
                </a:solidFill>
                <a:effectLst/>
                <a:uLnTx/>
                <a:uFillTx/>
                <a:latin typeface="+mn-lt"/>
                <a:cs typeface="Arial" panose="020B0604020202020204" pitchFamily="34" charset="0"/>
              </a:rPr>
              <a:t>Il est ensuite possible de créer un « Robot Project » dans Eclipse</a:t>
            </a:r>
            <a:endParaRPr kumimoji="0" lang="fr-FR" b="0" i="0" u="none" strike="noStrike" kern="1200" cap="none" spc="0" normalizeH="0" baseline="0" noProof="0" dirty="0">
              <a:ln>
                <a:noFill/>
              </a:ln>
              <a:solidFill>
                <a:srgbClr val="272727"/>
              </a:solidFill>
              <a:effectLst/>
              <a:uLnTx/>
              <a:uFillTx/>
              <a:latin typeface="+mn-lt"/>
              <a:cs typeface="Arial" panose="020B0604020202020204" pitchFamily="34" charset="0"/>
            </a:endParaRPr>
          </a:p>
          <a:p>
            <a:pPr marL="285750" indent="-285750">
              <a:buFont typeface="Arial" panose="020B0604020202020204" pitchFamily="34" charset="0"/>
              <a:buChar char="•"/>
              <a:defRPr/>
            </a:pPr>
            <a:endParaRPr kumimoji="0" lang="fr-FR" sz="1400" b="1" i="0" u="none" strike="noStrike" kern="1200" cap="none" spc="0" normalizeH="0" baseline="0" noProof="0" dirty="0">
              <a:ln>
                <a:noFill/>
              </a:ln>
              <a:solidFill>
                <a:srgbClr val="272727"/>
              </a:solidFill>
              <a:effectLst/>
              <a:uLnTx/>
              <a:uFillTx/>
              <a:latin typeface="+mn-lt"/>
              <a:cs typeface="Arial" panose="020B0604020202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1" i="0" u="none" strike="noStrike" kern="1200" cap="none" spc="0" normalizeH="0" baseline="0" noProof="0" dirty="0">
              <a:ln>
                <a:noFill/>
              </a:ln>
              <a:solidFill>
                <a:srgbClr val="272727"/>
              </a:solidFill>
              <a:effectLst/>
              <a:uLnTx/>
              <a:uFillTx/>
              <a:latin typeface="+mn-lt"/>
              <a:cs typeface="Arial" panose="020B0604020202020204" pitchFamily="34" charset="0"/>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Choix de l’IDE</a:t>
            </a:r>
            <a:endParaRPr lang="fr-FR" dirty="0"/>
          </a:p>
        </p:txBody>
      </p:sp>
      <p:pic>
        <p:nvPicPr>
          <p:cNvPr id="3" name="Image 2">
            <a:extLst>
              <a:ext uri="{FF2B5EF4-FFF2-40B4-BE49-F238E27FC236}">
                <a16:creationId xmlns:a16="http://schemas.microsoft.com/office/drawing/2014/main" id="{A00AB403-E1FE-21F7-3C60-3A2ED9524B20}"/>
              </a:ext>
            </a:extLst>
          </p:cNvPr>
          <p:cNvPicPr>
            <a:picLocks noChangeAspect="1"/>
          </p:cNvPicPr>
          <p:nvPr/>
        </p:nvPicPr>
        <p:blipFill>
          <a:blip r:embed="rId4"/>
          <a:stretch>
            <a:fillRect/>
          </a:stretch>
        </p:blipFill>
        <p:spPr>
          <a:xfrm>
            <a:off x="3215680" y="3270762"/>
            <a:ext cx="6950042" cy="1822862"/>
          </a:xfrm>
          <a:prstGeom prst="rect">
            <a:avLst/>
          </a:prstGeom>
        </p:spPr>
      </p:pic>
    </p:spTree>
    <p:extLst>
      <p:ext uri="{BB962C8B-B14F-4D97-AF65-F5344CB8AC3E}">
        <p14:creationId xmlns:p14="http://schemas.microsoft.com/office/powerpoint/2010/main" val="1626247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Si besoin, les drivers des navigateurs peuvent également être téléchargés depuis les url suivantes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i="0" u="none" strike="noStrike" kern="1200" cap="none" spc="0" normalizeH="0" baseline="0" noProof="0" dirty="0">
              <a:ln>
                <a:noFill/>
              </a:ln>
              <a:solidFill>
                <a:srgbClr val="272727"/>
              </a:solidFill>
              <a:effectLst/>
              <a:uLnTx/>
              <a:uFillTx/>
              <a:latin typeface="Arial"/>
              <a:cs typeface="Arial"/>
            </a:endParaRPr>
          </a:p>
          <a:p>
            <a:pPr marL="285750" indent="-285750">
              <a:buFont typeface="Arial" panose="020B0604020202020204" pitchFamily="34" charset="0"/>
              <a:buChar char="•"/>
              <a:defRPr/>
            </a:pPr>
            <a:endParaRPr kumimoji="0" lang="fr-FR" sz="1400" b="1"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Téléchargement manuelle des webdrivers</a:t>
            </a:r>
            <a:endParaRPr lang="fr-FR" dirty="0"/>
          </a:p>
        </p:txBody>
      </p:sp>
      <p:graphicFrame>
        <p:nvGraphicFramePr>
          <p:cNvPr id="3" name="Tableau 4">
            <a:extLst>
              <a:ext uri="{FF2B5EF4-FFF2-40B4-BE49-F238E27FC236}">
                <a16:creationId xmlns:a16="http://schemas.microsoft.com/office/drawing/2014/main" id="{10A4A7C9-C856-0A71-D3AA-4B765A7171C2}"/>
              </a:ext>
            </a:extLst>
          </p:cNvPr>
          <p:cNvGraphicFramePr>
            <a:graphicFrameLocks noGrp="1"/>
          </p:cNvGraphicFramePr>
          <p:nvPr>
            <p:extLst>
              <p:ext uri="{D42A27DB-BD31-4B8C-83A1-F6EECF244321}">
                <p14:modId xmlns:p14="http://schemas.microsoft.com/office/powerpoint/2010/main" val="3346254836"/>
              </p:ext>
            </p:extLst>
          </p:nvPr>
        </p:nvGraphicFramePr>
        <p:xfrm>
          <a:off x="2495600" y="1818737"/>
          <a:ext cx="8128000" cy="2131060"/>
        </p:xfrm>
        <a:graphic>
          <a:graphicData uri="http://schemas.openxmlformats.org/drawingml/2006/table">
            <a:tbl>
              <a:tblPr firstRow="1" bandRow="1"/>
              <a:tblGrid>
                <a:gridCol w="4064000">
                  <a:extLst>
                    <a:ext uri="{9D8B030D-6E8A-4147-A177-3AD203B41FA5}">
                      <a16:colId xmlns:a16="http://schemas.microsoft.com/office/drawing/2014/main" val="2799717203"/>
                    </a:ext>
                  </a:extLst>
                </a:gridCol>
                <a:gridCol w="4064000">
                  <a:extLst>
                    <a:ext uri="{9D8B030D-6E8A-4147-A177-3AD203B41FA5}">
                      <a16:colId xmlns:a16="http://schemas.microsoft.com/office/drawing/2014/main" val="2042709244"/>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1000" dirty="0">
                          <a:effectLst/>
                        </a:rPr>
                        <a:t>Navigateur</a:t>
                      </a:r>
                    </a:p>
                  </a:txBody>
                  <a:tcPr marL="66675" marR="66675" marT="95250" marB="9525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1000" u="none" strike="noStrike" dirty="0">
                          <a:effectLst/>
                        </a:rPr>
                        <a:t>Url driver</a:t>
                      </a:r>
                      <a:endParaRPr lang="fr-FR" sz="1000" dirty="0">
                        <a:effectLst/>
                      </a:endParaRPr>
                    </a:p>
                  </a:txBody>
                  <a:tcPr marL="66675" marR="66675" marT="95250" marB="9525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1876850622"/>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1000" b="1" dirty="0">
                          <a:effectLst/>
                        </a:rPr>
                        <a:t>Chrome</a:t>
                      </a:r>
                    </a:p>
                  </a:txBody>
                  <a:tcPr marL="66675" marR="66675" marT="95250" marB="9525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u="none" strike="noStrike" dirty="0">
                          <a:effectLst/>
                          <a:hlinkClick r:id="rId4"/>
                        </a:rPr>
                        <a:t>https://googlechromelabs.github.io/chrome-for-testing</a:t>
                      </a:r>
                      <a:endParaRPr lang="fr-FR" sz="1000" dirty="0">
                        <a:effectLst/>
                      </a:endParaRPr>
                    </a:p>
                  </a:txBody>
                  <a:tcPr marL="66675" marR="66675" marT="95250" marB="9525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251666318"/>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1000" b="1" dirty="0">
                          <a:effectLst/>
                        </a:rPr>
                        <a:t>Edge</a:t>
                      </a:r>
                    </a:p>
                  </a:txBody>
                  <a:tcPr marL="66675" marR="66675" marT="95250" marB="9525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1000" u="none" strike="noStrike" dirty="0">
                          <a:effectLst/>
                          <a:hlinkClick r:id="rId5"/>
                        </a:rPr>
                        <a:t>https://developer.microsoft.com/en-us/microsoft-edge/tools/webdriver/</a:t>
                      </a:r>
                      <a:endParaRPr lang="fr-FR" sz="1000" dirty="0">
                        <a:effectLst/>
                      </a:endParaRPr>
                    </a:p>
                  </a:txBody>
                  <a:tcPr marL="66675" marR="66675" marT="95250" marB="9525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94778522"/>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1" dirty="0">
                          <a:effectLst/>
                        </a:rPr>
                        <a:t>Firefox</a:t>
                      </a:r>
                    </a:p>
                  </a:txBody>
                  <a:tcPr marL="66675" marR="66675" marT="95250" marB="9525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1000" dirty="0">
                          <a:hlinkClick r:id="rId6"/>
                        </a:rPr>
                        <a:t>https://github.com/mozilla/geckodriver/releases</a:t>
                      </a:r>
                      <a:endParaRPr lang="fr-FR" sz="1000" dirty="0">
                        <a:effectLst/>
                      </a:endParaRPr>
                    </a:p>
                  </a:txBody>
                  <a:tcPr marL="66675" marR="66675" marT="95250" marB="9525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023274609"/>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1000" b="1" dirty="0">
                          <a:effectLst/>
                        </a:rPr>
                        <a:t>Safari</a:t>
                      </a:r>
                    </a:p>
                  </a:txBody>
                  <a:tcPr marL="66675" marR="66675" marT="95250" marB="9525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1000" b="0" dirty="0">
                          <a:effectLst/>
                        </a:rPr>
                        <a:t>Pas besoin de télécharger un driver car Safari intègre nativement l’API webdriver</a:t>
                      </a:r>
                    </a:p>
                    <a:p>
                      <a:pPr algn="l"/>
                      <a:r>
                        <a:rPr lang="fr-FR" sz="1000" u="none" strike="noStrike" dirty="0">
                          <a:effectLst/>
                          <a:hlinkClick r:id="rId7"/>
                        </a:rPr>
                        <a:t>https://webkit.org/blog/6900/webdriver-support-in-safari-10/</a:t>
                      </a:r>
                      <a:endParaRPr lang="fr-FR" sz="1000" dirty="0">
                        <a:effectLst/>
                      </a:endParaRPr>
                    </a:p>
                  </a:txBody>
                  <a:tcPr marL="66675" marR="66675" marT="95250" marB="9525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4210167873"/>
                  </a:ext>
                </a:extLst>
              </a:tr>
            </a:tbl>
          </a:graphicData>
        </a:graphic>
      </p:graphicFrame>
    </p:spTree>
    <p:extLst>
      <p:ext uri="{BB962C8B-B14F-4D97-AF65-F5344CB8AC3E}">
        <p14:creationId xmlns:p14="http://schemas.microsoft.com/office/powerpoint/2010/main" val="24142834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06351" y="107792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2275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dirty="0"/>
          </a:p>
        </p:txBody>
      </p:sp>
      <p:graphicFrame>
        <p:nvGraphicFramePr>
          <p:cNvPr id="6" name="Tableau 5">
            <a:extLst>
              <a:ext uri="{FF2B5EF4-FFF2-40B4-BE49-F238E27FC236}">
                <a16:creationId xmlns:a16="http://schemas.microsoft.com/office/drawing/2014/main" id="{F6C75FB4-7D90-9A60-3736-79543A4200B9}"/>
              </a:ext>
            </a:extLst>
          </p:cNvPr>
          <p:cNvGraphicFramePr>
            <a:graphicFrameLocks noGrp="1"/>
          </p:cNvGraphicFramePr>
          <p:nvPr>
            <p:extLst>
              <p:ext uri="{D42A27DB-BD31-4B8C-83A1-F6EECF244321}">
                <p14:modId xmlns:p14="http://schemas.microsoft.com/office/powerpoint/2010/main" val="1514771963"/>
              </p:ext>
            </p:extLst>
          </p:nvPr>
        </p:nvGraphicFramePr>
        <p:xfrm>
          <a:off x="2129407" y="3649445"/>
          <a:ext cx="8500380" cy="2764479"/>
        </p:xfrm>
        <a:graphic>
          <a:graphicData uri="http://schemas.openxmlformats.org/drawingml/2006/table">
            <a:tbl>
              <a:tblPr firstRow="1" bandRow="1"/>
              <a:tblGrid>
                <a:gridCol w="4250190">
                  <a:extLst>
                    <a:ext uri="{9D8B030D-6E8A-4147-A177-3AD203B41FA5}">
                      <a16:colId xmlns:a16="http://schemas.microsoft.com/office/drawing/2014/main" val="2886730312"/>
                    </a:ext>
                  </a:extLst>
                </a:gridCol>
                <a:gridCol w="4250190">
                  <a:extLst>
                    <a:ext uri="{9D8B030D-6E8A-4147-A177-3AD203B41FA5}">
                      <a16:colId xmlns:a16="http://schemas.microsoft.com/office/drawing/2014/main" val="3040176237"/>
                    </a:ext>
                  </a:extLst>
                </a:gridCol>
              </a:tblGrid>
              <a:tr h="40807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Expression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1938895632"/>
                  </a:ext>
                </a:extLst>
              </a:tr>
              <a:tr h="4080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div#search_block_top</a:t>
                      </a: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éléments div avec l’id search_block_top</a:t>
                      </a: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609606727"/>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input[name='search_query']</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éléments avec le nom input qui ont l'attribut name égal à search_query</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036072862"/>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.clearfix</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éléments ayant un attribut de classe clearfix</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286778832"/>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#searchbox input:nth-child(3)</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 3</a:t>
                      </a:r>
                      <a:r>
                        <a:rPr lang="fr-FR" sz="1400" b="0" i="0" u="none" strike="noStrike" baseline="30000" dirty="0">
                          <a:solidFill>
                            <a:srgbClr val="000000"/>
                          </a:solidFill>
                          <a:effectLst/>
                          <a:latin typeface="Arial" panose="020B0604020202020204" pitchFamily="34" charset="0"/>
                        </a:rPr>
                        <a:t>ème</a:t>
                      </a:r>
                      <a:r>
                        <a:rPr lang="fr-FR" sz="1400" b="0" i="0" u="none" strike="noStrike" baseline="0" dirty="0">
                          <a:solidFill>
                            <a:srgbClr val="000000"/>
                          </a:solidFill>
                          <a:effectLst/>
                          <a:latin typeface="Arial" panose="020B0604020202020204" pitchFamily="34" charset="0"/>
                        </a:rPr>
                        <a:t> élément input dont l’élément père a l’id searchbox</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1779981582"/>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input[name=‘orderby’][value=‘position’]</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éléments qui ont l’attribut name égal à orderby et l’attribut value égal à position</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1079635399"/>
                  </a:ext>
                </a:extLst>
              </a:tr>
            </a:tbl>
          </a:graphicData>
        </a:graphic>
      </p:graphicFrame>
      <p:graphicFrame>
        <p:nvGraphicFramePr>
          <p:cNvPr id="7" name="Objet 6">
            <a:extLst>
              <a:ext uri="{FF2B5EF4-FFF2-40B4-BE49-F238E27FC236}">
                <a16:creationId xmlns:a16="http://schemas.microsoft.com/office/drawing/2014/main" id="{ECBF7C9D-FF9B-07E1-EB3A-00A4A818745D}"/>
              </a:ext>
            </a:extLst>
          </p:cNvPr>
          <p:cNvGraphicFramePr>
            <a:graphicFrameLocks noChangeAspect="1"/>
          </p:cNvGraphicFramePr>
          <p:nvPr>
            <p:extLst>
              <p:ext uri="{D42A27DB-BD31-4B8C-83A1-F6EECF244321}">
                <p14:modId xmlns:p14="http://schemas.microsoft.com/office/powerpoint/2010/main" val="2046576492"/>
              </p:ext>
            </p:extLst>
          </p:nvPr>
        </p:nvGraphicFramePr>
        <p:xfrm>
          <a:off x="2106351" y="1436539"/>
          <a:ext cx="6976876" cy="2250817"/>
        </p:xfrm>
        <a:graphic>
          <a:graphicData uri="http://schemas.openxmlformats.org/presentationml/2006/ole">
            <mc:AlternateContent xmlns:mc="http://schemas.openxmlformats.org/markup-compatibility/2006">
              <mc:Choice xmlns:v="urn:schemas-microsoft-com:vml" Requires="v">
                <p:oleObj name="Document" r:id="rId4" imgW="7749638" imgH="2500135" progId="Word.Document.8">
                  <p:embed/>
                </p:oleObj>
              </mc:Choice>
              <mc:Fallback>
                <p:oleObj name="Document" r:id="rId4" imgW="7749638" imgH="2500135" progId="Word.Document.8">
                  <p:embed/>
                  <p:pic>
                    <p:nvPicPr>
                      <p:cNvPr id="7" name="Objet 6">
                        <a:extLst>
                          <a:ext uri="{FF2B5EF4-FFF2-40B4-BE49-F238E27FC236}">
                            <a16:creationId xmlns:a16="http://schemas.microsoft.com/office/drawing/2014/main" id="{ECBF7C9D-FF9B-07E1-EB3A-00A4A818745D}"/>
                          </a:ext>
                        </a:extLst>
                      </p:cNvPr>
                      <p:cNvPicPr/>
                      <p:nvPr/>
                    </p:nvPicPr>
                    <p:blipFill>
                      <a:blip r:embed="rId5"/>
                      <a:stretch>
                        <a:fillRect/>
                      </a:stretch>
                    </p:blipFill>
                    <p:spPr>
                      <a:xfrm>
                        <a:off x="2106351" y="1436539"/>
                        <a:ext cx="6976876" cy="2250817"/>
                      </a:xfrm>
                      <a:prstGeom prst="rect">
                        <a:avLst/>
                      </a:prstGeom>
                    </p:spPr>
                  </p:pic>
                </p:oleObj>
              </mc:Fallback>
            </mc:AlternateContent>
          </a:graphicData>
        </a:graphic>
      </p:graphicFrame>
      <p:sp>
        <p:nvSpPr>
          <p:cNvPr id="8" name="Espace réservé du texte 2">
            <a:extLst>
              <a:ext uri="{FF2B5EF4-FFF2-40B4-BE49-F238E27FC236}">
                <a16:creationId xmlns:a16="http://schemas.microsoft.com/office/drawing/2014/main" id="{C4EE0021-F417-D6D4-1DBC-70D2F73B34A0}"/>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Les Sélecteurs</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Sélection des éléments avec CSS</a:t>
            </a:r>
            <a:endParaRPr lang="fr-FR" dirty="0"/>
          </a:p>
        </p:txBody>
      </p:sp>
    </p:spTree>
    <p:extLst>
      <p:ext uri="{BB962C8B-B14F-4D97-AF65-F5344CB8AC3E}">
        <p14:creationId xmlns:p14="http://schemas.microsoft.com/office/powerpoint/2010/main" val="30376123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2275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dirty="0"/>
          </a:p>
        </p:txBody>
      </p:sp>
      <p:graphicFrame>
        <p:nvGraphicFramePr>
          <p:cNvPr id="8" name="Tableau 7">
            <a:extLst>
              <a:ext uri="{FF2B5EF4-FFF2-40B4-BE49-F238E27FC236}">
                <a16:creationId xmlns:a16="http://schemas.microsoft.com/office/drawing/2014/main" id="{3798E4F3-C825-8D02-E21D-DD81D0D6786C}"/>
              </a:ext>
            </a:extLst>
          </p:cNvPr>
          <p:cNvGraphicFramePr>
            <a:graphicFrameLocks noGrp="1"/>
          </p:cNvGraphicFramePr>
          <p:nvPr>
            <p:extLst>
              <p:ext uri="{D42A27DB-BD31-4B8C-83A1-F6EECF244321}">
                <p14:modId xmlns:p14="http://schemas.microsoft.com/office/powerpoint/2010/main" val="3329505943"/>
              </p:ext>
            </p:extLst>
          </p:nvPr>
        </p:nvGraphicFramePr>
        <p:xfrm>
          <a:off x="2281807" y="3786368"/>
          <a:ext cx="8500380" cy="1804397"/>
        </p:xfrm>
        <a:graphic>
          <a:graphicData uri="http://schemas.openxmlformats.org/drawingml/2006/table">
            <a:tbl>
              <a:tblPr firstRow="1" bandRow="1"/>
              <a:tblGrid>
                <a:gridCol w="4250190">
                  <a:extLst>
                    <a:ext uri="{9D8B030D-6E8A-4147-A177-3AD203B41FA5}">
                      <a16:colId xmlns:a16="http://schemas.microsoft.com/office/drawing/2014/main" val="2886730312"/>
                    </a:ext>
                  </a:extLst>
                </a:gridCol>
                <a:gridCol w="4250190">
                  <a:extLst>
                    <a:ext uri="{9D8B030D-6E8A-4147-A177-3AD203B41FA5}">
                      <a16:colId xmlns:a16="http://schemas.microsoft.com/office/drawing/2014/main" val="3040176237"/>
                    </a:ext>
                  </a:extLst>
                </a:gridCol>
              </a:tblGrid>
              <a:tr h="40807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Expression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1938895632"/>
                  </a:ext>
                </a:extLst>
              </a:tr>
              <a:tr h="4080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*[name*=‘order’]</a:t>
                      </a: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a:t>
                      </a:r>
                      <a:r>
                        <a:rPr lang="fr-FR" sz="1400" b="0" i="0" u="none" strike="noStrike" baseline="0" dirty="0">
                          <a:solidFill>
                            <a:srgbClr val="000000"/>
                          </a:solidFill>
                          <a:effectLst/>
                          <a:latin typeface="Arial" panose="020B0604020202020204" pitchFamily="34" charset="0"/>
                        </a:rPr>
                        <a:t> éléments dont l’attribut name contient le texte order</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609606727"/>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*[class^='search']</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éléments dont l’attribut class commence par le texte search</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036072862"/>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*[name$='search']</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éléments dont l’attribut name se termine par le texte search</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286778832"/>
                  </a:ext>
                </a:extLst>
              </a:tr>
            </a:tbl>
          </a:graphicData>
        </a:graphic>
      </p:graphicFrame>
      <p:graphicFrame>
        <p:nvGraphicFramePr>
          <p:cNvPr id="10" name="Objet 9">
            <a:extLst>
              <a:ext uri="{FF2B5EF4-FFF2-40B4-BE49-F238E27FC236}">
                <a16:creationId xmlns:a16="http://schemas.microsoft.com/office/drawing/2014/main" id="{1B154A23-6E4C-6C7E-2EDE-ADB10AB7AC21}"/>
              </a:ext>
            </a:extLst>
          </p:cNvPr>
          <p:cNvGraphicFramePr>
            <a:graphicFrameLocks noChangeAspect="1"/>
          </p:cNvGraphicFramePr>
          <p:nvPr>
            <p:extLst>
              <p:ext uri="{D42A27DB-BD31-4B8C-83A1-F6EECF244321}">
                <p14:modId xmlns:p14="http://schemas.microsoft.com/office/powerpoint/2010/main" val="2685161442"/>
              </p:ext>
            </p:extLst>
          </p:nvPr>
        </p:nvGraphicFramePr>
        <p:xfrm>
          <a:off x="2281807" y="1523125"/>
          <a:ext cx="6976876" cy="2250817"/>
        </p:xfrm>
        <a:graphic>
          <a:graphicData uri="http://schemas.openxmlformats.org/presentationml/2006/ole">
            <mc:AlternateContent xmlns:mc="http://schemas.openxmlformats.org/markup-compatibility/2006">
              <mc:Choice xmlns:v="urn:schemas-microsoft-com:vml" Requires="v">
                <p:oleObj name="Document" r:id="rId3" imgW="7749638" imgH="2500135" progId="Word.Document.8">
                  <p:embed/>
                </p:oleObj>
              </mc:Choice>
              <mc:Fallback>
                <p:oleObj name="Document" r:id="rId3" imgW="7749638" imgH="2500135" progId="Word.Document.8">
                  <p:embed/>
                  <p:pic>
                    <p:nvPicPr>
                      <p:cNvPr id="10" name="Objet 9">
                        <a:extLst>
                          <a:ext uri="{FF2B5EF4-FFF2-40B4-BE49-F238E27FC236}">
                            <a16:creationId xmlns:a16="http://schemas.microsoft.com/office/drawing/2014/main" id="{1B154A23-6E4C-6C7E-2EDE-ADB10AB7AC21}"/>
                          </a:ext>
                        </a:extLst>
                      </p:cNvPr>
                      <p:cNvPicPr/>
                      <p:nvPr/>
                    </p:nvPicPr>
                    <p:blipFill>
                      <a:blip r:embed="rId4"/>
                      <a:stretch>
                        <a:fillRect/>
                      </a:stretch>
                    </p:blipFill>
                    <p:spPr>
                      <a:xfrm>
                        <a:off x="2281807" y="1523125"/>
                        <a:ext cx="6976876" cy="2250817"/>
                      </a:xfrm>
                      <a:prstGeom prst="rect">
                        <a:avLst/>
                      </a:prstGeom>
                    </p:spPr>
                  </p:pic>
                </p:oleObj>
              </mc:Fallback>
            </mc:AlternateContent>
          </a:graphicData>
        </a:graphic>
      </p:graphicFrame>
      <p:sp>
        <p:nvSpPr>
          <p:cNvPr id="6" name="Espace réservé du texte 2">
            <a:extLst>
              <a:ext uri="{FF2B5EF4-FFF2-40B4-BE49-F238E27FC236}">
                <a16:creationId xmlns:a16="http://schemas.microsoft.com/office/drawing/2014/main" id="{F1468DD8-1FCF-89F5-1E6B-24BEA047180B}"/>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Les Sélecteurs</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Sélection des éléments avec CSS</a:t>
            </a:r>
            <a:endParaRPr lang="fr-FR" dirty="0"/>
          </a:p>
        </p:txBody>
      </p:sp>
    </p:spTree>
    <p:extLst>
      <p:ext uri="{BB962C8B-B14F-4D97-AF65-F5344CB8AC3E}">
        <p14:creationId xmlns:p14="http://schemas.microsoft.com/office/powerpoint/2010/main" val="40820772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370725"/>
            <a:ext cx="9840236" cy="50756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fr-FR" dirty="0"/>
              <a:t>Changer de fenêtre (onglet)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Se positionner sur une frame et revenir sur l’écran précédent :</a:t>
            </a:r>
          </a:p>
        </p:txBody>
      </p:sp>
      <p:sp>
        <p:nvSpPr>
          <p:cNvPr id="11" name="Rectangle 2">
            <a:extLst>
              <a:ext uri="{FF2B5EF4-FFF2-40B4-BE49-F238E27FC236}">
                <a16:creationId xmlns:a16="http://schemas.microsoft.com/office/drawing/2014/main" id="{6A6BC7F6-C902-173C-6EF8-06C995EA9A7A}"/>
              </a:ext>
            </a:extLst>
          </p:cNvPr>
          <p:cNvSpPr>
            <a:spLocks noChangeArrowheads="1"/>
          </p:cNvSpPr>
          <p:nvPr/>
        </p:nvSpPr>
        <p:spPr bwMode="auto">
          <a:xfrm>
            <a:off x="2281807" y="1721032"/>
            <a:ext cx="2195736"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9876AA"/>
                </a:solidFill>
                <a:latin typeface="JetBrains Mono"/>
              </a:rPr>
              <a:t>${handles}</a:t>
            </a:r>
            <a:r>
              <a:rPr lang="fr-FR" altLang="fr-FR" sz="1000" dirty="0">
                <a:solidFill>
                  <a:srgbClr val="A9B7C6"/>
                </a:solidFill>
                <a:latin typeface="JetBrains Mono"/>
              </a:rPr>
              <a:t>=    </a:t>
            </a:r>
            <a:r>
              <a:rPr lang="fr-FR" altLang="fr-FR" sz="1000" dirty="0">
                <a:solidFill>
                  <a:srgbClr val="BBB529"/>
                </a:solidFill>
                <a:latin typeface="JetBrains Mono"/>
              </a:rPr>
              <a:t>Get Window Handles</a:t>
            </a:r>
            <a:br>
              <a:rPr lang="fr-FR" altLang="fr-FR" sz="1000" dirty="0">
                <a:solidFill>
                  <a:srgbClr val="BBB529"/>
                </a:solidFill>
                <a:latin typeface="JetBrains Mono"/>
              </a:rPr>
            </a:br>
            <a:r>
              <a:rPr lang="fr-FR" altLang="fr-FR" sz="1000" dirty="0">
                <a:solidFill>
                  <a:srgbClr val="BBB529"/>
                </a:solidFill>
                <a:latin typeface="JetBrains Mono"/>
              </a:rPr>
              <a:t>Switch window     </a:t>
            </a:r>
            <a:r>
              <a:rPr lang="fr-FR" altLang="fr-FR" sz="1000" dirty="0">
                <a:solidFill>
                  <a:srgbClr val="9876AA"/>
                </a:solidFill>
                <a:latin typeface="JetBrains Mono"/>
              </a:rPr>
              <a:t>${handles}</a:t>
            </a:r>
            <a:r>
              <a:rPr lang="fr-FR" altLang="fr-FR" sz="1000" dirty="0">
                <a:solidFill>
                  <a:srgbClr val="A9B7C6"/>
                </a:solidFill>
                <a:latin typeface="JetBrains Mono"/>
              </a:rPr>
              <a:t>[</a:t>
            </a:r>
            <a:r>
              <a:rPr lang="fr-FR" altLang="fr-FR" sz="1000" dirty="0">
                <a:solidFill>
                  <a:srgbClr val="9876AA"/>
                </a:solidFill>
                <a:latin typeface="JetBrains Mono"/>
              </a:rPr>
              <a:t>1</a:t>
            </a:r>
            <a:r>
              <a:rPr lang="fr-FR" altLang="fr-FR" sz="1000" dirty="0">
                <a:solidFill>
                  <a:srgbClr val="A9B7C6"/>
                </a:solidFill>
                <a:latin typeface="JetBrains Mono"/>
              </a:rPr>
              <a:t>]</a:t>
            </a:r>
            <a:endParaRPr lang="fr-FR" altLang="fr-FR" dirty="0">
              <a:latin typeface="Arial" panose="020B0604020202020204" pitchFamily="34" charset="0"/>
            </a:endParaRPr>
          </a:p>
        </p:txBody>
      </p:sp>
      <p:sp>
        <p:nvSpPr>
          <p:cNvPr id="12" name="Rectangle 3">
            <a:extLst>
              <a:ext uri="{FF2B5EF4-FFF2-40B4-BE49-F238E27FC236}">
                <a16:creationId xmlns:a16="http://schemas.microsoft.com/office/drawing/2014/main" id="{F5131D35-077A-3C4C-DA91-31BFF3C9D9A1}"/>
              </a:ext>
            </a:extLst>
          </p:cNvPr>
          <p:cNvSpPr>
            <a:spLocks noChangeArrowheads="1"/>
          </p:cNvSpPr>
          <p:nvPr/>
        </p:nvSpPr>
        <p:spPr bwMode="auto">
          <a:xfrm>
            <a:off x="2281807" y="2763075"/>
            <a:ext cx="2483768"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Select frame       </a:t>
            </a:r>
            <a:r>
              <a:rPr lang="fr-FR" altLang="fr-FR" sz="1000" dirty="0">
                <a:solidFill>
                  <a:srgbClr val="6897BB"/>
                </a:solidFill>
                <a:latin typeface="JetBrains Mono"/>
              </a:rPr>
              <a:t>css:[name</a:t>
            </a:r>
            <a:r>
              <a:rPr lang="fr-FR" altLang="fr-FR" sz="1000" dirty="0">
                <a:solidFill>
                  <a:srgbClr val="9876AA"/>
                </a:solidFill>
                <a:latin typeface="JetBrains Mono"/>
              </a:rPr>
              <a:t>='frame-top']</a:t>
            </a:r>
            <a:br>
              <a:rPr lang="fr-FR" altLang="fr-FR" sz="1000" dirty="0">
                <a:solidFill>
                  <a:srgbClr val="9876AA"/>
                </a:solidFill>
                <a:latin typeface="JetBrains Mono"/>
              </a:rPr>
            </a:br>
            <a:br>
              <a:rPr lang="fr-FR" altLang="fr-FR" sz="1000" dirty="0">
                <a:solidFill>
                  <a:srgbClr val="9876AA"/>
                </a:solidFill>
                <a:latin typeface="JetBrains Mono"/>
              </a:rPr>
            </a:br>
            <a:r>
              <a:rPr lang="fr-FR" altLang="fr-FR" sz="1000" dirty="0">
                <a:solidFill>
                  <a:srgbClr val="BBB529"/>
                </a:solidFill>
                <a:latin typeface="JetBrains Mono"/>
              </a:rPr>
              <a:t>Unselect frame</a:t>
            </a:r>
            <a:endParaRPr lang="fr-FR" altLang="fr-FR" dirty="0">
              <a:latin typeface="Arial" panose="020B0604020202020204" pitchFamily="34" charset="0"/>
            </a:endParaRPr>
          </a:p>
        </p:txBody>
      </p:sp>
      <p:sp>
        <p:nvSpPr>
          <p:cNvPr id="6" name="Espace réservé du texte 2">
            <a:extLst>
              <a:ext uri="{FF2B5EF4-FFF2-40B4-BE49-F238E27FC236}">
                <a16:creationId xmlns:a16="http://schemas.microsoft.com/office/drawing/2014/main" id="{18D1A657-1E42-CB69-1D0D-0D556DBBCB75}"/>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Autres commandes utiles de la librairie Selenium</a:t>
            </a:r>
            <a:endParaRPr lang="fr-FR" dirty="0"/>
          </a:p>
        </p:txBody>
      </p:sp>
    </p:spTree>
    <p:extLst>
      <p:ext uri="{BB962C8B-B14F-4D97-AF65-F5344CB8AC3E}">
        <p14:creationId xmlns:p14="http://schemas.microsoft.com/office/powerpoint/2010/main" val="557672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370725"/>
            <a:ext cx="9840236" cy="50756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Chercher un élément par CSS :</a:t>
            </a:r>
          </a:p>
        </p:txBody>
      </p:sp>
      <p:graphicFrame>
        <p:nvGraphicFramePr>
          <p:cNvPr id="4" name="Objet 3">
            <a:extLst>
              <a:ext uri="{FF2B5EF4-FFF2-40B4-BE49-F238E27FC236}">
                <a16:creationId xmlns:a16="http://schemas.microsoft.com/office/drawing/2014/main" id="{8473A04E-A62E-3CE4-46A8-4CD8DF3D0458}"/>
              </a:ext>
            </a:extLst>
          </p:cNvPr>
          <p:cNvGraphicFramePr>
            <a:graphicFrameLocks noChangeAspect="1"/>
          </p:cNvGraphicFramePr>
          <p:nvPr/>
        </p:nvGraphicFramePr>
        <p:xfrm>
          <a:off x="2304019" y="2215010"/>
          <a:ext cx="5794375" cy="3806278"/>
        </p:xfrm>
        <a:graphic>
          <a:graphicData uri="http://schemas.openxmlformats.org/presentationml/2006/ole">
            <mc:AlternateContent xmlns:mc="http://schemas.openxmlformats.org/markup-compatibility/2006">
              <mc:Choice xmlns:v="urn:schemas-microsoft-com:vml" Requires="v">
                <p:oleObj name="Document" r:id="rId3" imgW="5973206" imgH="4030705" progId="Word.Document.8">
                  <p:embed/>
                </p:oleObj>
              </mc:Choice>
              <mc:Fallback>
                <p:oleObj name="Document" r:id="rId3" imgW="5973206" imgH="4030705" progId="Word.Document.8">
                  <p:embed/>
                  <p:pic>
                    <p:nvPicPr>
                      <p:cNvPr id="4" name="Objet 3">
                        <a:extLst>
                          <a:ext uri="{FF2B5EF4-FFF2-40B4-BE49-F238E27FC236}">
                            <a16:creationId xmlns:a16="http://schemas.microsoft.com/office/drawing/2014/main" id="{8473A04E-A62E-3CE4-46A8-4CD8DF3D0458}"/>
                          </a:ext>
                        </a:extLst>
                      </p:cNvPr>
                      <p:cNvPicPr/>
                      <p:nvPr/>
                    </p:nvPicPr>
                    <p:blipFill>
                      <a:blip r:embed="rId4"/>
                      <a:stretch>
                        <a:fillRect/>
                      </a:stretch>
                    </p:blipFill>
                    <p:spPr>
                      <a:xfrm>
                        <a:off x="2304019" y="2215010"/>
                        <a:ext cx="5794375" cy="3806278"/>
                      </a:xfrm>
                      <a:prstGeom prst="rect">
                        <a:avLst/>
                      </a:prstGeom>
                    </p:spPr>
                  </p:pic>
                </p:oleObj>
              </mc:Fallback>
            </mc:AlternateContent>
          </a:graphicData>
        </a:graphic>
      </p:graphicFrame>
      <p:sp>
        <p:nvSpPr>
          <p:cNvPr id="5" name="Rectangle 1">
            <a:extLst>
              <a:ext uri="{FF2B5EF4-FFF2-40B4-BE49-F238E27FC236}">
                <a16:creationId xmlns:a16="http://schemas.microsoft.com/office/drawing/2014/main" id="{09116E6B-4979-17F2-51ED-34D105D43967}"/>
              </a:ext>
            </a:extLst>
          </p:cNvPr>
          <p:cNvSpPr>
            <a:spLocks noChangeArrowheads="1"/>
          </p:cNvSpPr>
          <p:nvPr/>
        </p:nvSpPr>
        <p:spPr bwMode="auto">
          <a:xfrm>
            <a:off x="2304019" y="1728751"/>
            <a:ext cx="2843808"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get webelement     </a:t>
            </a:r>
            <a:r>
              <a:rPr lang="fr-FR" altLang="fr-FR" sz="1000" dirty="0">
                <a:solidFill>
                  <a:srgbClr val="6897BB"/>
                </a:solidFill>
                <a:latin typeface="JetBrains Mono"/>
              </a:rPr>
              <a:t>css:input[name</a:t>
            </a:r>
            <a:r>
              <a:rPr lang="fr-FR" altLang="fr-FR" sz="1000" dirty="0">
                <a:solidFill>
                  <a:srgbClr val="9876AA"/>
                </a:solidFill>
                <a:latin typeface="JetBrains Mono"/>
              </a:rPr>
              <a:t>='signin']</a:t>
            </a:r>
            <a:endParaRPr lang="fr-FR" altLang="fr-FR" dirty="0">
              <a:latin typeface="Arial" panose="020B0604020202020204" pitchFamily="34" charset="0"/>
            </a:endParaRPr>
          </a:p>
        </p:txBody>
      </p:sp>
      <p:sp>
        <p:nvSpPr>
          <p:cNvPr id="8" name="Espace réservé du texte 2">
            <a:extLst>
              <a:ext uri="{FF2B5EF4-FFF2-40B4-BE49-F238E27FC236}">
                <a16:creationId xmlns:a16="http://schemas.microsoft.com/office/drawing/2014/main" id="{58A9CC82-E90B-B39D-8E3B-6541B1E60DD5}"/>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Autres commandes utiles de la librairie Selenium</a:t>
            </a:r>
            <a:endParaRPr lang="fr-FR" dirty="0"/>
          </a:p>
        </p:txBody>
      </p:sp>
    </p:spTree>
    <p:extLst>
      <p:ext uri="{BB962C8B-B14F-4D97-AF65-F5344CB8AC3E}">
        <p14:creationId xmlns:p14="http://schemas.microsoft.com/office/powerpoint/2010/main" val="18600793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77007" y="462332"/>
            <a:ext cx="9840236" cy="920762"/>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La librairie BuiltIn</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Autres commandes utiles de la librairie BuiltIn</a:t>
            </a: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146513" y="1556792"/>
            <a:ext cx="9840236" cy="48895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Exécuter une expression en Python et retourner son résultat dans une variable :</a:t>
            </a:r>
          </a:p>
          <a:p>
            <a:pPr marL="285750" indent="-285750">
              <a:buFont typeface="Wingdings" panose="05000000000000000000" pitchFamily="2" charset="2"/>
              <a:buChar char="q"/>
            </a:pPr>
            <a:endParaRPr lang="fr-FR" sz="1400" dirty="0"/>
          </a:p>
          <a:p>
            <a:r>
              <a:rPr lang="fr-FR" dirty="0"/>
              <a:t>Si la variable ${result} est comprise entre 0 et 10 alors on assigne True à la variable ${status}. Avec le keyword « </a:t>
            </a:r>
            <a:r>
              <a:rPr lang="fr-FR" b="1" dirty="0"/>
              <a:t>Evaluate</a:t>
            </a:r>
            <a:r>
              <a:rPr lang="fr-FR" dirty="0"/>
              <a:t> », il n’est pas nécessaire de connaître tous les keywords Robot Framework. Si on connait l’équivalent en python, on peut ainsi l’utiliser avec ce keyword.</a:t>
            </a:r>
          </a:p>
          <a:p>
            <a:r>
              <a:rPr lang="fr-FR" dirty="0"/>
              <a:t>Autres exemples :</a:t>
            </a:r>
          </a:p>
          <a:p>
            <a:endParaRPr lang="fr-FR" dirty="0"/>
          </a:p>
        </p:txBody>
      </p:sp>
      <p:sp>
        <p:nvSpPr>
          <p:cNvPr id="6" name="Rectangle 1">
            <a:extLst>
              <a:ext uri="{FF2B5EF4-FFF2-40B4-BE49-F238E27FC236}">
                <a16:creationId xmlns:a16="http://schemas.microsoft.com/office/drawing/2014/main" id="{9D6F25FC-77D6-2249-5C27-72D8CB455811}"/>
              </a:ext>
            </a:extLst>
          </p:cNvPr>
          <p:cNvSpPr>
            <a:spLocks noChangeArrowheads="1"/>
          </p:cNvSpPr>
          <p:nvPr/>
        </p:nvSpPr>
        <p:spPr bwMode="auto">
          <a:xfrm>
            <a:off x="2455195" y="1922910"/>
            <a:ext cx="2411760"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9876AA"/>
                </a:solidFill>
                <a:latin typeface="JetBrains Mono"/>
              </a:rPr>
              <a:t>${status}</a:t>
            </a:r>
            <a:r>
              <a:rPr lang="fr-FR" altLang="fr-FR" sz="1000" dirty="0">
                <a:solidFill>
                  <a:srgbClr val="A9B7C6"/>
                </a:solidFill>
                <a:latin typeface="JetBrains Mono"/>
              </a:rPr>
              <a:t>=  </a:t>
            </a:r>
            <a:r>
              <a:rPr lang="fr-FR" altLang="fr-FR" sz="1000" dirty="0">
                <a:solidFill>
                  <a:srgbClr val="BBB529"/>
                </a:solidFill>
                <a:latin typeface="JetBrains Mono"/>
              </a:rPr>
              <a:t>Evaluate    </a:t>
            </a:r>
            <a:r>
              <a:rPr lang="fr-FR" altLang="fr-FR" sz="1000" dirty="0">
                <a:solidFill>
                  <a:srgbClr val="A9B7C6"/>
                </a:solidFill>
                <a:latin typeface="JetBrains Mono"/>
              </a:rPr>
              <a:t>0 &lt; </a:t>
            </a:r>
            <a:r>
              <a:rPr lang="fr-FR" altLang="fr-FR" sz="1000" dirty="0">
                <a:solidFill>
                  <a:srgbClr val="9876AA"/>
                </a:solidFill>
                <a:latin typeface="JetBrains Mono"/>
              </a:rPr>
              <a:t>${result} </a:t>
            </a:r>
            <a:r>
              <a:rPr lang="fr-FR" altLang="fr-FR" sz="1000" dirty="0">
                <a:solidFill>
                  <a:srgbClr val="A9B7C6"/>
                </a:solidFill>
                <a:latin typeface="JetBrains Mono"/>
              </a:rPr>
              <a:t>&lt; 10</a:t>
            </a:r>
            <a:endParaRPr lang="fr-FR" altLang="fr-FR" dirty="0">
              <a:latin typeface="Arial" panose="020B0604020202020204" pitchFamily="34" charset="0"/>
            </a:endParaRPr>
          </a:p>
        </p:txBody>
      </p:sp>
      <p:pic>
        <p:nvPicPr>
          <p:cNvPr id="8" name="Image 7">
            <a:extLst>
              <a:ext uri="{FF2B5EF4-FFF2-40B4-BE49-F238E27FC236}">
                <a16:creationId xmlns:a16="http://schemas.microsoft.com/office/drawing/2014/main" id="{B9261B4F-A598-1416-5628-A056C7E3B5A7}"/>
              </a:ext>
            </a:extLst>
          </p:cNvPr>
          <p:cNvPicPr>
            <a:picLocks noChangeAspect="1"/>
          </p:cNvPicPr>
          <p:nvPr/>
        </p:nvPicPr>
        <p:blipFill>
          <a:blip r:embed="rId4"/>
          <a:stretch>
            <a:fillRect/>
          </a:stretch>
        </p:blipFill>
        <p:spPr>
          <a:xfrm>
            <a:off x="2463674" y="3423726"/>
            <a:ext cx="5262706" cy="1750993"/>
          </a:xfrm>
          <a:prstGeom prst="rect">
            <a:avLst/>
          </a:prstGeom>
        </p:spPr>
      </p:pic>
      <p:sp>
        <p:nvSpPr>
          <p:cNvPr id="10" name="Flèche : droite 9">
            <a:extLst>
              <a:ext uri="{FF2B5EF4-FFF2-40B4-BE49-F238E27FC236}">
                <a16:creationId xmlns:a16="http://schemas.microsoft.com/office/drawing/2014/main" id="{3E015F93-A41F-4D26-8A79-F2447FEADBA1}"/>
              </a:ext>
            </a:extLst>
          </p:cNvPr>
          <p:cNvSpPr/>
          <p:nvPr/>
        </p:nvSpPr>
        <p:spPr>
          <a:xfrm>
            <a:off x="7976687" y="4080260"/>
            <a:ext cx="424450" cy="34915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11" name="Image 10" descr="Une image contenant texte&#10;&#10;Description générée automatiquement">
            <a:extLst>
              <a:ext uri="{FF2B5EF4-FFF2-40B4-BE49-F238E27FC236}">
                <a16:creationId xmlns:a16="http://schemas.microsoft.com/office/drawing/2014/main" id="{9CA9BD79-54A8-B385-922D-2E9F0DFAE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4616" y="3781092"/>
            <a:ext cx="2801741" cy="1036260"/>
          </a:xfrm>
          <a:prstGeom prst="rect">
            <a:avLst/>
          </a:prstGeom>
        </p:spPr>
      </p:pic>
    </p:spTree>
    <p:extLst>
      <p:ext uri="{BB962C8B-B14F-4D97-AF65-F5344CB8AC3E}">
        <p14:creationId xmlns:p14="http://schemas.microsoft.com/office/powerpoint/2010/main" val="40340064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77007" y="521121"/>
            <a:ext cx="9840236" cy="99032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La librairie BuiltIn</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Autres commandes utiles de la librairie BuiltIn</a:t>
            </a:r>
            <a:endParaRPr lang="fr-FR" dirty="0"/>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147122" y="1628799"/>
            <a:ext cx="9840236" cy="485758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Rendre une variable disponible dans tous les tests et toutes les suites de test (variable globale). Exemple avec une variable récupérée dans un keyword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Wingdings" panose="05000000000000000000" pitchFamily="2" charset="2"/>
              <a:buChar char="q"/>
            </a:pPr>
            <a:r>
              <a:rPr lang="fr-FR" dirty="0"/>
              <a:t>Rendre une variable disponible dans tous les tests d’une même suite de test. Exemple avec une variable récupérée dans un keyword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Rendre une variable disponible dans tous les keywords d’un même test. Exemple avec une variable récupérée dans un keyword :</a:t>
            </a:r>
          </a:p>
          <a:p>
            <a:pPr marL="285750" indent="-285750">
              <a:buFont typeface="Wingdings" panose="05000000000000000000" pitchFamily="2" charset="2"/>
              <a:buChar char="q"/>
            </a:pPr>
            <a:endParaRPr lang="fr-FR" dirty="0">
              <a:highlight>
                <a:srgbClr val="FFFF00"/>
              </a:highlight>
            </a:endParaRPr>
          </a:p>
        </p:txBody>
      </p:sp>
      <p:sp>
        <p:nvSpPr>
          <p:cNvPr id="5" name="Rectangle 3">
            <a:extLst>
              <a:ext uri="{FF2B5EF4-FFF2-40B4-BE49-F238E27FC236}">
                <a16:creationId xmlns:a16="http://schemas.microsoft.com/office/drawing/2014/main" id="{F80CC929-88C7-0342-5B45-2D1D8BD130EA}"/>
              </a:ext>
            </a:extLst>
          </p:cNvPr>
          <p:cNvSpPr>
            <a:spLocks noChangeArrowheads="1"/>
          </p:cNvSpPr>
          <p:nvPr/>
        </p:nvSpPr>
        <p:spPr bwMode="auto">
          <a:xfrm>
            <a:off x="2423051" y="2132856"/>
            <a:ext cx="305983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9876AA"/>
                </a:solidFill>
                <a:latin typeface="JetBrains Mono"/>
              </a:rPr>
              <a:t>${email}</a:t>
            </a:r>
            <a:r>
              <a:rPr lang="fr-FR" altLang="fr-FR" sz="1000" dirty="0">
                <a:solidFill>
                  <a:srgbClr val="A9B7C6"/>
                </a:solidFill>
                <a:latin typeface="JetBrains Mono"/>
              </a:rPr>
              <a:t>=    </a:t>
            </a:r>
            <a:r>
              <a:rPr lang="fr-FR" altLang="fr-FR" sz="1000" dirty="0">
                <a:solidFill>
                  <a:srgbClr val="BBB529"/>
                </a:solidFill>
                <a:latin typeface="JetBrains Mono"/>
              </a:rPr>
              <a:t>Get Text    </a:t>
            </a:r>
            <a:r>
              <a:rPr lang="fr-FR" altLang="fr-FR" sz="1000" dirty="0">
                <a:solidFill>
                  <a:srgbClr val="A9B7C6"/>
                </a:solidFill>
                <a:latin typeface="JetBrains Mono"/>
              </a:rPr>
              <a:t>css:.email</a:t>
            </a:r>
            <a:br>
              <a:rPr lang="fr-FR" altLang="fr-FR" sz="1000" dirty="0">
                <a:solidFill>
                  <a:srgbClr val="A9B7C6"/>
                </a:solidFill>
                <a:latin typeface="JetBrains Mono"/>
              </a:rPr>
            </a:br>
            <a:r>
              <a:rPr lang="fr-FR" altLang="fr-FR" sz="1000" dirty="0">
                <a:solidFill>
                  <a:srgbClr val="BBB529"/>
                </a:solidFill>
                <a:latin typeface="JetBrains Mono"/>
              </a:rPr>
              <a:t>Set Global Variable    </a:t>
            </a:r>
            <a:r>
              <a:rPr lang="fr-FR" altLang="fr-FR" sz="1000" dirty="0">
                <a:solidFill>
                  <a:srgbClr val="9876AA"/>
                </a:solidFill>
                <a:latin typeface="JetBrains Mono"/>
              </a:rPr>
              <a:t>${email}</a:t>
            </a:r>
            <a:endParaRPr lang="fr-FR" altLang="fr-FR" dirty="0">
              <a:latin typeface="Arial" panose="020B0604020202020204" pitchFamily="34" charset="0"/>
            </a:endParaRPr>
          </a:p>
        </p:txBody>
      </p:sp>
      <p:sp>
        <p:nvSpPr>
          <p:cNvPr id="6" name="Rectangle 4">
            <a:extLst>
              <a:ext uri="{FF2B5EF4-FFF2-40B4-BE49-F238E27FC236}">
                <a16:creationId xmlns:a16="http://schemas.microsoft.com/office/drawing/2014/main" id="{D0B2FCF3-1D04-2674-2E0E-502ED87A6804}"/>
              </a:ext>
            </a:extLst>
          </p:cNvPr>
          <p:cNvSpPr>
            <a:spLocks noChangeArrowheads="1"/>
          </p:cNvSpPr>
          <p:nvPr/>
        </p:nvSpPr>
        <p:spPr bwMode="auto">
          <a:xfrm>
            <a:off x="2423051" y="3406118"/>
            <a:ext cx="305983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9876AA"/>
                </a:solidFill>
                <a:latin typeface="JetBrains Mono"/>
              </a:rPr>
              <a:t>${email}</a:t>
            </a:r>
            <a:r>
              <a:rPr lang="fr-FR" altLang="fr-FR" sz="1000" dirty="0">
                <a:solidFill>
                  <a:srgbClr val="A9B7C6"/>
                </a:solidFill>
                <a:latin typeface="JetBrains Mono"/>
              </a:rPr>
              <a:t>=    </a:t>
            </a:r>
            <a:r>
              <a:rPr lang="fr-FR" altLang="fr-FR" sz="1000" dirty="0">
                <a:solidFill>
                  <a:srgbClr val="BBB529"/>
                </a:solidFill>
                <a:latin typeface="JetBrains Mono"/>
              </a:rPr>
              <a:t>Get Text    </a:t>
            </a:r>
            <a:r>
              <a:rPr lang="fr-FR" altLang="fr-FR" sz="1000" dirty="0">
                <a:solidFill>
                  <a:srgbClr val="A9B7C6"/>
                </a:solidFill>
                <a:latin typeface="JetBrains Mono"/>
              </a:rPr>
              <a:t>css:.email</a:t>
            </a:r>
            <a:br>
              <a:rPr lang="fr-FR" altLang="fr-FR" sz="1000" dirty="0">
                <a:solidFill>
                  <a:srgbClr val="A9B7C6"/>
                </a:solidFill>
                <a:latin typeface="JetBrains Mono"/>
              </a:rPr>
            </a:br>
            <a:r>
              <a:rPr lang="fr-FR" altLang="fr-FR" sz="1000" dirty="0">
                <a:solidFill>
                  <a:srgbClr val="BBB529"/>
                </a:solidFill>
                <a:latin typeface="JetBrains Mono"/>
              </a:rPr>
              <a:t>Set Suite Variable    </a:t>
            </a:r>
            <a:r>
              <a:rPr lang="fr-FR" altLang="fr-FR" sz="1000" dirty="0">
                <a:solidFill>
                  <a:srgbClr val="9876AA"/>
                </a:solidFill>
                <a:latin typeface="JetBrains Mono"/>
              </a:rPr>
              <a:t>${email}</a:t>
            </a:r>
            <a:endParaRPr lang="fr-FR" altLang="fr-FR" dirty="0">
              <a:latin typeface="Arial" panose="020B0604020202020204" pitchFamily="34" charset="0"/>
            </a:endParaRPr>
          </a:p>
        </p:txBody>
      </p:sp>
      <p:sp>
        <p:nvSpPr>
          <p:cNvPr id="7" name="Rectangle 1">
            <a:extLst>
              <a:ext uri="{FF2B5EF4-FFF2-40B4-BE49-F238E27FC236}">
                <a16:creationId xmlns:a16="http://schemas.microsoft.com/office/drawing/2014/main" id="{58EEE88D-9707-CB75-4AB7-37023774A943}"/>
              </a:ext>
            </a:extLst>
          </p:cNvPr>
          <p:cNvSpPr>
            <a:spLocks noChangeArrowheads="1"/>
          </p:cNvSpPr>
          <p:nvPr/>
        </p:nvSpPr>
        <p:spPr bwMode="auto">
          <a:xfrm>
            <a:off x="2423051" y="4679380"/>
            <a:ext cx="305983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9876AA"/>
                </a:solidFill>
                <a:latin typeface="JetBrains Mono"/>
              </a:rPr>
              <a:t>${email}</a:t>
            </a:r>
            <a:r>
              <a:rPr lang="fr-FR" altLang="fr-FR" sz="1000" dirty="0">
                <a:solidFill>
                  <a:srgbClr val="A9B7C6"/>
                </a:solidFill>
                <a:latin typeface="JetBrains Mono"/>
              </a:rPr>
              <a:t>=    </a:t>
            </a:r>
            <a:r>
              <a:rPr lang="fr-FR" altLang="fr-FR" sz="1000" dirty="0">
                <a:solidFill>
                  <a:srgbClr val="BBB529"/>
                </a:solidFill>
                <a:latin typeface="JetBrains Mono"/>
              </a:rPr>
              <a:t>Get Text    </a:t>
            </a:r>
            <a:r>
              <a:rPr lang="fr-FR" altLang="fr-FR" sz="1000" dirty="0">
                <a:solidFill>
                  <a:srgbClr val="A9B7C6"/>
                </a:solidFill>
                <a:latin typeface="JetBrains Mono"/>
              </a:rPr>
              <a:t>css:.email</a:t>
            </a:r>
            <a:br>
              <a:rPr lang="fr-FR" altLang="fr-FR" sz="1000" dirty="0">
                <a:solidFill>
                  <a:srgbClr val="A9B7C6"/>
                </a:solidFill>
                <a:latin typeface="JetBrains Mono"/>
              </a:rPr>
            </a:br>
            <a:r>
              <a:rPr lang="fr-FR" altLang="fr-FR" sz="1000" dirty="0">
                <a:solidFill>
                  <a:srgbClr val="BBB529"/>
                </a:solidFill>
                <a:latin typeface="JetBrains Mono"/>
              </a:rPr>
              <a:t>Set Test Variable    </a:t>
            </a:r>
            <a:r>
              <a:rPr lang="fr-FR" altLang="fr-FR" sz="1000" dirty="0">
                <a:solidFill>
                  <a:srgbClr val="9876AA"/>
                </a:solidFill>
                <a:latin typeface="JetBrains Mono"/>
              </a:rPr>
              <a:t>${email}</a:t>
            </a:r>
            <a:endParaRPr lang="fr-FR" altLang="fr-FR" dirty="0">
              <a:latin typeface="Arial" panose="020B0604020202020204" pitchFamily="34" charset="0"/>
            </a:endParaRPr>
          </a:p>
        </p:txBody>
      </p:sp>
    </p:spTree>
    <p:extLst>
      <p:ext uri="{BB962C8B-B14F-4D97-AF65-F5344CB8AC3E}">
        <p14:creationId xmlns:p14="http://schemas.microsoft.com/office/powerpoint/2010/main" val="14337316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conditions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Faire un test conditionnel en Robot Framework :</a:t>
            </a:r>
          </a:p>
          <a:p>
            <a:pPr lvl="1">
              <a:buFont typeface="Wingdings" panose="05000000000000000000" pitchFamily="2" charset="2"/>
              <a:buChar char="q"/>
            </a:pPr>
            <a:endParaRPr lang="fr-FR" sz="1600" dirty="0">
              <a:latin typeface="+mn-lt"/>
            </a:endParaRPr>
          </a:p>
          <a:p>
            <a:pPr lvl="1">
              <a:buFont typeface="Wingdings" panose="05000000000000000000" pitchFamily="2" charset="2"/>
              <a:buChar char="q"/>
            </a:pPr>
            <a:r>
              <a:rPr lang="fr-FR" sz="1400" dirty="0">
                <a:latin typeface="+mn-lt"/>
              </a:rPr>
              <a:t>La commande « </a:t>
            </a:r>
            <a:r>
              <a:rPr lang="fr-FR" sz="1400" b="1" dirty="0">
                <a:latin typeface="+mn-lt"/>
              </a:rPr>
              <a:t>Run Keyword if </a:t>
            </a:r>
            <a:r>
              <a:rPr lang="fr-FR" sz="1400" dirty="0">
                <a:latin typeface="+mn-lt"/>
              </a:rPr>
              <a:t>» permet</a:t>
            </a:r>
          </a:p>
          <a:p>
            <a:pPr marL="216612" lvl="1" indent="0">
              <a:buNone/>
            </a:pPr>
            <a:r>
              <a:rPr lang="fr-FR" sz="1400" dirty="0">
                <a:latin typeface="+mn-lt"/>
              </a:rPr>
              <a:t>d’exécuter un keyword si une condition est </a:t>
            </a:r>
          </a:p>
          <a:p>
            <a:pPr marL="216612" lvl="1" indent="0">
              <a:buNone/>
            </a:pPr>
            <a:r>
              <a:rPr lang="fr-FR" sz="1400" dirty="0">
                <a:latin typeface="+mn-lt"/>
              </a:rPr>
              <a:t>remplie et d’en exécuter un autre si la </a:t>
            </a:r>
          </a:p>
          <a:p>
            <a:pPr marL="216612" lvl="1" indent="0">
              <a:buNone/>
            </a:pPr>
            <a:r>
              <a:rPr lang="fr-FR" sz="1400" dirty="0">
                <a:latin typeface="+mn-lt"/>
              </a:rPr>
              <a:t>condition n’est pas remplie.</a:t>
            </a: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r>
              <a:rPr lang="fr-FR" sz="1400" dirty="0">
                <a:latin typeface="+mn-lt"/>
              </a:rPr>
              <a:t>Dans cet exemple, si la variable « profile »</a:t>
            </a:r>
          </a:p>
          <a:p>
            <a:pPr marL="216612" lvl="1" indent="0">
              <a:buNone/>
            </a:pPr>
            <a:r>
              <a:rPr lang="fr-FR" sz="1400" dirty="0">
                <a:latin typeface="+mn-lt"/>
              </a:rPr>
              <a:t>est égale à Visitor alors on exécute le keyword </a:t>
            </a:r>
          </a:p>
          <a:p>
            <a:pPr marL="216612" lvl="1" indent="0">
              <a:buNone/>
            </a:pPr>
            <a:r>
              <a:rPr lang="fr-FR" sz="1400" dirty="0">
                <a:latin typeface="+mn-lt"/>
              </a:rPr>
              <a:t>« Click on Register » sinon on exécute le keyword</a:t>
            </a:r>
          </a:p>
          <a:p>
            <a:pPr marL="216612" lvl="1" indent="0">
              <a:buNone/>
            </a:pPr>
            <a:r>
              <a:rPr lang="fr-FR" sz="1400" dirty="0">
                <a:latin typeface="+mn-lt"/>
              </a:rPr>
              <a:t>« Click on Login ».</a:t>
            </a:r>
          </a:p>
        </p:txBody>
      </p:sp>
      <p:sp>
        <p:nvSpPr>
          <p:cNvPr id="4" name="Rectangle 1">
            <a:extLst>
              <a:ext uri="{FF2B5EF4-FFF2-40B4-BE49-F238E27FC236}">
                <a16:creationId xmlns:a16="http://schemas.microsoft.com/office/drawing/2014/main" id="{53B34A01-AEA4-1E91-4FC2-D8B2DE783164}"/>
              </a:ext>
            </a:extLst>
          </p:cNvPr>
          <p:cNvSpPr>
            <a:spLocks noChangeArrowheads="1"/>
          </p:cNvSpPr>
          <p:nvPr/>
        </p:nvSpPr>
        <p:spPr bwMode="auto">
          <a:xfrm>
            <a:off x="6911662" y="2204864"/>
            <a:ext cx="3564367"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Variables ***</a:t>
            </a:r>
            <a:br>
              <a:rPr lang="fr-FR" altLang="fr-FR" sz="1000" dirty="0">
                <a:solidFill>
                  <a:srgbClr val="CC7832"/>
                </a:solidFill>
                <a:latin typeface="JetBrains Mono"/>
              </a:rPr>
            </a:br>
            <a:r>
              <a:rPr lang="fr-FR" altLang="fr-FR" sz="1000" dirty="0">
                <a:solidFill>
                  <a:srgbClr val="9876AA"/>
                </a:solidFill>
                <a:latin typeface="JetBrains Mono"/>
              </a:rPr>
              <a:t>${profile}  </a:t>
            </a:r>
            <a:r>
              <a:rPr lang="fr-FR" altLang="fr-FR" sz="1000" dirty="0">
                <a:solidFill>
                  <a:srgbClr val="A9B7C6"/>
                </a:solidFill>
                <a:latin typeface="JetBrains Mono"/>
              </a:rPr>
              <a:t>Visitor</a:t>
            </a:r>
            <a:br>
              <a:rPr lang="fr-FR" altLang="fr-FR" sz="1000" dirty="0">
                <a:solidFill>
                  <a:srgbClr val="A9B7C6"/>
                </a:solidFill>
                <a:latin typeface="JetBrains Mono"/>
              </a:rPr>
            </a:br>
            <a:br>
              <a:rPr lang="fr-FR" altLang="fr-FR" sz="1000" dirty="0">
                <a:solidFill>
                  <a:srgbClr val="A9B7C6"/>
                </a:solidFill>
                <a:latin typeface="JetBrains Mono"/>
              </a:rPr>
            </a:b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Click on Element according to profile</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Run Keyword If    </a:t>
            </a:r>
            <a:r>
              <a:rPr lang="fr-FR" altLang="fr-FR" sz="1000" dirty="0">
                <a:solidFill>
                  <a:srgbClr val="9876AA"/>
                </a:solidFill>
                <a:latin typeface="JetBrains Mono"/>
              </a:rPr>
              <a:t>${profile}</a:t>
            </a:r>
            <a:r>
              <a:rPr lang="fr-FR" altLang="fr-FR" sz="1000" dirty="0">
                <a:solidFill>
                  <a:srgbClr val="A9B7C6"/>
                </a:solidFill>
                <a:latin typeface="JetBrains Mono"/>
              </a:rPr>
              <a:t>==Visitor   </a:t>
            </a:r>
            <a:r>
              <a:rPr lang="fr-FR" altLang="fr-FR" sz="1000" dirty="0">
                <a:solidFill>
                  <a:srgbClr val="BBB529"/>
                </a:solidFill>
                <a:latin typeface="JetBrains Mono"/>
              </a:rPr>
              <a:t>Click on Register</a:t>
            </a:r>
            <a:br>
              <a:rPr lang="fr-FR" altLang="fr-FR" sz="1000" dirty="0">
                <a:solidFill>
                  <a:srgbClr val="BBB529"/>
                </a:solidFill>
                <a:latin typeface="JetBrains Mono"/>
              </a:rPr>
            </a:br>
            <a:r>
              <a:rPr lang="fr-FR" altLang="fr-FR" sz="1000" dirty="0">
                <a:solidFill>
                  <a:srgbClr val="BBB529"/>
                </a:solidFill>
                <a:latin typeface="JetBrains Mono"/>
              </a:rPr>
              <a:t>    </a:t>
            </a:r>
            <a:r>
              <a:rPr lang="fr-FR" altLang="fr-FR" sz="1000" dirty="0">
                <a:solidFill>
                  <a:srgbClr val="A9B7C6"/>
                </a:solidFill>
                <a:latin typeface="JetBrains Mono"/>
              </a:rPr>
              <a:t>...  </a:t>
            </a:r>
            <a:r>
              <a:rPr lang="fr-FR" altLang="fr-FR" sz="1000" dirty="0">
                <a:solidFill>
                  <a:srgbClr val="CC7832"/>
                </a:solidFill>
                <a:latin typeface="JetBrains Mono"/>
              </a:rPr>
              <a:t>ELSE   </a:t>
            </a:r>
            <a:r>
              <a:rPr lang="fr-FR" altLang="fr-FR" sz="1000" dirty="0">
                <a:solidFill>
                  <a:srgbClr val="BBB529"/>
                </a:solidFill>
                <a:latin typeface="JetBrains Mono"/>
              </a:rPr>
              <a:t>Click on Login</a:t>
            </a:r>
            <a:br>
              <a:rPr lang="fr-FR" altLang="fr-FR" sz="1000" dirty="0">
                <a:solidFill>
                  <a:srgbClr val="BBB529"/>
                </a:solidFill>
                <a:latin typeface="JetBrains Mono"/>
              </a:rPr>
            </a:br>
            <a:br>
              <a:rPr lang="fr-FR" altLang="fr-FR" sz="1000" dirty="0">
                <a:solidFill>
                  <a:srgbClr val="BBB529"/>
                </a:solidFill>
                <a:latin typeface="JetBrains Mono"/>
              </a:rPr>
            </a:br>
            <a:r>
              <a:rPr lang="fr-FR" altLang="fr-FR" sz="1000" dirty="0">
                <a:solidFill>
                  <a:srgbClr val="CC7832"/>
                </a:solidFill>
                <a:latin typeface="JetBrains Mono"/>
              </a:rPr>
              <a:t>*** Keywords ***</a:t>
            </a:r>
            <a:br>
              <a:rPr lang="fr-FR" altLang="fr-FR" sz="1000" dirty="0">
                <a:solidFill>
                  <a:srgbClr val="CC7832"/>
                </a:solidFill>
                <a:latin typeface="JetBrains Mono"/>
              </a:rPr>
            </a:br>
            <a:r>
              <a:rPr lang="fr-FR" altLang="fr-FR" sz="1000" dirty="0">
                <a:solidFill>
                  <a:srgbClr val="FFC66D"/>
                </a:solidFill>
                <a:latin typeface="JetBrains Mono"/>
              </a:rPr>
              <a:t>Click on Login</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Click Element  </a:t>
            </a:r>
            <a:r>
              <a:rPr lang="fr-FR" altLang="fr-FR" sz="1000" dirty="0">
                <a:solidFill>
                  <a:srgbClr val="6897BB"/>
                </a:solidFill>
                <a:latin typeface="JetBrains Mono"/>
              </a:rPr>
              <a:t>xpath://a[@class</a:t>
            </a:r>
            <a:r>
              <a:rPr lang="fr-FR" altLang="fr-FR" sz="1000" dirty="0">
                <a:solidFill>
                  <a:srgbClr val="A9B7C6"/>
                </a:solidFill>
                <a:latin typeface="JetBrains Mono"/>
              </a:rPr>
              <a:t>='login']</a:t>
            </a:r>
            <a:br>
              <a:rPr lang="fr-FR" altLang="fr-FR" sz="1000" dirty="0">
                <a:solidFill>
                  <a:srgbClr val="A9B7C6"/>
                </a:solidFill>
                <a:latin typeface="JetBrains Mono"/>
              </a:rPr>
            </a:br>
            <a:br>
              <a:rPr lang="fr-FR" altLang="fr-FR" sz="1000" dirty="0">
                <a:solidFill>
                  <a:srgbClr val="A9B7C6"/>
                </a:solidFill>
                <a:latin typeface="JetBrains Mono"/>
              </a:rPr>
            </a:br>
            <a:r>
              <a:rPr lang="fr-FR" altLang="fr-FR" sz="1000" dirty="0">
                <a:solidFill>
                  <a:srgbClr val="FFC66D"/>
                </a:solidFill>
                <a:latin typeface="JetBrains Mono"/>
              </a:rPr>
              <a:t>Click on Register</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Click Element   </a:t>
            </a:r>
            <a:r>
              <a:rPr lang="fr-FR" altLang="fr-FR" sz="1000" dirty="0">
                <a:solidFill>
                  <a:srgbClr val="6897BB"/>
                </a:solidFill>
                <a:latin typeface="JetBrains Mono"/>
              </a:rPr>
              <a:t>xpath://a[@class</a:t>
            </a:r>
            <a:r>
              <a:rPr lang="fr-FR" altLang="fr-FR" sz="1000" dirty="0">
                <a:solidFill>
                  <a:srgbClr val="A9B7C6"/>
                </a:solidFill>
                <a:latin typeface="JetBrains Mono"/>
              </a:rPr>
              <a:t>='register']</a:t>
            </a:r>
            <a:endParaRPr lang="fr-FR" altLang="fr-FR" dirty="0">
              <a:latin typeface="Arial" panose="020B0604020202020204" pitchFamily="34" charset="0"/>
            </a:endParaRPr>
          </a:p>
        </p:txBody>
      </p:sp>
    </p:spTree>
    <p:extLst>
      <p:ext uri="{BB962C8B-B14F-4D97-AF65-F5344CB8AC3E}">
        <p14:creationId xmlns:p14="http://schemas.microsoft.com/office/powerpoint/2010/main" val="2911585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conditions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Exécuter un Keyword en continuant l’exécution même en cas d’erreur :</a:t>
            </a:r>
          </a:p>
          <a:p>
            <a:pPr lvl="1">
              <a:buFont typeface="Wingdings" panose="05000000000000000000" pitchFamily="2" charset="2"/>
              <a:buChar char="q"/>
            </a:pPr>
            <a:endParaRPr lang="fr-FR" sz="1600" dirty="0">
              <a:latin typeface="+mn-lt"/>
              <a:cs typeface="Poppins" panose="00000500000000000000" pitchFamily="2" charset="0"/>
            </a:endParaRPr>
          </a:p>
          <a:p>
            <a:pPr lvl="1">
              <a:buFont typeface="Wingdings" panose="05000000000000000000" pitchFamily="2" charset="2"/>
              <a:buChar char="q"/>
            </a:pPr>
            <a:r>
              <a:rPr lang="fr-FR" sz="1400" dirty="0">
                <a:latin typeface="+mn-lt"/>
                <a:cs typeface="Poppins" panose="00000500000000000000" pitchFamily="2" charset="0"/>
              </a:rPr>
              <a:t>La commande « </a:t>
            </a:r>
            <a:r>
              <a:rPr lang="fr-FR" sz="1400" b="1" dirty="0">
                <a:latin typeface="+mn-lt"/>
                <a:cs typeface="Poppins" panose="00000500000000000000" pitchFamily="2" charset="0"/>
              </a:rPr>
              <a:t>Run Keyword And</a:t>
            </a:r>
          </a:p>
          <a:p>
            <a:pPr marL="216612" lvl="1" indent="0">
              <a:buNone/>
            </a:pPr>
            <a:r>
              <a:rPr lang="fr-FR" sz="1400" b="1" dirty="0">
                <a:latin typeface="+mn-lt"/>
                <a:cs typeface="Poppins" panose="00000500000000000000" pitchFamily="2" charset="0"/>
              </a:rPr>
              <a:t> Continue on Failure </a:t>
            </a:r>
            <a:r>
              <a:rPr lang="fr-FR" sz="1400" dirty="0">
                <a:latin typeface="+mn-lt"/>
                <a:cs typeface="Poppins" panose="00000500000000000000" pitchFamily="2" charset="0"/>
              </a:rPr>
              <a:t>» permet d’exécuter un keyword</a:t>
            </a:r>
          </a:p>
          <a:p>
            <a:pPr marL="216612" lvl="1" indent="0">
              <a:buNone/>
            </a:pPr>
            <a:r>
              <a:rPr lang="fr-FR" sz="1400" dirty="0">
                <a:latin typeface="+mn-lt"/>
                <a:cs typeface="Poppins" panose="00000500000000000000" pitchFamily="2" charset="0"/>
              </a:rPr>
              <a:t>même si ce dernier rencontre une erreur. Cela peut être </a:t>
            </a:r>
          </a:p>
          <a:p>
            <a:pPr marL="216612" lvl="1" indent="0">
              <a:buNone/>
            </a:pPr>
            <a:r>
              <a:rPr lang="fr-FR" sz="1400" dirty="0">
                <a:latin typeface="+mn-lt"/>
                <a:cs typeface="Poppins" panose="00000500000000000000" pitchFamily="2" charset="0"/>
              </a:rPr>
              <a:t>pratique soit pour débuguer un long cas de test </a:t>
            </a:r>
          </a:p>
          <a:p>
            <a:pPr marL="216612" lvl="1" indent="0">
              <a:buNone/>
            </a:pPr>
            <a:r>
              <a:rPr lang="fr-FR" sz="1400" dirty="0">
                <a:latin typeface="+mn-lt"/>
                <a:cs typeface="Poppins" panose="00000500000000000000" pitchFamily="2" charset="0"/>
              </a:rPr>
              <a:t>qui effectue de multiples vérifications dont certaines </a:t>
            </a:r>
          </a:p>
          <a:p>
            <a:pPr marL="216612" lvl="1" indent="0">
              <a:buNone/>
            </a:pPr>
            <a:r>
              <a:rPr lang="fr-FR" sz="1400" dirty="0">
                <a:latin typeface="+mn-lt"/>
                <a:cs typeface="Poppins" panose="00000500000000000000" pitchFamily="2" charset="0"/>
              </a:rPr>
              <a:t>Plantent ou soit pour avoir une vue d’ensemble de l’état </a:t>
            </a:r>
          </a:p>
          <a:p>
            <a:pPr marL="216612" lvl="1" indent="0">
              <a:buNone/>
            </a:pPr>
            <a:r>
              <a:rPr lang="fr-FR" sz="1400" dirty="0">
                <a:latin typeface="+mn-lt"/>
                <a:cs typeface="Poppins" panose="00000500000000000000" pitchFamily="2" charset="0"/>
              </a:rPr>
              <a:t>d’un cas de test, le pourcentage de cas passant </a:t>
            </a:r>
          </a:p>
          <a:p>
            <a:pPr marL="216612" lvl="1" indent="0">
              <a:buNone/>
            </a:pPr>
            <a:r>
              <a:rPr lang="fr-FR" sz="1400" dirty="0">
                <a:latin typeface="+mn-lt"/>
                <a:cs typeface="Poppins" panose="00000500000000000000" pitchFamily="2" charset="0"/>
              </a:rPr>
              <a:t>et de cas en erreur.</a:t>
            </a: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r>
              <a:rPr lang="fr-FR" sz="1400" dirty="0">
                <a:latin typeface="+mn-lt"/>
              </a:rPr>
              <a:t>Dans cet exemple, le keyword </a:t>
            </a:r>
          </a:p>
          <a:p>
            <a:pPr marL="457200" lvl="1" indent="0">
              <a:buNone/>
            </a:pPr>
            <a:r>
              <a:rPr lang="fr-FR" sz="1400" dirty="0">
                <a:latin typeface="+mn-lt"/>
              </a:rPr>
              <a:t>MykeywordWithFailure est en erreur mais les steps</a:t>
            </a:r>
          </a:p>
          <a:p>
            <a:pPr marL="457200" lvl="1" indent="0">
              <a:buNone/>
            </a:pPr>
            <a:r>
              <a:rPr lang="fr-FR" sz="1400" dirty="0">
                <a:latin typeface="+mn-lt"/>
              </a:rPr>
              <a:t>de test suivantes sont exécutées. Dans les logs, le</a:t>
            </a:r>
          </a:p>
          <a:p>
            <a:pPr marL="457200" lvl="1" indent="0">
              <a:buNone/>
            </a:pPr>
            <a:r>
              <a:rPr lang="fr-FR" sz="1400" dirty="0">
                <a:latin typeface="+mn-lt"/>
              </a:rPr>
              <a:t>cas de test apparait en erreur.</a:t>
            </a:r>
          </a:p>
        </p:txBody>
      </p:sp>
      <p:pic>
        <p:nvPicPr>
          <p:cNvPr id="6" name="Image 5">
            <a:extLst>
              <a:ext uri="{FF2B5EF4-FFF2-40B4-BE49-F238E27FC236}">
                <a16:creationId xmlns:a16="http://schemas.microsoft.com/office/drawing/2014/main" id="{9B5712AB-DCE3-F5A9-DE93-CBE4257EA6A8}"/>
              </a:ext>
            </a:extLst>
          </p:cNvPr>
          <p:cNvPicPr>
            <a:picLocks noChangeAspect="1"/>
          </p:cNvPicPr>
          <p:nvPr/>
        </p:nvPicPr>
        <p:blipFill>
          <a:blip r:embed="rId4"/>
          <a:stretch>
            <a:fillRect/>
          </a:stretch>
        </p:blipFill>
        <p:spPr>
          <a:xfrm>
            <a:off x="7049525" y="2347096"/>
            <a:ext cx="4592079" cy="2163807"/>
          </a:xfrm>
          <a:prstGeom prst="rect">
            <a:avLst/>
          </a:prstGeom>
        </p:spPr>
      </p:pic>
      <p:sp>
        <p:nvSpPr>
          <p:cNvPr id="7" name="Flèche : droite 6">
            <a:extLst>
              <a:ext uri="{FF2B5EF4-FFF2-40B4-BE49-F238E27FC236}">
                <a16:creationId xmlns:a16="http://schemas.microsoft.com/office/drawing/2014/main" id="{27CB4A9A-DD3A-86EB-81EA-F0E90CA92007}"/>
              </a:ext>
            </a:extLst>
          </p:cNvPr>
          <p:cNvSpPr/>
          <p:nvPr/>
        </p:nvSpPr>
        <p:spPr>
          <a:xfrm rot="5400000">
            <a:off x="9112658" y="4803650"/>
            <a:ext cx="465811" cy="16478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8" name="Image 7">
            <a:extLst>
              <a:ext uri="{FF2B5EF4-FFF2-40B4-BE49-F238E27FC236}">
                <a16:creationId xmlns:a16="http://schemas.microsoft.com/office/drawing/2014/main" id="{4576EB1B-07B9-635F-9305-2446CDCEDA16}"/>
              </a:ext>
            </a:extLst>
          </p:cNvPr>
          <p:cNvPicPr>
            <a:picLocks noChangeAspect="1"/>
          </p:cNvPicPr>
          <p:nvPr/>
        </p:nvPicPr>
        <p:blipFill>
          <a:blip r:embed="rId5"/>
          <a:stretch>
            <a:fillRect/>
          </a:stretch>
        </p:blipFill>
        <p:spPr>
          <a:xfrm>
            <a:off x="8512125" y="5212829"/>
            <a:ext cx="1666875" cy="987268"/>
          </a:xfrm>
          <a:prstGeom prst="rect">
            <a:avLst/>
          </a:prstGeom>
        </p:spPr>
      </p:pic>
    </p:spTree>
    <p:extLst>
      <p:ext uri="{BB962C8B-B14F-4D97-AF65-F5344CB8AC3E}">
        <p14:creationId xmlns:p14="http://schemas.microsoft.com/office/powerpoint/2010/main" val="30166793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conditions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Exécuter un Keyword en ignorant les erreurs potentielles remontées :</a:t>
            </a:r>
          </a:p>
          <a:p>
            <a:pPr lvl="1">
              <a:buFont typeface="Wingdings" panose="05000000000000000000" pitchFamily="2" charset="2"/>
              <a:buChar char="q"/>
            </a:pPr>
            <a:endParaRPr lang="fr-FR" sz="1600" dirty="0">
              <a:latin typeface="+mn-lt"/>
              <a:cs typeface="Poppins" panose="00000500000000000000" pitchFamily="2" charset="0"/>
            </a:endParaRPr>
          </a:p>
          <a:p>
            <a:pPr lvl="1">
              <a:buFont typeface="Wingdings" panose="05000000000000000000" pitchFamily="2" charset="2"/>
              <a:buChar char="q"/>
            </a:pPr>
            <a:r>
              <a:rPr lang="fr-FR" sz="1400" dirty="0">
                <a:latin typeface="+mn-lt"/>
                <a:cs typeface="Poppins" panose="00000500000000000000" pitchFamily="2" charset="0"/>
              </a:rPr>
              <a:t>La commande « </a:t>
            </a:r>
            <a:r>
              <a:rPr lang="fr-FR" sz="1400" b="1" dirty="0">
                <a:latin typeface="+mn-lt"/>
                <a:cs typeface="Poppins" panose="00000500000000000000" pitchFamily="2" charset="0"/>
              </a:rPr>
              <a:t>Run Keyword And Ignore</a:t>
            </a:r>
          </a:p>
          <a:p>
            <a:pPr marL="216612" lvl="1" indent="0">
              <a:buNone/>
            </a:pPr>
            <a:r>
              <a:rPr lang="fr-FR" sz="1400" b="1" dirty="0">
                <a:latin typeface="+mn-lt"/>
                <a:cs typeface="Poppins" panose="00000500000000000000" pitchFamily="2" charset="0"/>
              </a:rPr>
              <a:t> Error </a:t>
            </a:r>
            <a:r>
              <a:rPr lang="fr-FR" sz="1400" dirty="0">
                <a:latin typeface="+mn-lt"/>
                <a:cs typeface="Poppins" panose="00000500000000000000" pitchFamily="2" charset="0"/>
              </a:rPr>
              <a:t>» permet d’exécuter un keyword en </a:t>
            </a:r>
          </a:p>
          <a:p>
            <a:pPr marL="216612" lvl="1" indent="0">
              <a:buNone/>
            </a:pPr>
            <a:r>
              <a:rPr lang="fr-FR" sz="1400" dirty="0">
                <a:latin typeface="+mn-lt"/>
                <a:cs typeface="Poppins" panose="00000500000000000000" pitchFamily="2" charset="0"/>
              </a:rPr>
              <a:t>ignorant les erreurs potentielles pouvant être </a:t>
            </a:r>
          </a:p>
          <a:p>
            <a:pPr marL="216612" lvl="1" indent="0">
              <a:buNone/>
            </a:pPr>
            <a:r>
              <a:rPr lang="fr-FR" sz="1400" dirty="0">
                <a:latin typeface="+mn-lt"/>
                <a:cs typeface="Poppins" panose="00000500000000000000" pitchFamily="2" charset="0"/>
              </a:rPr>
              <a:t>remontées. </a:t>
            </a:r>
          </a:p>
          <a:p>
            <a:pPr marL="216612" lvl="1" indent="0">
              <a:buNone/>
            </a:pPr>
            <a:endParaRPr lang="fr-FR" sz="1400" dirty="0">
              <a:latin typeface="+mn-lt"/>
              <a:cs typeface="Poppins" panose="00000500000000000000" pitchFamily="2" charset="0"/>
            </a:endParaRPr>
          </a:p>
          <a:p>
            <a:pPr marL="502362" lvl="1" indent="-285750">
              <a:buFont typeface="Wingdings" panose="05000000000000000000" pitchFamily="2" charset="2"/>
              <a:buChar char="q"/>
            </a:pPr>
            <a:r>
              <a:rPr lang="fr-FR" sz="1400" dirty="0">
                <a:latin typeface="+mn-lt"/>
                <a:cs typeface="Poppins" panose="00000500000000000000" pitchFamily="2" charset="0"/>
              </a:rPr>
              <a:t>Le keyword renvoie deux valeurs : le statut du</a:t>
            </a:r>
          </a:p>
          <a:p>
            <a:pPr marL="216612" lvl="1" indent="0">
              <a:buNone/>
            </a:pPr>
            <a:r>
              <a:rPr lang="fr-FR" sz="1400" dirty="0">
                <a:latin typeface="+mn-lt"/>
                <a:cs typeface="Poppins" panose="00000500000000000000" pitchFamily="2" charset="0"/>
              </a:rPr>
              <a:t>keyword (PASS ou FAIL) et la valeur retournée si le </a:t>
            </a:r>
          </a:p>
          <a:p>
            <a:pPr marL="216612" lvl="1" indent="0">
              <a:buNone/>
            </a:pPr>
            <a:r>
              <a:rPr lang="fr-FR" sz="1400" dirty="0">
                <a:latin typeface="+mn-lt"/>
                <a:cs typeface="Poppins" panose="00000500000000000000" pitchFamily="2" charset="0"/>
              </a:rPr>
              <a:t>keyword est passant sinon le message d’erreur.</a:t>
            </a:r>
          </a:p>
          <a:p>
            <a:pPr marL="457200" lvl="1" indent="0">
              <a:buNone/>
            </a:pPr>
            <a:endParaRPr lang="fr-FR" sz="1400" dirty="0">
              <a:latin typeface="+mn-lt"/>
            </a:endParaRPr>
          </a:p>
          <a:p>
            <a:pPr lvl="1">
              <a:buFont typeface="Wingdings" panose="05000000000000000000" pitchFamily="2" charset="2"/>
              <a:buChar char="q"/>
            </a:pPr>
            <a:r>
              <a:rPr lang="fr-FR" sz="1400" dirty="0">
                <a:latin typeface="+mn-lt"/>
              </a:rPr>
              <a:t>Dans cet exemple, si le fichier file1.png existe</a:t>
            </a:r>
          </a:p>
          <a:p>
            <a:pPr marL="216612" lvl="1" indent="0">
              <a:buNone/>
            </a:pPr>
            <a:r>
              <a:rPr lang="fr-FR" sz="1400" dirty="0">
                <a:latin typeface="+mn-lt"/>
              </a:rPr>
              <a:t>alors le fichier est renommé mais si le fichier </a:t>
            </a:r>
          </a:p>
          <a:p>
            <a:pPr marL="216612" lvl="1" indent="0">
              <a:buNone/>
            </a:pPr>
            <a:r>
              <a:rPr lang="fr-FR" sz="1400" dirty="0">
                <a:latin typeface="+mn-lt"/>
              </a:rPr>
              <a:t>n’existe pas alors aucune erreur n’est </a:t>
            </a:r>
          </a:p>
          <a:p>
            <a:pPr marL="216612" lvl="1" indent="0">
              <a:buNone/>
            </a:pPr>
            <a:r>
              <a:rPr lang="fr-FR" sz="1400" dirty="0">
                <a:latin typeface="+mn-lt"/>
              </a:rPr>
              <a:t>remontée et les étapes suivantes du test </a:t>
            </a:r>
          </a:p>
          <a:p>
            <a:pPr marL="216612" lvl="1" indent="0">
              <a:buNone/>
            </a:pPr>
            <a:r>
              <a:rPr lang="fr-FR" sz="1400" dirty="0">
                <a:latin typeface="+mn-lt"/>
              </a:rPr>
              <a:t>sont exécutées. Le cas de test n’apparaît pas en </a:t>
            </a:r>
          </a:p>
          <a:p>
            <a:pPr marL="216612" lvl="1" indent="0">
              <a:buNone/>
            </a:pPr>
            <a:r>
              <a:rPr lang="fr-FR" sz="1400" dirty="0">
                <a:latin typeface="+mn-lt"/>
              </a:rPr>
              <a:t>erreur suite à l’exécution.</a:t>
            </a:r>
          </a:p>
        </p:txBody>
      </p:sp>
      <p:sp>
        <p:nvSpPr>
          <p:cNvPr id="6" name="Rectangle 2">
            <a:extLst>
              <a:ext uri="{FF2B5EF4-FFF2-40B4-BE49-F238E27FC236}">
                <a16:creationId xmlns:a16="http://schemas.microsoft.com/office/drawing/2014/main" id="{10B41DD8-CBB9-CF40-040A-1AD74A42B71B}"/>
              </a:ext>
            </a:extLst>
          </p:cNvPr>
          <p:cNvSpPr>
            <a:spLocks noChangeArrowheads="1"/>
          </p:cNvSpPr>
          <p:nvPr/>
        </p:nvSpPr>
        <p:spPr bwMode="auto">
          <a:xfrm>
            <a:off x="7248128" y="2074783"/>
            <a:ext cx="3960440" cy="270843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Delete File And ignore errors</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Delete File</a:t>
            </a:r>
            <a:br>
              <a:rPr lang="fr-FR" altLang="fr-FR" sz="1000" dirty="0">
                <a:solidFill>
                  <a:srgbClr val="BBB529"/>
                </a:solidFill>
                <a:latin typeface="JetBrains Mono"/>
              </a:rPr>
            </a:br>
            <a:r>
              <a:rPr lang="fr-FR" altLang="fr-FR" sz="1000" dirty="0">
                <a:solidFill>
                  <a:srgbClr val="BBB529"/>
                </a:solidFill>
                <a:latin typeface="JetBrains Mono"/>
              </a:rPr>
              <a:t>    Take Screenshot of login page</a:t>
            </a:r>
            <a:br>
              <a:rPr lang="fr-FR" altLang="fr-FR" sz="1000" dirty="0">
                <a:solidFill>
                  <a:srgbClr val="BBB529"/>
                </a:solidFill>
                <a:latin typeface="JetBrains Mono"/>
              </a:rPr>
            </a:br>
            <a:br>
              <a:rPr lang="fr-FR" altLang="fr-FR" sz="1000" dirty="0">
                <a:solidFill>
                  <a:srgbClr val="BBB529"/>
                </a:solidFill>
                <a:latin typeface="JetBrains Mono"/>
              </a:rPr>
            </a:br>
            <a:r>
              <a:rPr lang="fr-FR" altLang="fr-FR" sz="1000" dirty="0">
                <a:solidFill>
                  <a:srgbClr val="CC7832"/>
                </a:solidFill>
                <a:latin typeface="JetBrains Mono"/>
              </a:rPr>
              <a:t>*** Keywords ***</a:t>
            </a:r>
            <a:br>
              <a:rPr lang="fr-FR" altLang="fr-FR" sz="1000" dirty="0">
                <a:solidFill>
                  <a:srgbClr val="CC7832"/>
                </a:solidFill>
                <a:latin typeface="JetBrains Mono"/>
              </a:rPr>
            </a:br>
            <a:r>
              <a:rPr lang="fr-FR" altLang="fr-FR" sz="1000" dirty="0">
                <a:solidFill>
                  <a:srgbClr val="FFC66D"/>
                </a:solidFill>
                <a:latin typeface="JetBrains Mono"/>
              </a:rPr>
              <a:t>Delete File</a:t>
            </a:r>
          </a:p>
          <a:p>
            <a:pPr eaLnBrk="0" fontAlgn="base" hangingPunct="0">
              <a:spcBef>
                <a:spcPct val="0"/>
              </a:spcBef>
              <a:spcAft>
                <a:spcPct val="0"/>
              </a:spcAft>
            </a:pPr>
            <a:r>
              <a:rPr lang="fr-FR" altLang="fr-FR" sz="1000" dirty="0">
                <a:solidFill>
                  <a:srgbClr val="FFC66D"/>
                </a:solidFill>
                <a:latin typeface="JetBrains Mono"/>
              </a:rPr>
              <a:t>    </a:t>
            </a:r>
            <a:r>
              <a:rPr kumimoji="0" lang="fr-FR" altLang="fr-FR" sz="1000" b="0" i="0" u="none" strike="noStrike" cap="none" normalizeH="0" baseline="0" dirty="0">
                <a:ln>
                  <a:noFill/>
                </a:ln>
                <a:solidFill>
                  <a:srgbClr val="9876AA"/>
                </a:solidFill>
                <a:effectLst/>
                <a:latin typeface="JetBrains Mono"/>
              </a:rPr>
              <a:t>${output}</a:t>
            </a:r>
            <a:r>
              <a:rPr kumimoji="0" lang="fr-FR" altLang="fr-FR" sz="1000" b="0" i="0" u="none" strike="noStrike" cap="none" normalizeH="0" baseline="0" dirty="0">
                <a:ln>
                  <a:noFill/>
                </a:ln>
                <a:solidFill>
                  <a:srgbClr val="A9B7C6"/>
                </a:solidFill>
                <a:effectLst/>
                <a:latin typeface="JetBrains Mono"/>
              </a:rPr>
              <a:t>= </a:t>
            </a:r>
          </a:p>
          <a:p>
            <a:pPr eaLnBrk="0" fontAlgn="base" hangingPunct="0">
              <a:spcBef>
                <a:spcPct val="0"/>
              </a:spcBef>
              <a:spcAft>
                <a:spcPct val="0"/>
              </a:spcAft>
            </a:pPr>
            <a:r>
              <a:rPr lang="fr-FR" altLang="fr-FR" sz="1000" dirty="0">
                <a:solidFill>
                  <a:srgbClr val="A9B7C6"/>
                </a:solidFill>
                <a:latin typeface="JetBrains Mono"/>
              </a:rPr>
              <a:t>    …   </a:t>
            </a:r>
            <a:r>
              <a:rPr lang="fr-FR" altLang="fr-FR" sz="1000" dirty="0">
                <a:solidFill>
                  <a:srgbClr val="BBB529"/>
                </a:solidFill>
                <a:latin typeface="JetBrains Mono"/>
              </a:rPr>
              <a:t>Run Keyword And Ignore Error    Move File     </a:t>
            </a:r>
            <a:r>
              <a:rPr lang="fr-FR" altLang="fr-FR" sz="1000" dirty="0">
                <a:solidFill>
                  <a:srgbClr val="A9B7C6"/>
                </a:solidFill>
                <a:latin typeface="JetBrains Mono"/>
              </a:rPr>
              <a:t>file1.png    file2.png</a:t>
            </a:r>
          </a:p>
          <a:p>
            <a:pPr eaLnBrk="0" fontAlgn="base" hangingPunct="0">
              <a:spcBef>
                <a:spcPct val="0"/>
              </a:spcBef>
              <a:spcAft>
                <a:spcPct val="0"/>
              </a:spcAft>
            </a:pPr>
            <a:r>
              <a:rPr lang="fr-FR" altLang="fr-FR" sz="1000" dirty="0">
                <a:solidFill>
                  <a:srgbClr val="A9B7C6"/>
                </a:solidFill>
                <a:latin typeface="JetBrains Mono"/>
              </a:rPr>
              <a:t>    </a:t>
            </a:r>
            <a:r>
              <a:rPr kumimoji="0" lang="fr-FR" altLang="fr-FR" sz="1000" b="0" i="0" u="none" strike="noStrike" cap="none" normalizeH="0" baseline="0" dirty="0">
                <a:ln>
                  <a:noFill/>
                </a:ln>
                <a:solidFill>
                  <a:srgbClr val="BBB529"/>
                </a:solidFill>
                <a:effectLst/>
                <a:latin typeface="JetBrains Mono"/>
              </a:rPr>
              <a:t>Log    </a:t>
            </a:r>
            <a:r>
              <a:rPr kumimoji="0" lang="fr-FR" altLang="fr-FR" sz="1000" b="0" i="0" u="none" strike="noStrike" cap="none" normalizeH="0" baseline="0" dirty="0">
                <a:ln>
                  <a:noFill/>
                </a:ln>
                <a:solidFill>
                  <a:srgbClr val="9876AA"/>
                </a:solidFill>
                <a:effectLst/>
                <a:latin typeface="JetBrains Mono"/>
              </a:rPr>
              <a:t>${output}</a:t>
            </a:r>
            <a:br>
              <a:rPr lang="fr-FR" altLang="fr-FR" sz="1000" dirty="0">
                <a:solidFill>
                  <a:srgbClr val="A9B7C6"/>
                </a:solidFill>
                <a:latin typeface="JetBrains Mono"/>
              </a:rPr>
            </a:br>
            <a:r>
              <a:rPr lang="fr-FR" altLang="fr-FR" sz="1000" dirty="0">
                <a:solidFill>
                  <a:srgbClr val="A9B7C6"/>
                </a:solidFill>
                <a:latin typeface="JetBrains Mono"/>
              </a:rPr>
              <a:t>    </a:t>
            </a:r>
            <a:br>
              <a:rPr lang="fr-FR" altLang="fr-FR" sz="1000" dirty="0">
                <a:solidFill>
                  <a:srgbClr val="A9B7C6"/>
                </a:solidFill>
                <a:latin typeface="JetBrains Mono"/>
              </a:rPr>
            </a:br>
            <a:r>
              <a:rPr lang="fr-FR" altLang="fr-FR" sz="1000" dirty="0">
                <a:solidFill>
                  <a:srgbClr val="FFC66D"/>
                </a:solidFill>
                <a:latin typeface="JetBrains Mono"/>
              </a:rPr>
              <a:t>Take Screenshot of login page</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Click Element    </a:t>
            </a:r>
            <a:r>
              <a:rPr lang="fr-FR" altLang="fr-FR" sz="1000" dirty="0">
                <a:solidFill>
                  <a:srgbClr val="A9B7C6"/>
                </a:solidFill>
                <a:latin typeface="JetBrains Mono"/>
              </a:rPr>
              <a:t>css:a.login</a:t>
            </a: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BBB529"/>
                </a:solidFill>
                <a:latin typeface="JetBrains Mono"/>
              </a:rPr>
              <a:t>Execute Manual Step    </a:t>
            </a:r>
            <a:r>
              <a:rPr lang="fr-FR" altLang="fr-FR" sz="1000" dirty="0">
                <a:solidFill>
                  <a:srgbClr val="A9B7C6"/>
                </a:solidFill>
                <a:latin typeface="JetBrains Mono"/>
              </a:rPr>
              <a:t>Cliquer sur PASS ou FAIL     Error message</a:t>
            </a: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BBB529"/>
                </a:solidFill>
                <a:latin typeface="JetBrains Mono"/>
              </a:rPr>
              <a:t>Set Screenshot Directory   </a:t>
            </a:r>
            <a:r>
              <a:rPr lang="fr-FR" altLang="fr-FR" sz="1000" dirty="0">
                <a:solidFill>
                  <a:srgbClr val="A9B7C6"/>
                </a:solidFill>
                <a:latin typeface="JetBrains Mono"/>
              </a:rPr>
              <a:t>C:/PycharmProjects/RobotFramework/tests/screenshots</a:t>
            </a: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BBB529"/>
                </a:solidFill>
                <a:latin typeface="JetBrains Mono"/>
              </a:rPr>
              <a:t>Capture Page Screenshot     </a:t>
            </a:r>
            <a:r>
              <a:rPr lang="fr-FR" altLang="fr-FR" sz="1000" dirty="0">
                <a:solidFill>
                  <a:srgbClr val="A9B7C6"/>
                </a:solidFill>
                <a:latin typeface="JetBrains Mono"/>
              </a:rPr>
              <a:t>loginpage.png</a:t>
            </a:r>
            <a:endParaRPr lang="fr-FR" altLang="fr-FR" dirty="0">
              <a:latin typeface="Arial" panose="020B0604020202020204" pitchFamily="34" charset="0"/>
            </a:endParaRPr>
          </a:p>
        </p:txBody>
      </p:sp>
    </p:spTree>
    <p:extLst>
      <p:ext uri="{BB962C8B-B14F-4D97-AF65-F5344CB8AC3E}">
        <p14:creationId xmlns:p14="http://schemas.microsoft.com/office/powerpoint/2010/main" val="29313520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Commandes utiles pour exécuter les tests (Suite)</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9512" indent="-342900">
              <a:buFont typeface="+mj-lt"/>
              <a:buAutoNum type="arabicPeriod" startAt="2"/>
            </a:pPr>
            <a:r>
              <a:rPr lang="fr-FR" sz="1400" dirty="0"/>
              <a:t>Ouvrir le terminal en se positionnant sur le dossier tests et lancer les commandes suivantes :</a:t>
            </a:r>
          </a:p>
        </p:txBody>
      </p:sp>
      <p:graphicFrame>
        <p:nvGraphicFramePr>
          <p:cNvPr id="6" name="Tableau 13">
            <a:extLst>
              <a:ext uri="{FF2B5EF4-FFF2-40B4-BE49-F238E27FC236}">
                <a16:creationId xmlns:a16="http://schemas.microsoft.com/office/drawing/2014/main" id="{7920CB2A-53AB-9E2A-3B36-A33D7625988D}"/>
              </a:ext>
            </a:extLst>
          </p:cNvPr>
          <p:cNvGraphicFramePr>
            <a:graphicFrameLocks noGrp="1"/>
          </p:cNvGraphicFramePr>
          <p:nvPr>
            <p:extLst>
              <p:ext uri="{D42A27DB-BD31-4B8C-83A1-F6EECF244321}">
                <p14:modId xmlns:p14="http://schemas.microsoft.com/office/powerpoint/2010/main" val="1673713155"/>
              </p:ext>
            </p:extLst>
          </p:nvPr>
        </p:nvGraphicFramePr>
        <p:xfrm>
          <a:off x="2495600" y="1826260"/>
          <a:ext cx="8280153" cy="2473960"/>
        </p:xfrm>
        <a:graphic>
          <a:graphicData uri="http://schemas.openxmlformats.org/drawingml/2006/table">
            <a:tbl>
              <a:tblPr firstRow="1" bandRow="1"/>
              <a:tblGrid>
                <a:gridCol w="4285371">
                  <a:extLst>
                    <a:ext uri="{9D8B030D-6E8A-4147-A177-3AD203B41FA5}">
                      <a16:colId xmlns:a16="http://schemas.microsoft.com/office/drawing/2014/main" val="3536056033"/>
                    </a:ext>
                  </a:extLst>
                </a:gridCol>
                <a:gridCol w="3994782">
                  <a:extLst>
                    <a:ext uri="{9D8B030D-6E8A-4147-A177-3AD203B41FA5}">
                      <a16:colId xmlns:a16="http://schemas.microsoft.com/office/drawing/2014/main" val="669820457"/>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Commande</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4197334408"/>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python -m robot.testdoc . testdoc.html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Générer une documentation html d’un cas de test incluant les noms, documentations et metadata de toutes les Test Suites et Test Cases, ainsi que les noms et arguments des keywords qui les composent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07978705"/>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libdoc pages\loginPage.resource pages\test.html</a:t>
                      </a: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Générer une documentation html d’une librairie ou d’un fichier resource incluant une introduction générale du fichier, une documentation des keywords et des raccourcis vers ces keywords</a:t>
                      </a: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1054159130"/>
                  </a:ext>
                </a:extLst>
              </a:tr>
            </a:tbl>
          </a:graphicData>
        </a:graphic>
      </p:graphicFrame>
    </p:spTree>
    <p:extLst>
      <p:ext uri="{BB962C8B-B14F-4D97-AF65-F5344CB8AC3E}">
        <p14:creationId xmlns:p14="http://schemas.microsoft.com/office/powerpoint/2010/main" val="1865644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Ouvrir la fenêtre des settings: File -&gt; Settings -&gt; Plugins</a:t>
            </a:r>
          </a:p>
          <a:p>
            <a:pPr marL="285750" indent="-285750">
              <a:buFont typeface="Wingdings" panose="05000000000000000000" pitchFamily="2" charset="2"/>
              <a:buChar char="q"/>
            </a:pPr>
            <a:r>
              <a:rPr lang="fr-FR" dirty="0"/>
              <a:t>Installer le plugin « Robot Framework Language Server »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La syntax highlight et les auto-suggestions devraient fonctionner ensuite</a:t>
            </a: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Installation des plugins avec PyCharm</a:t>
            </a:r>
            <a:endParaRPr lang="fr-FR" dirty="0"/>
          </a:p>
        </p:txBody>
      </p:sp>
      <p:pic>
        <p:nvPicPr>
          <p:cNvPr id="2" name="Image 1">
            <a:extLst>
              <a:ext uri="{FF2B5EF4-FFF2-40B4-BE49-F238E27FC236}">
                <a16:creationId xmlns:a16="http://schemas.microsoft.com/office/drawing/2014/main" id="{522DE7DA-F67C-2AD0-F2EB-1FF79BF14A87}"/>
              </a:ext>
            </a:extLst>
          </p:cNvPr>
          <p:cNvPicPr>
            <a:picLocks noChangeAspect="1"/>
          </p:cNvPicPr>
          <p:nvPr/>
        </p:nvPicPr>
        <p:blipFill>
          <a:blip r:embed="rId4"/>
          <a:stretch>
            <a:fillRect/>
          </a:stretch>
        </p:blipFill>
        <p:spPr>
          <a:xfrm>
            <a:off x="2567608" y="2089453"/>
            <a:ext cx="4965886" cy="3607633"/>
          </a:xfrm>
          <a:prstGeom prst="rect">
            <a:avLst/>
          </a:prstGeom>
        </p:spPr>
      </p:pic>
    </p:spTree>
    <p:extLst>
      <p:ext uri="{BB962C8B-B14F-4D97-AF65-F5344CB8AC3E}">
        <p14:creationId xmlns:p14="http://schemas.microsoft.com/office/powerpoint/2010/main" val="31200897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Configurer les Chrome Options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Chrome offre des options permettant d’avoir plus de contrôle sur le navigateur comme notamment :</a:t>
            </a:r>
          </a:p>
          <a:p>
            <a:pPr lvl="1">
              <a:buFont typeface="Wingdings" panose="05000000000000000000" pitchFamily="2" charset="2"/>
              <a:buChar char="q"/>
            </a:pPr>
            <a:r>
              <a:rPr lang="fr-FR" sz="1400" dirty="0"/>
              <a:t>Exécuter les tests en mode </a:t>
            </a:r>
            <a:r>
              <a:rPr lang="fr-FR" sz="1400" b="1" dirty="0"/>
              <a:t>headless</a:t>
            </a:r>
            <a:r>
              <a:rPr lang="fr-FR" sz="1400" dirty="0"/>
              <a:t> (sans ouverture du navigateur à l’écran)</a:t>
            </a:r>
          </a:p>
          <a:p>
            <a:pPr lvl="1">
              <a:buFont typeface="Wingdings" panose="05000000000000000000" pitchFamily="2" charset="2"/>
              <a:buChar char="q"/>
            </a:pPr>
            <a:r>
              <a:rPr lang="fr-FR" sz="1400" dirty="0"/>
              <a:t>Exécuter les tests avec une fenêtre agrandie au maximum à l’écran</a:t>
            </a:r>
          </a:p>
          <a:p>
            <a:pPr lvl="1">
              <a:buFont typeface="Wingdings" panose="05000000000000000000" pitchFamily="2" charset="2"/>
              <a:buChar char="q"/>
            </a:pPr>
            <a:r>
              <a:rPr lang="fr-FR" sz="1400" dirty="0"/>
              <a:t>Exécuter les tests en désactivant les extensions Chrome</a:t>
            </a:r>
          </a:p>
          <a:p>
            <a:pPr lvl="1">
              <a:buFont typeface="Wingdings" panose="05000000000000000000" pitchFamily="2" charset="2"/>
              <a:buChar char="q"/>
            </a:pPr>
            <a:r>
              <a:rPr lang="fr-FR" sz="1400" dirty="0"/>
              <a:t>Exécuter les tests en navigation privée</a:t>
            </a:r>
          </a:p>
          <a:p>
            <a:pPr>
              <a:buFont typeface="Wingdings" panose="05000000000000000000" pitchFamily="2" charset="2"/>
              <a:buChar char="q"/>
            </a:pPr>
            <a:r>
              <a:rPr lang="fr-FR" sz="1600" dirty="0"/>
              <a:t> La méthode </a:t>
            </a:r>
            <a:r>
              <a:rPr lang="fr-FR" sz="1600" b="1" dirty="0"/>
              <a:t>Evaluate</a:t>
            </a:r>
            <a:r>
              <a:rPr lang="fr-FR" sz="1600" dirty="0"/>
              <a:t> permet d’exécuter une expression écrite en Python et d’assigner le résultat à une variable. La méthode </a:t>
            </a:r>
            <a:r>
              <a:rPr lang="fr-FR" sz="1600" b="1" dirty="0"/>
              <a:t>Call Method </a:t>
            </a:r>
            <a:r>
              <a:rPr lang="fr-FR" sz="1600" dirty="0"/>
              <a:t>permet d’appeler une méthode avec un ou plusieurs arguments à partir d’un objet. Ci-dessous, la méthode </a:t>
            </a:r>
            <a:r>
              <a:rPr lang="fr-FR" sz="1600" b="1" dirty="0"/>
              <a:t>Call Method</a:t>
            </a:r>
            <a:r>
              <a:rPr lang="fr-FR" sz="1600" dirty="0"/>
              <a:t> permet ainsi d’appeler la méthode </a:t>
            </a:r>
            <a:r>
              <a:rPr lang="fr-FR" sz="1600" b="1" dirty="0" err="1"/>
              <a:t>add_argument</a:t>
            </a:r>
            <a:r>
              <a:rPr lang="fr-FR" sz="1600" dirty="0"/>
              <a:t> de l’objet selenium.webdriver.ChromeOptions() récupéré à l’étape précédente en y ajoutant le paramètre </a:t>
            </a:r>
            <a:r>
              <a:rPr lang="fr-FR" sz="1600" b="1" dirty="0"/>
              <a:t>headless </a:t>
            </a:r>
            <a:r>
              <a:rPr lang="fr-FR" sz="1600" dirty="0"/>
              <a:t>:</a:t>
            </a:r>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r>
              <a:rPr lang="fr-FR" sz="1600" dirty="0"/>
              <a:t> Avec l’expression suivante, on ouvre un navigateur Chrome avec l’option headless activée :</a:t>
            </a:r>
          </a:p>
          <a:p>
            <a:pPr lvl="1">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6" name="Rectangle 2">
            <a:extLst>
              <a:ext uri="{FF2B5EF4-FFF2-40B4-BE49-F238E27FC236}">
                <a16:creationId xmlns:a16="http://schemas.microsoft.com/office/drawing/2014/main" id="{F27F57FD-9365-F201-9D48-DC41EAB86C99}"/>
              </a:ext>
            </a:extLst>
          </p:cNvPr>
          <p:cNvSpPr>
            <a:spLocks noChangeArrowheads="1"/>
          </p:cNvSpPr>
          <p:nvPr/>
        </p:nvSpPr>
        <p:spPr bwMode="auto">
          <a:xfrm>
            <a:off x="2236845" y="4154549"/>
            <a:ext cx="3563888"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9876AA"/>
                </a:solidFill>
                <a:latin typeface="JetBrains Mono"/>
              </a:rPr>
              <a:t>${options}</a:t>
            </a:r>
            <a:r>
              <a:rPr lang="fr-FR" altLang="fr-FR" sz="1000" dirty="0">
                <a:solidFill>
                  <a:srgbClr val="A9B7C6"/>
                </a:solidFill>
                <a:latin typeface="JetBrains Mono"/>
              </a:rPr>
              <a:t>=    </a:t>
            </a:r>
            <a:r>
              <a:rPr lang="fr-FR" altLang="fr-FR" sz="1000" dirty="0">
                <a:solidFill>
                  <a:srgbClr val="BBB529"/>
                </a:solidFill>
                <a:latin typeface="JetBrains Mono"/>
              </a:rPr>
              <a:t>Evaluate    </a:t>
            </a:r>
            <a:r>
              <a:rPr lang="fr-FR" altLang="fr-FR" sz="1000" dirty="0">
                <a:solidFill>
                  <a:srgbClr val="A9B7C6"/>
                </a:solidFill>
                <a:latin typeface="JetBrains Mono"/>
              </a:rPr>
              <a:t>selenium.webdriver.ChromeOptions()</a:t>
            </a:r>
            <a:br>
              <a:rPr lang="fr-FR" altLang="fr-FR" sz="1000" dirty="0">
                <a:solidFill>
                  <a:srgbClr val="A9B7C6"/>
                </a:solidFill>
                <a:latin typeface="JetBrains Mono"/>
              </a:rPr>
            </a:br>
            <a:r>
              <a:rPr lang="fr-FR" altLang="fr-FR" sz="1000" dirty="0">
                <a:solidFill>
                  <a:srgbClr val="BBB529"/>
                </a:solidFill>
                <a:latin typeface="JetBrains Mono"/>
              </a:rPr>
              <a:t>Call Method    </a:t>
            </a:r>
            <a:r>
              <a:rPr lang="fr-FR" altLang="fr-FR" sz="1000" dirty="0">
                <a:solidFill>
                  <a:srgbClr val="9876AA"/>
                </a:solidFill>
                <a:latin typeface="JetBrains Mono"/>
              </a:rPr>
              <a:t>${options}    </a:t>
            </a:r>
            <a:r>
              <a:rPr lang="fr-FR" altLang="fr-FR" sz="1000" dirty="0">
                <a:solidFill>
                  <a:srgbClr val="A9B7C6"/>
                </a:solidFill>
                <a:latin typeface="JetBrains Mono"/>
              </a:rPr>
              <a:t>add_argument    --headless</a:t>
            </a:r>
            <a:endParaRPr lang="fr-FR" altLang="fr-FR" dirty="0">
              <a:latin typeface="Arial" panose="020B0604020202020204" pitchFamily="34" charset="0"/>
            </a:endParaRPr>
          </a:p>
        </p:txBody>
      </p:sp>
      <p:sp>
        <p:nvSpPr>
          <p:cNvPr id="7" name="Rectangle 3">
            <a:extLst>
              <a:ext uri="{FF2B5EF4-FFF2-40B4-BE49-F238E27FC236}">
                <a16:creationId xmlns:a16="http://schemas.microsoft.com/office/drawing/2014/main" id="{C0CEEFFC-C7A9-D222-9FB6-DA16D39E4AE5}"/>
              </a:ext>
            </a:extLst>
          </p:cNvPr>
          <p:cNvSpPr>
            <a:spLocks noChangeArrowheads="1"/>
          </p:cNvSpPr>
          <p:nvPr/>
        </p:nvSpPr>
        <p:spPr bwMode="auto">
          <a:xfrm>
            <a:off x="2236845" y="5178097"/>
            <a:ext cx="3851920"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Open Browser	</a:t>
            </a:r>
            <a:r>
              <a:rPr lang="fr-FR" altLang="fr-FR" sz="1000" dirty="0">
                <a:solidFill>
                  <a:srgbClr val="A9B7C6"/>
                </a:solidFill>
                <a:latin typeface="JetBrains Mono"/>
              </a:rPr>
              <a:t>Chrome    </a:t>
            </a:r>
            <a:r>
              <a:rPr lang="fr-FR" altLang="fr-FR" sz="1000" dirty="0">
                <a:solidFill>
                  <a:srgbClr val="6897BB"/>
                </a:solidFill>
                <a:latin typeface="JetBrains Mono"/>
              </a:rPr>
              <a:t>options</a:t>
            </a:r>
            <a:r>
              <a:rPr lang="fr-FR" altLang="fr-FR" sz="1000" dirty="0">
                <a:solidFill>
                  <a:srgbClr val="A9B7C6"/>
                </a:solidFill>
                <a:latin typeface="JetBrains Mono"/>
              </a:rPr>
              <a:t>=</a:t>
            </a:r>
            <a:r>
              <a:rPr lang="fr-FR" altLang="fr-FR" sz="1000" dirty="0">
                <a:solidFill>
                  <a:srgbClr val="9876AA"/>
                </a:solidFill>
                <a:latin typeface="JetBrains Mono"/>
              </a:rPr>
              <a:t>${options}</a:t>
            </a:r>
            <a:endParaRPr lang="fr-FR" altLang="fr-FR" dirty="0">
              <a:latin typeface="Arial" panose="020B0604020202020204" pitchFamily="34" charset="0"/>
            </a:endParaRPr>
          </a:p>
        </p:txBody>
      </p:sp>
    </p:spTree>
    <p:extLst>
      <p:ext uri="{BB962C8B-B14F-4D97-AF65-F5344CB8AC3E}">
        <p14:creationId xmlns:p14="http://schemas.microsoft.com/office/powerpoint/2010/main" val="16858234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0" y="-99392"/>
            <a:ext cx="1666875" cy="6858000"/>
          </a:xfrm>
        </p:spPr>
      </p:pic>
      <p:sp>
        <p:nvSpPr>
          <p:cNvPr id="3" name="Espace réservé du texte 2"/>
          <p:cNvSpPr>
            <a:spLocks noGrp="1"/>
          </p:cNvSpPr>
          <p:nvPr>
            <p:ph type="body" sz="quarter" idx="36"/>
          </p:nvPr>
        </p:nvSpPr>
        <p:spPr>
          <a:xfrm>
            <a:off x="1977007" y="462332"/>
            <a:ext cx="9840236" cy="920762"/>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variables prédéfinies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variables prédéfinies</a:t>
            </a:r>
            <a:endParaRPr kumimoji="0" lang="fr-FR" i="1" u="none" strike="noStrike" kern="1200" cap="all" spc="-150" normalizeH="0" baseline="0" noProof="0" dirty="0">
              <a:ln>
                <a:noFill/>
              </a:ln>
              <a:solidFill>
                <a:prstClr val="black"/>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129407" y="1484784"/>
            <a:ext cx="9840236" cy="48895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Robot Framework offre un certain nombre de variables prédéfinies qui facilitent certaines tâches comme la construction d’un chemin d’accès, la comparaison avec des valeurs nulles ou vides…</a:t>
            </a:r>
          </a:p>
        </p:txBody>
      </p:sp>
      <p:graphicFrame>
        <p:nvGraphicFramePr>
          <p:cNvPr id="7" name="Tableau 13">
            <a:extLst>
              <a:ext uri="{FF2B5EF4-FFF2-40B4-BE49-F238E27FC236}">
                <a16:creationId xmlns:a16="http://schemas.microsoft.com/office/drawing/2014/main" id="{5EC39CD2-ECF1-03B4-BD2D-99FB8949D60E}"/>
              </a:ext>
            </a:extLst>
          </p:cNvPr>
          <p:cNvGraphicFramePr>
            <a:graphicFrameLocks noGrp="1"/>
          </p:cNvGraphicFramePr>
          <p:nvPr>
            <p:extLst>
              <p:ext uri="{D42A27DB-BD31-4B8C-83A1-F6EECF244321}">
                <p14:modId xmlns:p14="http://schemas.microsoft.com/office/powerpoint/2010/main" val="2796280226"/>
              </p:ext>
            </p:extLst>
          </p:nvPr>
        </p:nvGraphicFramePr>
        <p:xfrm>
          <a:off x="2416063" y="2132856"/>
          <a:ext cx="9266923" cy="3938736"/>
        </p:xfrm>
        <a:graphic>
          <a:graphicData uri="http://schemas.openxmlformats.org/drawingml/2006/table">
            <a:tbl>
              <a:tblPr firstRow="1" bandRow="1"/>
              <a:tblGrid>
                <a:gridCol w="2714195">
                  <a:extLst>
                    <a:ext uri="{9D8B030D-6E8A-4147-A177-3AD203B41FA5}">
                      <a16:colId xmlns:a16="http://schemas.microsoft.com/office/drawing/2014/main" val="3536056033"/>
                    </a:ext>
                  </a:extLst>
                </a:gridCol>
                <a:gridCol w="6552728">
                  <a:extLst>
                    <a:ext uri="{9D8B030D-6E8A-4147-A177-3AD203B41FA5}">
                      <a16:colId xmlns:a16="http://schemas.microsoft.com/office/drawing/2014/main" val="669820457"/>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Variable</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4197334408"/>
                  </a:ext>
                </a:extLst>
              </a:tr>
              <a:tr h="27723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${CURDIR}</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Chemin absolu du répertoire d’où le fichier .robot est lancé</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07978705"/>
                  </a:ext>
                </a:extLst>
              </a:tr>
              <a:tr h="1410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${EXECDIR}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Chemin absolu du répertoire d’où la ligne de commande a été lancée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231855872"/>
                  </a:ext>
                </a:extLst>
              </a:tr>
              <a:tr h="1854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${TEMPDIR}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Chemin absolu du répertoire des données temporaires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868812228"/>
                  </a:ext>
                </a:extLst>
              </a:tr>
              <a:tr h="29893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${OUTPUT DIR}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Chemin absolu du répertoire où sont stockés les outputs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354396765"/>
                  </a:ext>
                </a:extLst>
              </a:tr>
              <a:tr h="27886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b="1" dirty="0"/>
                        <a:t>${SPACE}</a:t>
                      </a:r>
                      <a:endParaRPr lang="fr-FR" sz="12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Permet d’ajouter un espace. Il est possible d’en ajouter plus d’un coup. Exemple : ${SPACE * 13}</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729880547"/>
                  </a:ext>
                </a:extLst>
              </a:tr>
              <a:tr h="26806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${true} / ${false}</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Booléen True ou False</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997753450"/>
                  </a:ext>
                </a:extLst>
              </a:tr>
              <a:tr h="125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b="1" dirty="0"/>
                        <a:t>${EMPTY} / @{EMPTY} / &amp;{EMPTY}</a:t>
                      </a:r>
                      <a:endParaRPr lang="fr-FR" sz="1200" b="1" dirty="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Scalaire, liste, dictionnaire vide</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1717566923"/>
                  </a:ext>
                </a:extLst>
              </a:tr>
              <a:tr h="30653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${TEST NAME}</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Le nom du cas de test en cours</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3990993779"/>
                  </a:ext>
                </a:extLst>
              </a:tr>
              <a:tr h="29573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${SUITE NAME}</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Le nom de la suite de test en cours</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1599691373"/>
                  </a:ext>
                </a:extLst>
              </a:tr>
              <a:tr h="27896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Le slash ou l’antislash selon l’OS</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640469095"/>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fr-FR" sz="1200" b="1" dirty="0"/>
                        <a:t>${3.14}</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Force la valeur à être un float plutôt qu’une représentation sous forme de string</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326504673"/>
                  </a:ext>
                </a:extLst>
              </a:tr>
            </a:tbl>
          </a:graphicData>
        </a:graphic>
      </p:graphicFrame>
    </p:spTree>
    <p:extLst>
      <p:ext uri="{BB962C8B-B14F-4D97-AF65-F5344CB8AC3E}">
        <p14:creationId xmlns:p14="http://schemas.microsoft.com/office/powerpoint/2010/main" val="35688590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Exécuter plusieurs tests en parallèle</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b="1" dirty="0">
                <a:latin typeface="+mn-lt"/>
              </a:rPr>
              <a:t>Pabot</a:t>
            </a:r>
            <a:r>
              <a:rPr lang="fr-FR" dirty="0">
                <a:latin typeface="+mn-lt"/>
              </a:rPr>
              <a:t> est un outil externe qui vient en surcouche de Robot qui permet l’exécution parallèle des cas de test Robot (qui se lance séquentiellement par défaut)</a:t>
            </a:r>
          </a:p>
          <a:p>
            <a:pPr marL="285750" indent="-285750">
              <a:buFont typeface="Wingdings" panose="05000000000000000000" pitchFamily="2" charset="2"/>
              <a:buChar char="q"/>
            </a:pPr>
            <a:r>
              <a:rPr lang="fr-FR" dirty="0">
                <a:latin typeface="+mn-lt"/>
              </a:rPr>
              <a:t>Les tests ne sont plus lancés avec la commande : </a:t>
            </a:r>
            <a:r>
              <a:rPr lang="fr-FR" b="1" dirty="0">
                <a:latin typeface="+mn-lt"/>
              </a:rPr>
              <a:t>robot</a:t>
            </a:r>
            <a:r>
              <a:rPr lang="fr-FR" dirty="0">
                <a:latin typeface="+mn-lt"/>
              </a:rPr>
              <a:t> mais avec la commande : </a:t>
            </a:r>
            <a:r>
              <a:rPr lang="fr-FR" b="1" dirty="0">
                <a:latin typeface="+mn-lt"/>
              </a:rPr>
              <a:t>pabot</a:t>
            </a:r>
          </a:p>
          <a:p>
            <a:pPr marL="285750" indent="-285750">
              <a:buFont typeface="Wingdings" panose="05000000000000000000" pitchFamily="2" charset="2"/>
              <a:buChar char="q"/>
            </a:pPr>
            <a:r>
              <a:rPr lang="fr-FR" dirty="0">
                <a:latin typeface="+mn-lt"/>
              </a:rPr>
              <a:t>Pabot supporte toutes les commandes de base de Robot Framework </a:t>
            </a:r>
          </a:p>
          <a:p>
            <a:pPr marL="285750" indent="-285750">
              <a:buFont typeface="Wingdings" panose="05000000000000000000" pitchFamily="2" charset="2"/>
              <a:buChar char="q"/>
            </a:pPr>
            <a:r>
              <a:rPr lang="fr-FR" dirty="0">
                <a:latin typeface="+mn-lt"/>
              </a:rPr>
              <a:t>Pabot ajoute ses propres options qui peuvent être listées grâce à : </a:t>
            </a:r>
            <a:r>
              <a:rPr lang="fr-FR" b="1" dirty="0">
                <a:latin typeface="+mn-lt"/>
              </a:rPr>
              <a:t>pabot --help</a:t>
            </a:r>
          </a:p>
          <a:p>
            <a:pPr marL="285750" indent="-285750">
              <a:buFont typeface="Wingdings" panose="05000000000000000000" pitchFamily="2" charset="2"/>
              <a:buChar char="q"/>
            </a:pPr>
            <a:r>
              <a:rPr lang="fr-FR" dirty="0">
                <a:latin typeface="+mn-lt"/>
              </a:rPr>
              <a:t>Options utiles :</a:t>
            </a:r>
          </a:p>
          <a:p>
            <a:pPr marL="285750" indent="-285750">
              <a:buFont typeface="Arial" panose="020B0604020202020204" pitchFamily="34" charset="0"/>
              <a:buChar char="•"/>
            </a:pPr>
            <a:r>
              <a:rPr lang="fr-FR" dirty="0">
                <a:latin typeface="+mn-lt"/>
              </a:rPr>
              <a:t>--processes = définit le nombre de CPU qui exécute les tests « max(2, nombre de cpu) »</a:t>
            </a:r>
          </a:p>
          <a:p>
            <a:pPr marL="285750" indent="-285750">
              <a:buFont typeface="Arial" panose="020B0604020202020204" pitchFamily="34" charset="0"/>
              <a:buChar char="•"/>
            </a:pPr>
            <a:r>
              <a:rPr lang="fr-FR" dirty="0">
                <a:latin typeface="+mn-lt"/>
              </a:rPr>
              <a:t>--testlevelsplit = split l’exécution au niveau des Tests Cases plutôt qu’au niveau des Test Suites</a:t>
            </a:r>
          </a:p>
          <a:p>
            <a:pPr marL="285750" indent="-285750">
              <a:buFont typeface="Arial" panose="020B0604020202020204" pitchFamily="34" charset="0"/>
              <a:buChar char="•"/>
            </a:pPr>
            <a:r>
              <a:rPr lang="fr-FR" dirty="0">
                <a:latin typeface="+mn-lt"/>
              </a:rPr>
              <a:t>--resourcefile = un fichier de ressources partagées entre tous les tests</a:t>
            </a:r>
          </a:p>
          <a:p>
            <a:pPr marL="285750" indent="-285750">
              <a:buFont typeface="Arial" panose="020B0604020202020204" pitchFamily="34" charset="0"/>
              <a:buChar char="•"/>
            </a:pPr>
            <a:r>
              <a:rPr lang="fr-FR" dirty="0">
                <a:latin typeface="+mn-lt"/>
              </a:rPr>
              <a:t>--argumentfile = liste des arguments files pour une même Test Suite</a:t>
            </a:r>
          </a:p>
          <a:p>
            <a:pPr marL="285750" indent="-285750">
              <a:buFont typeface="Arial" panose="020B0604020202020204" pitchFamily="34" charset="0"/>
              <a:buChar char="•"/>
            </a:pPr>
            <a:r>
              <a:rPr lang="fr-FR" dirty="0">
                <a:latin typeface="+mn-lt"/>
              </a:rPr>
              <a:t>--ordering = fichier spécifiant l’ordre d’exécution des tests plutôt qu’utiliser une stratégie de répartition donnée</a:t>
            </a:r>
          </a:p>
          <a:p>
            <a:pPr marL="285750" indent="-285750">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Tree>
    <p:extLst>
      <p:ext uri="{BB962C8B-B14F-4D97-AF65-F5344CB8AC3E}">
        <p14:creationId xmlns:p14="http://schemas.microsoft.com/office/powerpoint/2010/main" val="11794815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Exécuter plusieurs tests en parallèle</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latin typeface="+mn-lt"/>
              </a:rPr>
              <a:t>Pabot peut fonctionner de concert avec la librairie DataDriver</a:t>
            </a:r>
          </a:p>
          <a:p>
            <a:pPr marL="285750" indent="-285750">
              <a:buFont typeface="Wingdings" panose="05000000000000000000" pitchFamily="2" charset="2"/>
              <a:buChar char="q"/>
            </a:pPr>
            <a:r>
              <a:rPr lang="fr-FR" dirty="0">
                <a:latin typeface="+mn-lt"/>
              </a:rPr>
              <a:t>Pour cela il faut ajouter une option dans :</a:t>
            </a:r>
          </a:p>
          <a:p>
            <a:pPr marL="285750" indent="-285750">
              <a:buFont typeface="Arial" panose="020B0604020202020204" pitchFamily="34" charset="0"/>
              <a:buChar char="•"/>
            </a:pPr>
            <a:r>
              <a:rPr lang="fr-FR" sz="1400" dirty="0">
                <a:latin typeface="+mn-lt"/>
              </a:rPr>
              <a:t>Le chargement de la librairie</a:t>
            </a:r>
          </a:p>
          <a:p>
            <a:pPr marL="285750" indent="-285750">
              <a:buFont typeface="Arial" panose="020B0604020202020204" pitchFamily="34" charset="0"/>
              <a:buChar char="•"/>
            </a:pPr>
            <a:r>
              <a:rPr lang="fr-FR" sz="1400" dirty="0">
                <a:latin typeface="+mn-lt"/>
              </a:rPr>
              <a:t>La ligne de commande pabot</a:t>
            </a:r>
          </a:p>
          <a:p>
            <a:pPr marL="285750" indent="-285750">
              <a:buFont typeface="Wingdings" panose="05000000000000000000" pitchFamily="2" charset="2"/>
              <a:buChar char="q"/>
            </a:pPr>
            <a:endParaRPr lang="fr-FR" dirty="0">
              <a:latin typeface="+mn-lt"/>
            </a:endParaRPr>
          </a:p>
          <a:p>
            <a:pPr marL="285750" indent="-285750">
              <a:buFont typeface="Wingdings" panose="05000000000000000000" pitchFamily="2" charset="2"/>
              <a:buChar char="q"/>
            </a:pPr>
            <a:r>
              <a:rPr lang="fr-FR" dirty="0">
                <a:latin typeface="+mn-lt"/>
              </a:rPr>
              <a:t>Au chargement de la librairie DataDriver, ajoutez l’option : optimize_pabot. 3 options.</a:t>
            </a:r>
          </a:p>
          <a:p>
            <a:pPr marL="285750" indent="-285750">
              <a:buFont typeface="Arial" panose="020B0604020202020204" pitchFamily="34" charset="0"/>
              <a:buChar char="•"/>
            </a:pPr>
            <a:r>
              <a:rPr lang="fr-FR" sz="1400" b="1" dirty="0">
                <a:latin typeface="+mn-lt"/>
              </a:rPr>
              <a:t>Equal</a:t>
            </a:r>
            <a:r>
              <a:rPr lang="fr-FR" sz="1400" dirty="0">
                <a:latin typeface="+mn-lt"/>
              </a:rPr>
              <a:t> = split les Test Cases en groupe de manière égale sur tous les processeurs</a:t>
            </a:r>
          </a:p>
          <a:p>
            <a:pPr marL="285750" indent="-285750">
              <a:buFont typeface="Arial" panose="020B0604020202020204" pitchFamily="34" charset="0"/>
              <a:buChar char="•"/>
            </a:pPr>
            <a:r>
              <a:rPr lang="fr-FR" sz="1400" b="1" dirty="0">
                <a:latin typeface="+mn-lt"/>
              </a:rPr>
              <a:t>Binary</a:t>
            </a:r>
            <a:r>
              <a:rPr lang="fr-FR" sz="1400" dirty="0">
                <a:latin typeface="+mn-lt"/>
              </a:rPr>
              <a:t> = charge plus les premiers processeurs puis moins les suivants</a:t>
            </a:r>
          </a:p>
          <a:p>
            <a:pPr marL="285750" indent="-285750">
              <a:buFont typeface="Arial" panose="020B0604020202020204" pitchFamily="34" charset="0"/>
              <a:buChar char="•"/>
            </a:pPr>
            <a:r>
              <a:rPr lang="fr-FR" sz="1400" b="1" dirty="0">
                <a:latin typeface="+mn-lt"/>
              </a:rPr>
              <a:t>Atomic</a:t>
            </a:r>
            <a:r>
              <a:rPr lang="fr-FR" sz="1400" dirty="0">
                <a:latin typeface="+mn-lt"/>
              </a:rPr>
              <a:t> = ne fait aucun groupement de Test Cases et les exécute un par un en les splitant sur les processeurs dispos</a:t>
            </a:r>
          </a:p>
          <a:p>
            <a:pPr marL="285750" indent="-285750">
              <a:buFont typeface="Wingdings" panose="05000000000000000000" pitchFamily="2" charset="2"/>
              <a:buChar char="q"/>
            </a:pPr>
            <a:endParaRPr lang="fr-FR" dirty="0">
              <a:latin typeface="+mn-lt"/>
            </a:endParaRPr>
          </a:p>
          <a:p>
            <a:pPr marL="285750" indent="-285750">
              <a:buFont typeface="Wingdings" panose="05000000000000000000" pitchFamily="2" charset="2"/>
              <a:buChar char="q"/>
            </a:pPr>
            <a:r>
              <a:rPr lang="fr-FR" dirty="0">
                <a:latin typeface="+mn-lt"/>
              </a:rPr>
              <a:t>Dans la ligne de commande, ajoutez les options :</a:t>
            </a:r>
          </a:p>
          <a:p>
            <a:pPr marL="285750" indent="-285750">
              <a:buFont typeface="Arial" panose="020B0604020202020204" pitchFamily="34" charset="0"/>
              <a:buChar char="•"/>
            </a:pPr>
            <a:r>
              <a:rPr lang="fr-FR" sz="1400" dirty="0">
                <a:latin typeface="+mn-lt"/>
              </a:rPr>
              <a:t>--testlevelsplit</a:t>
            </a:r>
          </a:p>
          <a:p>
            <a:pPr marL="285750" indent="-285750">
              <a:buFont typeface="Arial" panose="020B0604020202020204" pitchFamily="34" charset="0"/>
              <a:buChar char="•"/>
            </a:pPr>
            <a:r>
              <a:rPr lang="fr-FR" sz="1400" dirty="0">
                <a:latin typeface="+mn-lt"/>
              </a:rPr>
              <a:t>--pabotlib</a:t>
            </a:r>
          </a:p>
          <a:p>
            <a:pPr marL="285750" indent="-285750">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Tree>
    <p:extLst>
      <p:ext uri="{BB962C8B-B14F-4D97-AF65-F5344CB8AC3E}">
        <p14:creationId xmlns:p14="http://schemas.microsoft.com/office/powerpoint/2010/main" val="7370015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Exécuter plusieurs tests en parallèle</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fr-FR" sz="1600" dirty="0"/>
              <a:t> Installer le plugin </a:t>
            </a:r>
            <a:r>
              <a:rPr lang="fr-FR" sz="1600" b="1" dirty="0"/>
              <a:t>pabot</a:t>
            </a:r>
          </a:p>
          <a:p>
            <a:pPr marL="285750" indent="-285750">
              <a:buFont typeface="Arial" panose="020B0604020202020204" pitchFamily="34" charset="0"/>
              <a:buChar char="•"/>
            </a:pPr>
            <a:r>
              <a:rPr lang="fr-FR" sz="1600" dirty="0"/>
              <a:t> </a:t>
            </a:r>
            <a:r>
              <a:rPr lang="fr-FR" sz="1400" dirty="0"/>
              <a:t>pip install -U robotframework-pabot</a:t>
            </a:r>
          </a:p>
          <a:p>
            <a:pPr>
              <a:buFont typeface="Wingdings" panose="05000000000000000000" pitchFamily="2" charset="2"/>
              <a:buChar char="q"/>
            </a:pPr>
            <a:endParaRPr lang="fr-FR" sz="1600" dirty="0"/>
          </a:p>
          <a:p>
            <a:pPr marL="342900" indent="-342900">
              <a:buFont typeface="+mj-lt"/>
              <a:buAutoNum type="arabicPeriod" startAt="2"/>
            </a:pPr>
            <a:r>
              <a:rPr lang="fr-FR" sz="1600" dirty="0"/>
              <a:t>Exécuter des tests issus de fichiers de test différents en parallèle</a:t>
            </a:r>
          </a:p>
          <a:p>
            <a:pPr marL="285750" indent="-285750">
              <a:buFont typeface="Arial" panose="020B0604020202020204" pitchFamily="34" charset="0"/>
              <a:buChar char="•"/>
            </a:pPr>
            <a:r>
              <a:rPr lang="fr-FR" sz="1400" dirty="0"/>
              <a:t>Ouvrir un terminal et se placer dans le répertoire « </a:t>
            </a:r>
            <a:r>
              <a:rPr lang="fr-FR" sz="1400" b="1" dirty="0"/>
              <a:t>tests/Exercice 1</a:t>
            </a:r>
            <a:r>
              <a:rPr lang="fr-FR" sz="1400" dirty="0"/>
              <a:t> »</a:t>
            </a:r>
          </a:p>
          <a:p>
            <a:pPr marL="285750" indent="-285750">
              <a:buFont typeface="Arial" panose="020B0604020202020204" pitchFamily="34" charset="0"/>
              <a:buChar char="•"/>
            </a:pPr>
            <a:r>
              <a:rPr lang="fr-FR" sz="1400" dirty="0"/>
              <a:t>Lancer la commande </a:t>
            </a:r>
            <a:r>
              <a:rPr lang="fr-FR" sz="1400" b="1" dirty="0"/>
              <a:t>pabot .</a:t>
            </a:r>
          </a:p>
          <a:p>
            <a:pPr marL="285750" indent="-285750">
              <a:buFont typeface="Arial" panose="020B0604020202020204" pitchFamily="34" charset="0"/>
              <a:buChar char="•"/>
            </a:pPr>
            <a:r>
              <a:rPr lang="fr-FR" sz="1400" dirty="0"/>
              <a:t>Tous les tests des fichiers de test robot Framework sont exécutés en parallèle (ici exercice1A.robot et exercice1B.robot)</a:t>
            </a:r>
          </a:p>
          <a:p>
            <a:endParaRPr lang="fr-FR" sz="1600" dirty="0"/>
          </a:p>
          <a:p>
            <a:pPr marL="342900" indent="-342900">
              <a:buFont typeface="+mj-lt"/>
              <a:buAutoNum type="arabicPeriod" startAt="3"/>
            </a:pPr>
            <a:r>
              <a:rPr lang="fr-FR" sz="1600" dirty="0"/>
              <a:t>Exécuter des tests issus d’un même fichier de test en parallèle</a:t>
            </a:r>
          </a:p>
          <a:p>
            <a:pPr marL="285750" indent="-285750">
              <a:buFont typeface="Arial" panose="020B0604020202020204" pitchFamily="34" charset="0"/>
              <a:buChar char="•"/>
            </a:pPr>
            <a:r>
              <a:rPr lang="fr-FR" sz="1400" dirty="0"/>
              <a:t>Ouvrir un terminal et se placer dans le répertoire « </a:t>
            </a:r>
            <a:r>
              <a:rPr lang="fr-FR" sz="1400" b="1" dirty="0"/>
              <a:t>tests/Exercice 0</a:t>
            </a:r>
            <a:r>
              <a:rPr lang="fr-FR" sz="1400" dirty="0"/>
              <a:t> »</a:t>
            </a:r>
          </a:p>
          <a:p>
            <a:pPr marL="285750" indent="-285750">
              <a:buFont typeface="Arial" panose="020B0604020202020204" pitchFamily="34" charset="0"/>
              <a:buChar char="•"/>
            </a:pPr>
            <a:r>
              <a:rPr lang="fr-FR" sz="1400" dirty="0"/>
              <a:t>Lancer la commande </a:t>
            </a:r>
            <a:r>
              <a:rPr lang="fr-FR" sz="1400" b="1" dirty="0"/>
              <a:t>pabot --testlevelsplit testDemo1.robot</a:t>
            </a:r>
          </a:p>
          <a:p>
            <a:pPr marL="285750" indent="-285750">
              <a:buFont typeface="Arial" panose="020B0604020202020204" pitchFamily="34" charset="0"/>
              <a:buChar char="•"/>
            </a:pPr>
            <a:r>
              <a:rPr lang="fr-FR" sz="1400" dirty="0"/>
              <a:t>Tous les tests du fichier testDemo1.robot sont exécutés en parallèle</a:t>
            </a: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Tree>
    <p:extLst>
      <p:ext uri="{BB962C8B-B14F-4D97-AF65-F5344CB8AC3E}">
        <p14:creationId xmlns:p14="http://schemas.microsoft.com/office/powerpoint/2010/main" val="23380364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Installer Jenkins en local</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Pour installer Jenkins en local, il faut le télécharger via l’url </a:t>
            </a:r>
            <a:r>
              <a:rPr lang="fr-FR" sz="1600" dirty="0">
                <a:hlinkClick r:id="rId4"/>
              </a:rPr>
              <a:t>https://www.jenkins.io/download/ </a:t>
            </a:r>
            <a:r>
              <a:rPr lang="fr-FR" sz="1600" dirty="0"/>
              <a:t>:</a:t>
            </a:r>
          </a:p>
          <a:p>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r>
              <a:rPr lang="fr-FR" sz="1600" dirty="0"/>
              <a:t> Cliquer sur Generic Java package pour télécharger le fichier war Jenkins.</a:t>
            </a:r>
          </a:p>
          <a:p>
            <a:pPr>
              <a:buFont typeface="Wingdings" panose="05000000000000000000" pitchFamily="2" charset="2"/>
              <a:buChar char="q"/>
            </a:pPr>
            <a:r>
              <a:rPr lang="fr-FR" dirty="0"/>
              <a:t> Installer le JDK depuis l’url </a:t>
            </a:r>
            <a:r>
              <a:rPr lang="fr-FR" dirty="0">
                <a:hlinkClick r:id="rId5"/>
              </a:rPr>
              <a:t>https://www.oracle.com/java/technologies/javase/jdk17-archive-downloads.html</a:t>
            </a:r>
            <a:r>
              <a:rPr lang="fr-FR" dirty="0"/>
              <a:t> et ajouter la variable d’environnement JAVA_HOME en la faisant pointer sur le répertoire bin du jdk contenu dans C:\Program Files.</a:t>
            </a:r>
          </a:p>
          <a:p>
            <a:pPr>
              <a:buFont typeface="Wingdings" panose="05000000000000000000" pitchFamily="2" charset="2"/>
              <a:buChar char="q"/>
            </a:pPr>
            <a:r>
              <a:rPr lang="fr-FR" sz="1600" dirty="0"/>
              <a:t> Ouvrir un terminal DOS puis lancer la commande </a:t>
            </a:r>
            <a:r>
              <a:rPr lang="fr-FR" sz="1600" b="1" dirty="0"/>
              <a:t>java -jar C:\Selenium\jenkins.war -</a:t>
            </a:r>
            <a:r>
              <a:rPr lang="fr-FR" sz="1600" b="1" dirty="0" err="1"/>
              <a:t>httpPort</a:t>
            </a:r>
            <a:r>
              <a:rPr lang="fr-FR" sz="1600" b="1" dirty="0"/>
              <a:t>=8080</a:t>
            </a:r>
            <a:r>
              <a:rPr lang="fr-FR" sz="1600" dirty="0"/>
              <a:t> pour lancer Jenkins en local sur le port 8080 (</a:t>
            </a:r>
            <a:r>
              <a:rPr lang="fr-FR" dirty="0"/>
              <a:t>le fichier jenkins.war est au préalable déposé dans </a:t>
            </a:r>
            <a:r>
              <a:rPr lang="fr-FR" sz="1600" dirty="0"/>
              <a:t>le répertoire C:\Selenium).</a:t>
            </a:r>
          </a:p>
          <a:p>
            <a:pPr lvl="1">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4" name="Image 3">
            <a:extLst>
              <a:ext uri="{FF2B5EF4-FFF2-40B4-BE49-F238E27FC236}">
                <a16:creationId xmlns:a16="http://schemas.microsoft.com/office/drawing/2014/main" id="{E2DCBCB7-740E-3066-26C8-8D05A812C017}"/>
              </a:ext>
            </a:extLst>
          </p:cNvPr>
          <p:cNvPicPr>
            <a:picLocks noChangeAspect="1"/>
          </p:cNvPicPr>
          <p:nvPr/>
        </p:nvPicPr>
        <p:blipFill>
          <a:blip r:embed="rId6"/>
          <a:stretch>
            <a:fillRect/>
          </a:stretch>
        </p:blipFill>
        <p:spPr>
          <a:xfrm>
            <a:off x="4727266" y="1916832"/>
            <a:ext cx="4644517" cy="2132166"/>
          </a:xfrm>
          <a:prstGeom prst="rect">
            <a:avLst/>
          </a:prstGeom>
        </p:spPr>
      </p:pic>
    </p:spTree>
    <p:extLst>
      <p:ext uri="{BB962C8B-B14F-4D97-AF65-F5344CB8AC3E}">
        <p14:creationId xmlns:p14="http://schemas.microsoft.com/office/powerpoint/2010/main" val="36311826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Installer les plugins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Sur le </a:t>
            </a:r>
            <a:r>
              <a:rPr lang="fr-FR" sz="1600" b="1" dirty="0"/>
              <a:t>tableau de bord Jenkins</a:t>
            </a:r>
            <a:r>
              <a:rPr lang="fr-FR" sz="1600" dirty="0"/>
              <a:t>, cliquer sur l’icône </a:t>
            </a:r>
            <a:r>
              <a:rPr lang="fr-FR" sz="1600" b="1" dirty="0"/>
              <a:t>Administrer Jenkins </a:t>
            </a:r>
            <a:r>
              <a:rPr lang="fr-FR" sz="1600" dirty="0"/>
              <a:t>puis ouvrir le menu Gestion des plugins :</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r>
              <a:rPr lang="fr-FR" sz="1600" dirty="0"/>
              <a:t> Cliquer sur le menu </a:t>
            </a:r>
            <a:r>
              <a:rPr lang="fr-FR" sz="1600" b="1" dirty="0"/>
              <a:t>Available plugins </a:t>
            </a:r>
            <a:r>
              <a:rPr lang="fr-FR" sz="1600" dirty="0"/>
              <a:t>et faire une recherche avec le mot clé robot. Dans les résultats de la recherche, cocher </a:t>
            </a:r>
            <a:r>
              <a:rPr lang="fr-FR" sz="1600" b="1" dirty="0"/>
              <a:t>Robot Framework plugin </a:t>
            </a:r>
            <a:r>
              <a:rPr lang="fr-FR" sz="1600" dirty="0"/>
              <a:t>puis faire de même avec le plugin </a:t>
            </a:r>
            <a:r>
              <a:rPr lang="fr-FR" sz="1600" b="1" dirty="0"/>
              <a:t>Sauce OnDemand </a:t>
            </a:r>
            <a:r>
              <a:rPr lang="fr-FR" sz="1600" dirty="0"/>
              <a:t>et cliquer sur </a:t>
            </a:r>
            <a:r>
              <a:rPr lang="fr-FR" sz="1600" b="1" dirty="0"/>
              <a:t>Download now and install after restart</a:t>
            </a:r>
          </a:p>
          <a:p>
            <a:pPr>
              <a:buFont typeface="Wingdings" panose="05000000000000000000" pitchFamily="2" charset="2"/>
              <a:buChar char="q"/>
            </a:pPr>
            <a:r>
              <a:rPr lang="fr-FR" sz="1600" dirty="0"/>
              <a:t> Redémarrer Jenkins et se reconnecter à son profil puis ouvrir de nouveau le menu </a:t>
            </a:r>
            <a:r>
              <a:rPr lang="fr-FR" sz="1600" b="1" dirty="0"/>
              <a:t>Gestion des plugins</a:t>
            </a:r>
            <a:r>
              <a:rPr lang="fr-FR" sz="1600" dirty="0"/>
              <a:t>. Dans le menu </a:t>
            </a:r>
            <a:r>
              <a:rPr lang="fr-FR" sz="1600" b="1" dirty="0"/>
              <a:t>Installed plugins</a:t>
            </a:r>
            <a:r>
              <a:rPr lang="fr-FR" sz="1600" dirty="0"/>
              <a:t>, faire une recherche avec le mot clé robot et vérifier que les deux plugins apparaissent bien dans les résultats.</a:t>
            </a:r>
          </a:p>
          <a:p>
            <a:pPr lvl="1">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5" name="Image 4">
            <a:extLst>
              <a:ext uri="{FF2B5EF4-FFF2-40B4-BE49-F238E27FC236}">
                <a16:creationId xmlns:a16="http://schemas.microsoft.com/office/drawing/2014/main" id="{2EDFF95A-B15B-FA6D-7782-90C36D7836EB}"/>
              </a:ext>
            </a:extLst>
          </p:cNvPr>
          <p:cNvPicPr>
            <a:picLocks noChangeAspect="1"/>
          </p:cNvPicPr>
          <p:nvPr/>
        </p:nvPicPr>
        <p:blipFill>
          <a:blip r:embed="rId4"/>
          <a:stretch>
            <a:fillRect/>
          </a:stretch>
        </p:blipFill>
        <p:spPr>
          <a:xfrm>
            <a:off x="3359696" y="2103047"/>
            <a:ext cx="4237146" cy="1822338"/>
          </a:xfrm>
          <a:prstGeom prst="rect">
            <a:avLst/>
          </a:prstGeom>
        </p:spPr>
      </p:pic>
    </p:spTree>
    <p:extLst>
      <p:ext uri="{BB962C8B-B14F-4D97-AF65-F5344CB8AC3E}">
        <p14:creationId xmlns:p14="http://schemas.microsoft.com/office/powerpoint/2010/main" val="25838811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Configurer le plugin Sauce OnDemand</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Sur le </a:t>
            </a:r>
            <a:r>
              <a:rPr lang="fr-FR" sz="1600" b="1" dirty="0"/>
              <a:t>tableau de bord Jenkins</a:t>
            </a:r>
            <a:r>
              <a:rPr lang="fr-FR" sz="1600" dirty="0"/>
              <a:t>, cliquer sur l’icône </a:t>
            </a:r>
            <a:r>
              <a:rPr lang="fr-FR" sz="1600" b="1" dirty="0"/>
              <a:t>Administrer Jenkins </a:t>
            </a:r>
            <a:r>
              <a:rPr lang="fr-FR" sz="1600" dirty="0"/>
              <a:t>puis ouvrir le menu </a:t>
            </a:r>
            <a:r>
              <a:rPr lang="fr-FR" sz="1600" b="1" dirty="0"/>
              <a:t>Configure credentials</a:t>
            </a:r>
            <a:r>
              <a:rPr lang="fr-FR" sz="1600" dirty="0"/>
              <a:t> et spécifier les credentials pour l’accès à Sauce </a:t>
            </a:r>
            <a:r>
              <a:rPr lang="fr-FR" dirty="0"/>
              <a:t>L</a:t>
            </a:r>
            <a:r>
              <a:rPr lang="fr-FR" sz="1600" dirty="0"/>
              <a:t>abs :</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r>
              <a:rPr lang="fr-FR" sz="1600" dirty="0"/>
              <a:t> Consulter la page </a:t>
            </a:r>
            <a:r>
              <a:rPr lang="fr-FR" sz="1600" dirty="0">
                <a:hlinkClick r:id="rId4"/>
              </a:rPr>
              <a:t>https://plugins.jenkins.io/sauce-ondemand/</a:t>
            </a:r>
            <a:r>
              <a:rPr lang="fr-FR" sz="1600" dirty="0"/>
              <a:t> pour des informations supplémentaires.</a:t>
            </a:r>
          </a:p>
          <a:p>
            <a:pPr lvl="1">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6" name="Image 5">
            <a:extLst>
              <a:ext uri="{FF2B5EF4-FFF2-40B4-BE49-F238E27FC236}">
                <a16:creationId xmlns:a16="http://schemas.microsoft.com/office/drawing/2014/main" id="{1BCF8645-E4E8-EE6B-2AEB-D792BB27C9CB}"/>
              </a:ext>
            </a:extLst>
          </p:cNvPr>
          <p:cNvPicPr>
            <a:picLocks noChangeAspect="1"/>
          </p:cNvPicPr>
          <p:nvPr/>
        </p:nvPicPr>
        <p:blipFill>
          <a:blip r:embed="rId5"/>
          <a:stretch>
            <a:fillRect/>
          </a:stretch>
        </p:blipFill>
        <p:spPr>
          <a:xfrm>
            <a:off x="4025283" y="2276872"/>
            <a:ext cx="4141433" cy="1921199"/>
          </a:xfrm>
          <a:prstGeom prst="rect">
            <a:avLst/>
          </a:prstGeom>
        </p:spPr>
      </p:pic>
    </p:spTree>
    <p:extLst>
      <p:ext uri="{BB962C8B-B14F-4D97-AF65-F5344CB8AC3E}">
        <p14:creationId xmlns:p14="http://schemas.microsoft.com/office/powerpoint/2010/main" val="12986502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Créer un job Jenkins afin de lancer des tests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Sur le </a:t>
            </a:r>
            <a:r>
              <a:rPr lang="fr-FR" sz="1600" b="1" dirty="0"/>
              <a:t>tableau de bord Jenkins</a:t>
            </a:r>
            <a:r>
              <a:rPr lang="fr-FR" sz="1600" dirty="0"/>
              <a:t>, cliquer sur l’icône </a:t>
            </a:r>
            <a:r>
              <a:rPr lang="fr-FR" sz="1600" b="1" dirty="0"/>
              <a:t>Nouveau Item</a:t>
            </a:r>
            <a:r>
              <a:rPr lang="fr-FR" sz="1600" dirty="0"/>
              <a:t> puis saisir un nom pour le nouveau job et sélectionner </a:t>
            </a:r>
            <a:r>
              <a:rPr lang="fr-FR" sz="1600" b="1" dirty="0"/>
              <a:t>Construire un projet free-style</a:t>
            </a:r>
            <a:r>
              <a:rPr lang="fr-FR" sz="1600" dirty="0"/>
              <a:t> :</a:t>
            </a:r>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r>
              <a:rPr lang="fr-FR" dirty="0"/>
              <a:t> Un job Jenkins est une configuration de production pour un projet. Jenkins permet de définir autant de jobs qu’on le souhaite.</a:t>
            </a:r>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5" name="Image 4">
            <a:extLst>
              <a:ext uri="{FF2B5EF4-FFF2-40B4-BE49-F238E27FC236}">
                <a16:creationId xmlns:a16="http://schemas.microsoft.com/office/drawing/2014/main" id="{4C6F441C-F559-A3CD-B889-C4A268514284}"/>
              </a:ext>
            </a:extLst>
          </p:cNvPr>
          <p:cNvPicPr>
            <a:picLocks noChangeAspect="1"/>
          </p:cNvPicPr>
          <p:nvPr/>
        </p:nvPicPr>
        <p:blipFill>
          <a:blip r:embed="rId4"/>
          <a:stretch>
            <a:fillRect/>
          </a:stretch>
        </p:blipFill>
        <p:spPr>
          <a:xfrm>
            <a:off x="3449706" y="2301966"/>
            <a:ext cx="5292588" cy="2999242"/>
          </a:xfrm>
          <a:prstGeom prst="rect">
            <a:avLst/>
          </a:prstGeom>
        </p:spPr>
      </p:pic>
    </p:spTree>
    <p:extLst>
      <p:ext uri="{BB962C8B-B14F-4D97-AF65-F5344CB8AC3E}">
        <p14:creationId xmlns:p14="http://schemas.microsoft.com/office/powerpoint/2010/main" val="14116023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Créer un job Jenkins afin de lancer des tests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Sur le tableau de bord Jenkins, cliquer sur l’icône Nouveau Item puis saisir un nom pour le nouveau job et sélectionner Construire un projet free-style :</a:t>
            </a:r>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r>
              <a:rPr lang="fr-FR" sz="1600" dirty="0"/>
              <a:t> Dans notre exemple, le code n’est pas sur un repository GIT. Dans le cas contraire, il faut cocher Git et entrer l’url du repository.</a:t>
            </a:r>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6" name="Image 5">
            <a:extLst>
              <a:ext uri="{FF2B5EF4-FFF2-40B4-BE49-F238E27FC236}">
                <a16:creationId xmlns:a16="http://schemas.microsoft.com/office/drawing/2014/main" id="{575D0550-240C-B7D8-2AAF-4C06255C9A6A}"/>
              </a:ext>
            </a:extLst>
          </p:cNvPr>
          <p:cNvPicPr>
            <a:picLocks noChangeAspect="1"/>
          </p:cNvPicPr>
          <p:nvPr/>
        </p:nvPicPr>
        <p:blipFill>
          <a:blip r:embed="rId4"/>
          <a:stretch>
            <a:fillRect/>
          </a:stretch>
        </p:blipFill>
        <p:spPr>
          <a:xfrm>
            <a:off x="3430422" y="2413217"/>
            <a:ext cx="5331155" cy="3024336"/>
          </a:xfrm>
          <a:prstGeom prst="rect">
            <a:avLst/>
          </a:prstGeom>
        </p:spPr>
      </p:pic>
    </p:spTree>
    <p:extLst>
      <p:ext uri="{BB962C8B-B14F-4D97-AF65-F5344CB8AC3E}">
        <p14:creationId xmlns:p14="http://schemas.microsoft.com/office/powerpoint/2010/main" val="351852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Pour éviter de générer une erreur à l’exécution indiquant que Robot Framework n’est pas installé sur Python, il faut ajouter le chemin du Python du Virtualenv dans les paramètres du plugin Robot Framework Language Server.</a:t>
            </a:r>
          </a:p>
          <a:p>
            <a:pPr marL="285750" indent="-285750">
              <a:buFont typeface="Wingdings" panose="05000000000000000000" pitchFamily="2" charset="2"/>
              <a:buChar char="q"/>
            </a:pPr>
            <a:r>
              <a:rPr lang="fr-FR" dirty="0"/>
              <a:t>Pour ce faire, ouvrir la fenêtre des settings: File -&gt; Settings -&gt; Languages &amp; Frameworks -&gt; Robot Framework (Project) puis ajouter le chemin du Python du Virtualenv comme dans l’exemple ci-dessous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Installation des plugins avec PyCharm</a:t>
            </a:r>
            <a:endParaRPr lang="fr-FR" dirty="0"/>
          </a:p>
        </p:txBody>
      </p:sp>
      <p:pic>
        <p:nvPicPr>
          <p:cNvPr id="4" name="Image 3">
            <a:extLst>
              <a:ext uri="{FF2B5EF4-FFF2-40B4-BE49-F238E27FC236}">
                <a16:creationId xmlns:a16="http://schemas.microsoft.com/office/drawing/2014/main" id="{AF16E777-ACE0-7EBB-4930-115D93AD4F43}"/>
              </a:ext>
            </a:extLst>
          </p:cNvPr>
          <p:cNvPicPr>
            <a:picLocks noChangeAspect="1"/>
          </p:cNvPicPr>
          <p:nvPr/>
        </p:nvPicPr>
        <p:blipFill>
          <a:blip r:embed="rId4"/>
          <a:stretch>
            <a:fillRect/>
          </a:stretch>
        </p:blipFill>
        <p:spPr>
          <a:xfrm>
            <a:off x="3863752" y="2780928"/>
            <a:ext cx="5638781" cy="3329878"/>
          </a:xfrm>
          <a:prstGeom prst="rect">
            <a:avLst/>
          </a:prstGeom>
        </p:spPr>
      </p:pic>
    </p:spTree>
    <p:extLst>
      <p:ext uri="{BB962C8B-B14F-4D97-AF65-F5344CB8AC3E}">
        <p14:creationId xmlns:p14="http://schemas.microsoft.com/office/powerpoint/2010/main" val="16397661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Créer un job Jenkins afin de lancer des tests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Dans notre exemple, le projet est stocké sur notre local, donc on coche l’option Utiliser un répertoire de travail spécifique dans la rubrique General et on y renseigne le répertoire de travail du projet :</a:t>
            </a:r>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6" name="Image 5">
            <a:extLst>
              <a:ext uri="{FF2B5EF4-FFF2-40B4-BE49-F238E27FC236}">
                <a16:creationId xmlns:a16="http://schemas.microsoft.com/office/drawing/2014/main" id="{D475DF1A-BBA0-FB55-D7A5-AB25121E2679}"/>
              </a:ext>
            </a:extLst>
          </p:cNvPr>
          <p:cNvPicPr>
            <a:picLocks noChangeAspect="1"/>
          </p:cNvPicPr>
          <p:nvPr/>
        </p:nvPicPr>
        <p:blipFill>
          <a:blip r:embed="rId4"/>
          <a:stretch>
            <a:fillRect/>
          </a:stretch>
        </p:blipFill>
        <p:spPr>
          <a:xfrm>
            <a:off x="2721757" y="2420888"/>
            <a:ext cx="6748485" cy="3384376"/>
          </a:xfrm>
          <a:prstGeom prst="rect">
            <a:avLst/>
          </a:prstGeom>
        </p:spPr>
      </p:pic>
    </p:spTree>
    <p:extLst>
      <p:ext uri="{BB962C8B-B14F-4D97-AF65-F5344CB8AC3E}">
        <p14:creationId xmlns:p14="http://schemas.microsoft.com/office/powerpoint/2010/main" val="27937195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Créer un job Jenkins afin de lancer des tests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Dans la rubrique </a:t>
            </a:r>
            <a:r>
              <a:rPr lang="fr-FR" sz="1600" b="1" dirty="0"/>
              <a:t>Environnements de Build</a:t>
            </a:r>
            <a:r>
              <a:rPr lang="fr-FR" sz="1600" dirty="0"/>
              <a:t>, cocher </a:t>
            </a:r>
            <a:r>
              <a:rPr lang="fr-FR" sz="1600" b="1" dirty="0"/>
              <a:t>Sauce Labs Support </a:t>
            </a:r>
            <a:r>
              <a:rPr lang="fr-FR" sz="1600" dirty="0"/>
              <a:t>et sélectionner les credentials créés précédemment ainsi qu’une ou plusieurs combinaisons d’OS et de navigateurs :</a:t>
            </a:r>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5" name="Image 4">
            <a:extLst>
              <a:ext uri="{FF2B5EF4-FFF2-40B4-BE49-F238E27FC236}">
                <a16:creationId xmlns:a16="http://schemas.microsoft.com/office/drawing/2014/main" id="{27193319-33E8-7605-BE48-A5F26D1CE98E}"/>
              </a:ext>
            </a:extLst>
          </p:cNvPr>
          <p:cNvPicPr>
            <a:picLocks noChangeAspect="1"/>
          </p:cNvPicPr>
          <p:nvPr/>
        </p:nvPicPr>
        <p:blipFill>
          <a:blip r:embed="rId4"/>
          <a:stretch>
            <a:fillRect/>
          </a:stretch>
        </p:blipFill>
        <p:spPr>
          <a:xfrm>
            <a:off x="3359696" y="2276872"/>
            <a:ext cx="7109680" cy="3672408"/>
          </a:xfrm>
          <a:prstGeom prst="rect">
            <a:avLst/>
          </a:prstGeom>
        </p:spPr>
      </p:pic>
    </p:spTree>
    <p:extLst>
      <p:ext uri="{BB962C8B-B14F-4D97-AF65-F5344CB8AC3E}">
        <p14:creationId xmlns:p14="http://schemas.microsoft.com/office/powerpoint/2010/main" val="4896153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Créer un job Jenkins afin de lancer des tests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Ensuite, sur un </a:t>
            </a:r>
            <a:r>
              <a:rPr lang="fr-FR" sz="1600" b="1" dirty="0"/>
              <a:t>système d’exploitation Windows</a:t>
            </a:r>
            <a:r>
              <a:rPr lang="fr-FR" sz="1600" dirty="0"/>
              <a:t>, sélectionner l’option </a:t>
            </a:r>
            <a:r>
              <a:rPr lang="fr-FR" sz="1600" b="1" dirty="0"/>
              <a:t>Exécuter une ligne de commande batch Windows</a:t>
            </a:r>
            <a:r>
              <a:rPr lang="fr-FR" sz="1600" dirty="0"/>
              <a:t> dans la liste déroulante </a:t>
            </a:r>
            <a:r>
              <a:rPr lang="fr-FR" sz="1600" b="1" dirty="0"/>
              <a:t>Build Steps</a:t>
            </a:r>
            <a:r>
              <a:rPr lang="fr-FR" sz="1600" dirty="0"/>
              <a:t> et renseigner la commande permettant d’exécuter des tests de notre projet Robot Framework :</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r>
              <a:rPr lang="fr-FR" sz="1600" dirty="0"/>
              <a:t> Dans notre exemple, le job va lancer tous les cas de test ayant le tag « exercice 7 » dans Sauce Labs et enregistrer l’ensemble des logs dans le répertoire </a:t>
            </a:r>
            <a:r>
              <a:rPr lang="fr-FR" sz="1600" b="1" dirty="0"/>
              <a:t>results</a:t>
            </a:r>
            <a:r>
              <a:rPr lang="fr-FR" sz="1600" dirty="0"/>
              <a:t>.</a:t>
            </a:r>
            <a:endParaRPr lang="fr-FR" sz="1600" b="1" dirty="0"/>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6" name="Image 5">
            <a:extLst>
              <a:ext uri="{FF2B5EF4-FFF2-40B4-BE49-F238E27FC236}">
                <a16:creationId xmlns:a16="http://schemas.microsoft.com/office/drawing/2014/main" id="{DF312B7B-F2D1-A684-E4A1-EF389F857DC9}"/>
              </a:ext>
            </a:extLst>
          </p:cNvPr>
          <p:cNvPicPr>
            <a:picLocks noChangeAspect="1"/>
          </p:cNvPicPr>
          <p:nvPr/>
        </p:nvPicPr>
        <p:blipFill>
          <a:blip r:embed="rId4"/>
          <a:stretch>
            <a:fillRect/>
          </a:stretch>
        </p:blipFill>
        <p:spPr>
          <a:xfrm>
            <a:off x="2293551" y="2420887"/>
            <a:ext cx="7769042" cy="3232341"/>
          </a:xfrm>
          <a:prstGeom prst="rect">
            <a:avLst/>
          </a:prstGeom>
        </p:spPr>
      </p:pic>
    </p:spTree>
    <p:extLst>
      <p:ext uri="{BB962C8B-B14F-4D97-AF65-F5344CB8AC3E}">
        <p14:creationId xmlns:p14="http://schemas.microsoft.com/office/powerpoint/2010/main" val="18439059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Créer un job Jenkins afin de lancer des tests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A noter que pour que cela fonctionne, il faut ajouter l’action post-build </a:t>
            </a:r>
            <a:r>
              <a:rPr lang="fr-FR" sz="1600" b="1" dirty="0"/>
              <a:t>Publish Robot Framework test results</a:t>
            </a:r>
            <a:r>
              <a:rPr lang="fr-FR" sz="1600" dirty="0"/>
              <a:t> en renseignant les paramètres suivants :</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r>
              <a:rPr lang="fr-FR" sz="1600" dirty="0"/>
              <a:t> Dans notre exemple, tous les logs seront générés dans le répertoire results.</a:t>
            </a:r>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5" name="Image 4">
            <a:extLst>
              <a:ext uri="{FF2B5EF4-FFF2-40B4-BE49-F238E27FC236}">
                <a16:creationId xmlns:a16="http://schemas.microsoft.com/office/drawing/2014/main" id="{0674B8DE-0D85-4EFF-93AF-9D4DFD2F1564}"/>
              </a:ext>
            </a:extLst>
          </p:cNvPr>
          <p:cNvPicPr>
            <a:picLocks noChangeAspect="1"/>
          </p:cNvPicPr>
          <p:nvPr/>
        </p:nvPicPr>
        <p:blipFill>
          <a:blip r:embed="rId4"/>
          <a:stretch>
            <a:fillRect/>
          </a:stretch>
        </p:blipFill>
        <p:spPr>
          <a:xfrm>
            <a:off x="2553034" y="2132856"/>
            <a:ext cx="7085932" cy="3662190"/>
          </a:xfrm>
          <a:prstGeom prst="rect">
            <a:avLst/>
          </a:prstGeom>
        </p:spPr>
      </p:pic>
    </p:spTree>
    <p:extLst>
      <p:ext uri="{BB962C8B-B14F-4D97-AF65-F5344CB8AC3E}">
        <p14:creationId xmlns:p14="http://schemas.microsoft.com/office/powerpoint/2010/main" val="14011835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Lancer un build</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Cliquer ensuite sur le bouton </a:t>
            </a:r>
            <a:r>
              <a:rPr lang="fr-FR" sz="1600" b="1" dirty="0"/>
              <a:t>Sauver</a:t>
            </a:r>
            <a:r>
              <a:rPr lang="fr-FR" sz="1600" dirty="0"/>
              <a:t> pour enregistrer le job.</a:t>
            </a:r>
          </a:p>
          <a:p>
            <a:pPr>
              <a:buFont typeface="Wingdings" panose="05000000000000000000" pitchFamily="2" charset="2"/>
              <a:buChar char="q"/>
            </a:pPr>
            <a:r>
              <a:rPr lang="fr-FR" sz="1600" dirty="0"/>
              <a:t>Sélectionner le job et cliquer sur </a:t>
            </a:r>
            <a:r>
              <a:rPr lang="fr-FR" sz="1600" b="1" dirty="0"/>
              <a:t>Lancer un build</a:t>
            </a:r>
            <a:r>
              <a:rPr lang="fr-FR" sz="1600" dirty="0"/>
              <a:t> dans le menu sur la gauche du tableau de bord pour lancer le job :</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r>
              <a:rPr lang="fr-FR" sz="1600" dirty="0"/>
              <a:t>Cliquer ensuite sur l’instance du job exécutée puis sur Sortie de la console pour afficher les logs d’exécution</a:t>
            </a:r>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4" name="Image 3">
            <a:extLst>
              <a:ext uri="{FF2B5EF4-FFF2-40B4-BE49-F238E27FC236}">
                <a16:creationId xmlns:a16="http://schemas.microsoft.com/office/drawing/2014/main" id="{9FF65623-44DB-E00C-1AD3-51126E71B915}"/>
              </a:ext>
            </a:extLst>
          </p:cNvPr>
          <p:cNvPicPr>
            <a:picLocks noChangeAspect="1"/>
          </p:cNvPicPr>
          <p:nvPr/>
        </p:nvPicPr>
        <p:blipFill>
          <a:blip r:embed="rId4"/>
          <a:stretch>
            <a:fillRect/>
          </a:stretch>
        </p:blipFill>
        <p:spPr>
          <a:xfrm>
            <a:off x="2927648" y="2492896"/>
            <a:ext cx="7280093" cy="2969969"/>
          </a:xfrm>
          <a:prstGeom prst="rect">
            <a:avLst/>
          </a:prstGeom>
        </p:spPr>
      </p:pic>
    </p:spTree>
    <p:extLst>
      <p:ext uri="{BB962C8B-B14F-4D97-AF65-F5344CB8AC3E}">
        <p14:creationId xmlns:p14="http://schemas.microsoft.com/office/powerpoint/2010/main" val="35575168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Exploiter les résultats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Les logs d’exécution du job sont affichés en cliquant sur le menu </a:t>
            </a:r>
            <a:r>
              <a:rPr lang="fr-FR" sz="1600" b="1" dirty="0"/>
              <a:t>Sortie de la console</a:t>
            </a:r>
            <a:r>
              <a:rPr lang="fr-FR" sz="1600" dirty="0"/>
              <a:t> :</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r>
              <a:rPr lang="fr-FR" sz="1600" dirty="0"/>
              <a:t> Les logs s’affichent au fur et à mesure de l’exécution du cas de test. Un navigateur s’ouvre dans Sauce Labs et exécute les étapes de test comme si la commande avait été lancée depuis le terminal de PyCharm.</a:t>
            </a:r>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7" name="Image 6">
            <a:extLst>
              <a:ext uri="{FF2B5EF4-FFF2-40B4-BE49-F238E27FC236}">
                <a16:creationId xmlns:a16="http://schemas.microsoft.com/office/drawing/2014/main" id="{1102B385-2999-92FC-EC80-AF852E0FC07D}"/>
              </a:ext>
            </a:extLst>
          </p:cNvPr>
          <p:cNvPicPr>
            <a:picLocks noChangeAspect="1"/>
          </p:cNvPicPr>
          <p:nvPr/>
        </p:nvPicPr>
        <p:blipFill>
          <a:blip r:embed="rId4"/>
          <a:stretch>
            <a:fillRect/>
          </a:stretch>
        </p:blipFill>
        <p:spPr>
          <a:xfrm>
            <a:off x="3991174" y="1988840"/>
            <a:ext cx="4209651" cy="3226349"/>
          </a:xfrm>
          <a:prstGeom prst="rect">
            <a:avLst/>
          </a:prstGeom>
        </p:spPr>
      </p:pic>
    </p:spTree>
    <p:extLst>
      <p:ext uri="{BB962C8B-B14F-4D97-AF65-F5344CB8AC3E}">
        <p14:creationId xmlns:p14="http://schemas.microsoft.com/office/powerpoint/2010/main" val="1796283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Exploiter les résultats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Les logs et le rapport de test sont disponibles en cliquant sur le menu Robot Results :</a:t>
            </a:r>
          </a:p>
          <a:p>
            <a:pPr lvl="1">
              <a:buFont typeface="Wingdings" panose="05000000000000000000" pitchFamily="2" charset="2"/>
              <a:buChar char="q"/>
            </a:pPr>
            <a:r>
              <a:rPr lang="fr-FR" sz="1400" dirty="0"/>
              <a:t>report.html</a:t>
            </a:r>
          </a:p>
          <a:p>
            <a:pPr lvl="1">
              <a:buFont typeface="Wingdings" panose="05000000000000000000" pitchFamily="2" charset="2"/>
              <a:buChar char="q"/>
            </a:pPr>
            <a:r>
              <a:rPr lang="fr-FR" sz="1400" dirty="0"/>
              <a:t>log.html</a:t>
            </a:r>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endParaRPr lang="fr-FR" dirty="0"/>
          </a:p>
          <a:p>
            <a:pPr>
              <a:buFont typeface="Wingdings" panose="05000000000000000000" pitchFamily="2" charset="2"/>
              <a:buChar char="q"/>
            </a:pPr>
            <a:endParaRPr lang="fr-FR" sz="1600" dirty="0"/>
          </a:p>
          <a:p>
            <a:pPr>
              <a:buFont typeface="Wingdings" panose="05000000000000000000" pitchFamily="2" charset="2"/>
              <a:buChar char="q"/>
            </a:pPr>
            <a:r>
              <a:rPr lang="fr-FR" dirty="0"/>
              <a:t> </a:t>
            </a:r>
            <a:r>
              <a:rPr lang="fr-FR" sz="1600" dirty="0"/>
              <a:t>Remarque : Si les rapports ne s’ouvrent pas et affichent une erreur </a:t>
            </a:r>
            <a:r>
              <a:rPr lang="fr-FR" sz="1600" b="1" dirty="0"/>
              <a:t>Opening Robot Framework log failed</a:t>
            </a:r>
            <a:r>
              <a:rPr lang="fr-FR" sz="1600" dirty="0"/>
              <a:t> alors il est nécessaire d’exécuter une commande dans la console de script du menu </a:t>
            </a:r>
            <a:r>
              <a:rPr lang="fr-FR" sz="1600" b="1" dirty="0"/>
              <a:t>Administrer Jenkins</a:t>
            </a:r>
            <a:r>
              <a:rPr lang="fr-FR" sz="1600" dirty="0"/>
              <a:t> (voir https://stackoverflow.com/questions/36607394/error-opening-robot-framework-log-failed)</a:t>
            </a:r>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5" name="Image 4">
            <a:extLst>
              <a:ext uri="{FF2B5EF4-FFF2-40B4-BE49-F238E27FC236}">
                <a16:creationId xmlns:a16="http://schemas.microsoft.com/office/drawing/2014/main" id="{5F99D644-BB38-A792-7169-353618E5A643}"/>
              </a:ext>
            </a:extLst>
          </p:cNvPr>
          <p:cNvPicPr>
            <a:picLocks noChangeAspect="1"/>
          </p:cNvPicPr>
          <p:nvPr/>
        </p:nvPicPr>
        <p:blipFill>
          <a:blip r:embed="rId4"/>
          <a:stretch>
            <a:fillRect/>
          </a:stretch>
        </p:blipFill>
        <p:spPr>
          <a:xfrm>
            <a:off x="4151784" y="1908029"/>
            <a:ext cx="6336704" cy="3499146"/>
          </a:xfrm>
          <a:prstGeom prst="rect">
            <a:avLst/>
          </a:prstGeom>
        </p:spPr>
      </p:pic>
    </p:spTree>
    <p:extLst>
      <p:ext uri="{BB962C8B-B14F-4D97-AF65-F5344CB8AC3E}">
        <p14:creationId xmlns:p14="http://schemas.microsoft.com/office/powerpoint/2010/main" val="8289850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Exploiter les résultats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Il est ainsi possible d’ouvrir les rapports de test depuis Jenkins :</a:t>
            </a:r>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6" name="Image 5">
            <a:extLst>
              <a:ext uri="{FF2B5EF4-FFF2-40B4-BE49-F238E27FC236}">
                <a16:creationId xmlns:a16="http://schemas.microsoft.com/office/drawing/2014/main" id="{CCCA3900-6C25-B6D0-C505-AFDFAF946BBF}"/>
              </a:ext>
            </a:extLst>
          </p:cNvPr>
          <p:cNvPicPr>
            <a:picLocks noChangeAspect="1"/>
          </p:cNvPicPr>
          <p:nvPr/>
        </p:nvPicPr>
        <p:blipFill>
          <a:blip r:embed="rId4"/>
          <a:stretch>
            <a:fillRect/>
          </a:stretch>
        </p:blipFill>
        <p:spPr>
          <a:xfrm>
            <a:off x="2279576" y="1916832"/>
            <a:ext cx="4975492" cy="3960440"/>
          </a:xfrm>
          <a:prstGeom prst="rect">
            <a:avLst/>
          </a:prstGeom>
        </p:spPr>
      </p:pic>
      <p:pic>
        <p:nvPicPr>
          <p:cNvPr id="8" name="Image 7">
            <a:extLst>
              <a:ext uri="{FF2B5EF4-FFF2-40B4-BE49-F238E27FC236}">
                <a16:creationId xmlns:a16="http://schemas.microsoft.com/office/drawing/2014/main" id="{74F94951-E5A0-952C-C0ED-A134B6C0935D}"/>
              </a:ext>
            </a:extLst>
          </p:cNvPr>
          <p:cNvPicPr>
            <a:picLocks noChangeAspect="1"/>
          </p:cNvPicPr>
          <p:nvPr/>
        </p:nvPicPr>
        <p:blipFill>
          <a:blip r:embed="rId5"/>
          <a:stretch>
            <a:fillRect/>
          </a:stretch>
        </p:blipFill>
        <p:spPr>
          <a:xfrm>
            <a:off x="7540057" y="1916832"/>
            <a:ext cx="4455626" cy="3600400"/>
          </a:xfrm>
          <a:prstGeom prst="rect">
            <a:avLst/>
          </a:prstGeom>
        </p:spPr>
      </p:pic>
    </p:spTree>
    <p:extLst>
      <p:ext uri="{BB962C8B-B14F-4D97-AF65-F5344CB8AC3E}">
        <p14:creationId xmlns:p14="http://schemas.microsoft.com/office/powerpoint/2010/main" val="5264946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Exploiter les résultats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On peut consulter les screenshots et les vidéos des tests depuis le dashboard Sauce Labs :</a:t>
            </a:r>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5" name="Image 4">
            <a:extLst>
              <a:ext uri="{FF2B5EF4-FFF2-40B4-BE49-F238E27FC236}">
                <a16:creationId xmlns:a16="http://schemas.microsoft.com/office/drawing/2014/main" id="{27A2E5E4-4D7D-BA0B-1D61-161B48646AA5}"/>
              </a:ext>
            </a:extLst>
          </p:cNvPr>
          <p:cNvPicPr>
            <a:picLocks noChangeAspect="1"/>
          </p:cNvPicPr>
          <p:nvPr/>
        </p:nvPicPr>
        <p:blipFill>
          <a:blip r:embed="rId4"/>
          <a:stretch>
            <a:fillRect/>
          </a:stretch>
        </p:blipFill>
        <p:spPr>
          <a:xfrm>
            <a:off x="2464296" y="2276872"/>
            <a:ext cx="8894732" cy="2916385"/>
          </a:xfrm>
          <a:prstGeom prst="rect">
            <a:avLst/>
          </a:prstGeom>
        </p:spPr>
      </p:pic>
    </p:spTree>
    <p:extLst>
      <p:ext uri="{BB962C8B-B14F-4D97-AF65-F5344CB8AC3E}">
        <p14:creationId xmlns:p14="http://schemas.microsoft.com/office/powerpoint/2010/main" val="30606983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Paramétrage de Jenkins (CI /CD)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Exploiter les résultats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sz="1600" dirty="0"/>
              <a:t> Il est possible d’envoyer des notifications en cas de build en erreur depuis Jenkins à un ou plusieurs destinataires.</a:t>
            </a:r>
          </a:p>
          <a:p>
            <a:pPr>
              <a:buFont typeface="Wingdings" panose="05000000000000000000" pitchFamily="2" charset="2"/>
              <a:buChar char="q"/>
            </a:pPr>
            <a:r>
              <a:rPr lang="fr-FR" sz="1600" dirty="0"/>
              <a:t> Dans ce cas, un email qui peut être personnalisé est envoyé au destinataire. Celui-ci peut contenir notamment des liens vers les logs :</a:t>
            </a:r>
          </a:p>
          <a:p>
            <a:pPr>
              <a:buFont typeface="Wingdings" panose="05000000000000000000" pitchFamily="2" charset="2"/>
              <a:buChar char="q"/>
            </a:pPr>
            <a:endParaRPr lang="fr-FR" dirty="0"/>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4" name="Image 3">
            <a:extLst>
              <a:ext uri="{FF2B5EF4-FFF2-40B4-BE49-F238E27FC236}">
                <a16:creationId xmlns:a16="http://schemas.microsoft.com/office/drawing/2014/main" id="{028E8729-C040-5349-C479-925B4BBE3EDA}"/>
              </a:ext>
            </a:extLst>
          </p:cNvPr>
          <p:cNvPicPr>
            <a:picLocks noChangeAspect="1"/>
          </p:cNvPicPr>
          <p:nvPr/>
        </p:nvPicPr>
        <p:blipFill>
          <a:blip r:embed="rId4"/>
          <a:stretch>
            <a:fillRect/>
          </a:stretch>
        </p:blipFill>
        <p:spPr>
          <a:xfrm>
            <a:off x="2351584" y="2708920"/>
            <a:ext cx="5261304" cy="3316511"/>
          </a:xfrm>
          <a:prstGeom prst="rect">
            <a:avLst/>
          </a:prstGeom>
        </p:spPr>
      </p:pic>
    </p:spTree>
    <p:extLst>
      <p:ext uri="{BB962C8B-B14F-4D97-AF65-F5344CB8AC3E}">
        <p14:creationId xmlns:p14="http://schemas.microsoft.com/office/powerpoint/2010/main" val="2126402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02</a:t>
            </a:r>
          </a:p>
        </p:txBody>
      </p:sp>
      <p:sp>
        <p:nvSpPr>
          <p:cNvPr id="4" name="Espace réservé du texte 3"/>
          <p:cNvSpPr>
            <a:spLocks noGrp="1"/>
          </p:cNvSpPr>
          <p:nvPr>
            <p:ph type="body" sz="quarter" idx="38"/>
          </p:nvPr>
        </p:nvSpPr>
        <p:spPr>
          <a:xfrm>
            <a:off x="1127448" y="4010969"/>
            <a:ext cx="5650643" cy="533871"/>
          </a:xfrm>
        </p:spPr>
        <p:txBody>
          <a:bodyPr/>
          <a:lstStyle/>
          <a:p>
            <a:r>
              <a:rPr lang="fr-FR" sz="2400" dirty="0"/>
              <a:t>Présentation de Robot Framework</a:t>
            </a:r>
          </a:p>
        </p:txBody>
      </p:sp>
      <p:pic>
        <p:nvPicPr>
          <p:cNvPr id="8" name="Espace réservé pour une image  7"/>
          <p:cNvPicPr>
            <a:picLocks noGrp="1" noChangeAspect="1"/>
          </p:cNvPicPr>
          <p:nvPr>
            <p:ph type="pic" sz="quarter" idx="39"/>
          </p:nvPr>
        </p:nvPicPr>
        <p:blipFill>
          <a:blip r:embed="rId2">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16647338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outils de record de tests automatisés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Katalon Recorder</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5" name="ZoneTexte 4">
            <a:extLst>
              <a:ext uri="{FF2B5EF4-FFF2-40B4-BE49-F238E27FC236}">
                <a16:creationId xmlns:a16="http://schemas.microsoft.com/office/drawing/2014/main" id="{2DBE507E-AA10-D8B7-0D10-911EDA7F4EBA}"/>
              </a:ext>
            </a:extLst>
          </p:cNvPr>
          <p:cNvSpPr txBox="1"/>
          <p:nvPr/>
        </p:nvSpPr>
        <p:spPr>
          <a:xfrm>
            <a:off x="2495600" y="1483691"/>
            <a:ext cx="6097656" cy="388824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400"/>
              </a:spcAft>
              <a:buClr>
                <a:srgbClr val="636CAD"/>
              </a:buClr>
              <a:buSzTx/>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Katalon Recorder est un outil d'enregistrement de tests automatisés qui peut générer des scripts de test pour plusieurs langages de programmation, y compris Robot Framework en enregistrant les actions utilisateur dans un navigateur puis en les rejouant automatiquement.</a:t>
            </a:r>
          </a:p>
          <a:p>
            <a:pPr marR="0" lvl="0" algn="l" defTabSz="914400" rtl="0" eaLnBrk="1" fontAlgn="auto" latinLnBrk="0" hangingPunct="1">
              <a:lnSpc>
                <a:spcPct val="100000"/>
              </a:lnSpc>
              <a:spcBef>
                <a:spcPts val="0"/>
              </a:spcBef>
              <a:spcAft>
                <a:spcPts val="400"/>
              </a:spcAft>
              <a:buClr>
                <a:srgbClr val="636CAD"/>
              </a:buClr>
              <a:buSzTx/>
              <a:tabLst/>
              <a:defRPr/>
            </a:pPr>
            <a:endParaRPr kumimoji="0" lang="fr-FR" sz="1400" b="0" i="0" u="none" strike="noStrike" kern="1200" cap="none" spc="0" normalizeH="0" baseline="0" noProof="0" dirty="0">
              <a:ln>
                <a:noFill/>
              </a:ln>
              <a:solidFill>
                <a:prstClr val="black"/>
              </a:solidFill>
              <a:effectLst/>
              <a:uLnTx/>
              <a:uFillTx/>
              <a:latin typeface="Arial"/>
              <a:ea typeface="+mn-ea"/>
              <a:cs typeface="+mn-cs"/>
            </a:endParaRPr>
          </a:p>
          <a:p>
            <a:pPr marR="0" lvl="0" algn="l" defTabSz="914400" rtl="0" eaLnBrk="1" fontAlgn="auto" latinLnBrk="0" hangingPunct="1">
              <a:lnSpc>
                <a:spcPct val="100000"/>
              </a:lnSpc>
              <a:spcBef>
                <a:spcPts val="0"/>
              </a:spcBef>
              <a:spcAft>
                <a:spcPts val="400"/>
              </a:spcAft>
              <a:buClr>
                <a:srgbClr val="636CAD"/>
              </a:buClr>
              <a:buSzTx/>
              <a:tabLst/>
              <a:defRPr/>
            </a:pPr>
            <a:r>
              <a:rPr lang="fr-FR" sz="1400" dirty="0">
                <a:solidFill>
                  <a:prstClr val="black"/>
                </a:solidFill>
                <a:latin typeface="Arial"/>
              </a:rPr>
              <a:t>Etapes d’utilisation de Katalon Recorder :</a:t>
            </a:r>
            <a:endParaRPr kumimoji="0" lang="fr-FR" sz="1400" b="0" i="0" u="none" strike="noStrike" kern="1200" cap="none" spc="0" normalizeH="0" baseline="0" noProof="0" dirty="0">
              <a:ln>
                <a:noFill/>
              </a:ln>
              <a:solidFill>
                <a:prstClr val="black"/>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400"/>
              </a:spcAft>
              <a:buClr>
                <a:srgbClr val="636CAD"/>
              </a:buClr>
              <a:buSzTx/>
              <a:buFont typeface="+mj-lt"/>
              <a:buAutoNum type="arabicPeriod"/>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Lancer Chrome</a:t>
            </a:r>
          </a:p>
          <a:p>
            <a:pPr marL="342900" marR="0" lvl="0" indent="-342900" algn="l" defTabSz="914400" rtl="0" eaLnBrk="1" fontAlgn="auto" latinLnBrk="0" hangingPunct="1">
              <a:lnSpc>
                <a:spcPct val="100000"/>
              </a:lnSpc>
              <a:spcBef>
                <a:spcPts val="0"/>
              </a:spcBef>
              <a:spcAft>
                <a:spcPts val="400"/>
              </a:spcAft>
              <a:buClr>
                <a:srgbClr val="636CAD"/>
              </a:buClr>
              <a:buSzTx/>
              <a:buFont typeface="+mj-lt"/>
              <a:buAutoNum type="arabicPeriod"/>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Cliquer sur Katalon Recorder</a:t>
            </a:r>
          </a:p>
          <a:p>
            <a:pPr marL="342900" marR="0" lvl="0" indent="-342900" algn="l" defTabSz="914400" rtl="0" eaLnBrk="1" fontAlgn="auto" latinLnBrk="0" hangingPunct="1">
              <a:lnSpc>
                <a:spcPct val="100000"/>
              </a:lnSpc>
              <a:spcBef>
                <a:spcPts val="0"/>
              </a:spcBef>
              <a:spcAft>
                <a:spcPts val="400"/>
              </a:spcAft>
              <a:buClr>
                <a:srgbClr val="636CAD"/>
              </a:buClr>
              <a:buSzTx/>
              <a:buFont typeface="+mj-lt"/>
              <a:buAutoNum type="arabicPeriod"/>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Cliquer sur Record</a:t>
            </a:r>
          </a:p>
          <a:p>
            <a:pPr marL="342900" marR="0" lvl="0" indent="-342900" algn="l" defTabSz="914400" rtl="0" eaLnBrk="1" fontAlgn="auto" latinLnBrk="0" hangingPunct="1">
              <a:lnSpc>
                <a:spcPct val="100000"/>
              </a:lnSpc>
              <a:spcBef>
                <a:spcPts val="0"/>
              </a:spcBef>
              <a:spcAft>
                <a:spcPts val="400"/>
              </a:spcAft>
              <a:buClr>
                <a:srgbClr val="636CAD"/>
              </a:buClr>
              <a:buSzTx/>
              <a:buFont typeface="+mj-lt"/>
              <a:buAutoNum type="arabicPeriod"/>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Aller sur le site https://www.saucedemo.com/</a:t>
            </a:r>
          </a:p>
          <a:p>
            <a:pPr marL="342900" marR="0" lvl="0" indent="-342900" algn="l" defTabSz="914400" rtl="0" eaLnBrk="1" fontAlgn="auto" latinLnBrk="0" hangingPunct="1">
              <a:lnSpc>
                <a:spcPct val="100000"/>
              </a:lnSpc>
              <a:spcBef>
                <a:spcPts val="0"/>
              </a:spcBef>
              <a:spcAft>
                <a:spcPts val="400"/>
              </a:spcAft>
              <a:buClr>
                <a:srgbClr val="636CAD"/>
              </a:buClr>
              <a:buSzTx/>
              <a:buFont typeface="+mj-lt"/>
              <a:buAutoNum type="arabicPeriod"/>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Faire des actions sur le site (les actions sont capturées par l’outil)</a:t>
            </a:r>
          </a:p>
          <a:p>
            <a:pPr marL="342900" marR="0" lvl="0" indent="-342900" algn="l" defTabSz="914400" rtl="0" eaLnBrk="1" fontAlgn="auto" latinLnBrk="0" hangingPunct="1">
              <a:lnSpc>
                <a:spcPct val="100000"/>
              </a:lnSpc>
              <a:spcBef>
                <a:spcPts val="0"/>
              </a:spcBef>
              <a:spcAft>
                <a:spcPts val="400"/>
              </a:spcAft>
              <a:buClr>
                <a:srgbClr val="636CAD"/>
              </a:buClr>
              <a:buSzTx/>
              <a:buFont typeface="+mj-lt"/>
              <a:buAutoNum type="arabicPeriod"/>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Cliquer sur Stop</a:t>
            </a:r>
          </a:p>
          <a:p>
            <a:pPr marL="342900" marR="0" lvl="0" indent="-342900" algn="l" defTabSz="914400" rtl="0" eaLnBrk="1" fontAlgn="auto" latinLnBrk="0" hangingPunct="1">
              <a:lnSpc>
                <a:spcPct val="100000"/>
              </a:lnSpc>
              <a:spcBef>
                <a:spcPts val="0"/>
              </a:spcBef>
              <a:spcAft>
                <a:spcPts val="400"/>
              </a:spcAft>
              <a:buClr>
                <a:srgbClr val="636CAD"/>
              </a:buClr>
              <a:buSzTx/>
              <a:buFont typeface="+mj-lt"/>
              <a:buAutoNum type="arabicPeriod"/>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Cliquer sur Export puis sélectionner Robot Framework</a:t>
            </a:r>
          </a:p>
          <a:p>
            <a:pPr marL="342900" marR="0" lvl="0" indent="-342900" algn="l" defTabSz="914400" rtl="0" eaLnBrk="1" fontAlgn="auto" latinLnBrk="0" hangingPunct="1">
              <a:lnSpc>
                <a:spcPct val="100000"/>
              </a:lnSpc>
              <a:spcBef>
                <a:spcPts val="0"/>
              </a:spcBef>
              <a:spcAft>
                <a:spcPts val="400"/>
              </a:spcAft>
              <a:buClr>
                <a:srgbClr val="636CAD"/>
              </a:buClr>
              <a:buSzTx/>
              <a:buFont typeface="+mj-lt"/>
              <a:buAutoNum type="arabicPeriod"/>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Copier le code et le coller dans un script avec une extension .robot</a:t>
            </a:r>
          </a:p>
          <a:p>
            <a:pPr marL="342900" marR="0" lvl="0" indent="-342900" algn="l" defTabSz="914400" rtl="0" eaLnBrk="1" fontAlgn="auto" latinLnBrk="0" hangingPunct="1">
              <a:lnSpc>
                <a:spcPct val="100000"/>
              </a:lnSpc>
              <a:spcBef>
                <a:spcPts val="0"/>
              </a:spcBef>
              <a:spcAft>
                <a:spcPts val="400"/>
              </a:spcAft>
              <a:buClr>
                <a:srgbClr val="636CAD"/>
              </a:buClr>
              <a:buSzTx/>
              <a:buFont typeface="+mj-lt"/>
              <a:buAutoNum type="arabicPeriod"/>
              <a:tabLst/>
              <a:defRPr/>
            </a:pPr>
            <a:r>
              <a:rPr kumimoji="0" lang="fr-FR" sz="1400" b="0" i="0" u="none" strike="noStrike" kern="1200" cap="none" spc="0" normalizeH="0" baseline="0" noProof="0" dirty="0">
                <a:ln>
                  <a:noFill/>
                </a:ln>
                <a:solidFill>
                  <a:prstClr val="black"/>
                </a:solidFill>
                <a:effectLst/>
                <a:uLnTx/>
                <a:uFillTx/>
                <a:latin typeface="Arial"/>
                <a:ea typeface="+mn-ea"/>
                <a:cs typeface="+mn-cs"/>
              </a:rPr>
              <a:t>Lancer le script</a:t>
            </a:r>
          </a:p>
        </p:txBody>
      </p:sp>
    </p:spTree>
    <p:extLst>
      <p:ext uri="{BB962C8B-B14F-4D97-AF65-F5344CB8AC3E}">
        <p14:creationId xmlns:p14="http://schemas.microsoft.com/office/powerpoint/2010/main" val="1734457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Pour satisfaire les standards Robot Framework, chaque nom de fichier de test doit se terminer par l’extension </a:t>
            </a:r>
            <a:r>
              <a:rPr lang="fr-FR" b="1" dirty="0"/>
              <a:t>.robot</a:t>
            </a:r>
          </a:p>
          <a:p>
            <a:pPr marL="285750" indent="-285750">
              <a:buFont typeface="Wingdings" panose="05000000000000000000" pitchFamily="2" charset="2"/>
              <a:buChar char="q"/>
            </a:pPr>
            <a:endParaRPr lang="fr-FR" b="1"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Syntaxe et modules</a:t>
            </a:r>
            <a:endParaRPr lang="fr-FR" dirty="0"/>
          </a:p>
        </p:txBody>
      </p:sp>
      <p:pic>
        <p:nvPicPr>
          <p:cNvPr id="3" name="Image 2">
            <a:extLst>
              <a:ext uri="{FF2B5EF4-FFF2-40B4-BE49-F238E27FC236}">
                <a16:creationId xmlns:a16="http://schemas.microsoft.com/office/drawing/2014/main" id="{99072694-EEAE-2641-8E19-4DB2DBC66500}"/>
              </a:ext>
            </a:extLst>
          </p:cNvPr>
          <p:cNvPicPr>
            <a:picLocks noChangeAspect="1"/>
          </p:cNvPicPr>
          <p:nvPr/>
        </p:nvPicPr>
        <p:blipFill>
          <a:blip r:embed="rId4"/>
          <a:stretch>
            <a:fillRect/>
          </a:stretch>
        </p:blipFill>
        <p:spPr>
          <a:xfrm>
            <a:off x="2146793" y="2612771"/>
            <a:ext cx="9536398" cy="2130843"/>
          </a:xfrm>
          <a:prstGeom prst="rect">
            <a:avLst/>
          </a:prstGeom>
          <a:ln>
            <a:solidFill>
              <a:schemeClr val="bg1">
                <a:lumMod val="10000"/>
              </a:schemeClr>
            </a:solidFill>
          </a:ln>
        </p:spPr>
      </p:pic>
    </p:spTree>
    <p:extLst>
      <p:ext uri="{BB962C8B-B14F-4D97-AF65-F5344CB8AC3E}">
        <p14:creationId xmlns:p14="http://schemas.microsoft.com/office/powerpoint/2010/main" val="2962243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Un test écrit avec Robot Framework contient plusieurs modules: </a:t>
            </a:r>
            <a:r>
              <a:rPr lang="fr-FR" b="1" dirty="0"/>
              <a:t>Settings, Variables, Test Cases et Keywords</a:t>
            </a:r>
          </a:p>
          <a:p>
            <a:pPr marL="285750" indent="-285750">
              <a:buFont typeface="Wingdings" panose="05000000000000000000" pitchFamily="2" charset="2"/>
              <a:buChar char="q"/>
            </a:pPr>
            <a:r>
              <a:rPr lang="fr-FR" dirty="0"/>
              <a:t>Pour déclarer un nom de module, il doit être précédé et suffixé de </a:t>
            </a:r>
            <a:r>
              <a:rPr lang="fr-FR" b="1" dirty="0"/>
              <a:t>trois étoiles</a:t>
            </a:r>
            <a:r>
              <a:rPr lang="fr-FR" dirty="0"/>
              <a:t> (exemple : *** Settings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Syntaxe et modules</a:t>
            </a:r>
            <a:endParaRPr lang="fr-FR" dirty="0"/>
          </a:p>
        </p:txBody>
      </p:sp>
      <p:pic>
        <p:nvPicPr>
          <p:cNvPr id="4" name="Image 3">
            <a:extLst>
              <a:ext uri="{FF2B5EF4-FFF2-40B4-BE49-F238E27FC236}">
                <a16:creationId xmlns:a16="http://schemas.microsoft.com/office/drawing/2014/main" id="{D2891F16-C526-85DA-F489-CE28E510BF3D}"/>
              </a:ext>
            </a:extLst>
          </p:cNvPr>
          <p:cNvPicPr>
            <a:picLocks noChangeAspect="1"/>
          </p:cNvPicPr>
          <p:nvPr/>
        </p:nvPicPr>
        <p:blipFill>
          <a:blip r:embed="rId4"/>
          <a:stretch>
            <a:fillRect/>
          </a:stretch>
        </p:blipFill>
        <p:spPr>
          <a:xfrm>
            <a:off x="2386038" y="2492896"/>
            <a:ext cx="7882641" cy="3927369"/>
          </a:xfrm>
          <a:prstGeom prst="rect">
            <a:avLst/>
          </a:prstGeom>
        </p:spPr>
      </p:pic>
    </p:spTree>
    <p:extLst>
      <p:ext uri="{BB962C8B-B14F-4D97-AF65-F5344CB8AC3E}">
        <p14:creationId xmlns:p14="http://schemas.microsoft.com/office/powerpoint/2010/main" val="157046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36"/>
          </p:nvPr>
        </p:nvPicPr>
        <p:blipFill>
          <a:blip r:embed="rId3" cstate="email">
            <a:extLst>
              <a:ext uri="{28A0092B-C50C-407E-A947-70E740481C1C}">
                <a14:useLocalDpi xmlns:a14="http://schemas.microsoft.com/office/drawing/2010/main"/>
              </a:ext>
            </a:extLst>
          </a:blip>
          <a:srcRect t="10" b="10"/>
          <a:stretch>
            <a:fillRect/>
          </a:stretch>
        </p:blipFill>
        <p:spPr>
          <a:xfrm>
            <a:off x="5221446" y="0"/>
            <a:ext cx="2986216" cy="6858000"/>
          </a:xfrm>
        </p:spPr>
      </p:pic>
      <p:sp>
        <p:nvSpPr>
          <p:cNvPr id="22" name="TextBox 2"/>
          <p:cNvSpPr txBox="1"/>
          <p:nvPr/>
        </p:nvSpPr>
        <p:spPr>
          <a:xfrm>
            <a:off x="1143261" y="3361557"/>
            <a:ext cx="2821285" cy="49859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727"/>
                </a:solidFill>
                <a:effectLst/>
                <a:uLnTx/>
                <a:uFillTx/>
                <a:latin typeface="Arial Black"/>
                <a:ea typeface="Arial Black" charset="0"/>
                <a:cs typeface="Arial Black" charset="0"/>
              </a:rPr>
              <a:t>SOMMAIRE</a:t>
            </a:r>
          </a:p>
        </p:txBody>
      </p:sp>
      <p:sp>
        <p:nvSpPr>
          <p:cNvPr id="11" name="TextBox 4"/>
          <p:cNvSpPr txBox="1"/>
          <p:nvPr/>
        </p:nvSpPr>
        <p:spPr>
          <a:xfrm>
            <a:off x="8711311" y="768827"/>
            <a:ext cx="3605373" cy="541071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rPr>
              <a:t>Introduction</a:t>
            </a: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1600" b="1" i="0" u="none" strike="noStrike" kern="1200" cap="none" spc="0" normalizeH="0" baseline="0" dirty="0">
                <a:ln>
                  <a:noFill/>
                </a:ln>
                <a:solidFill>
                  <a:srgbClr val="FEFEFE"/>
                </a:solidFill>
                <a:effectLst/>
                <a:uLnTx/>
                <a:uFillTx/>
                <a:latin typeface="Arial" panose="020B0604020202020204" pitchFamily="34" charset="0"/>
                <a:ea typeface="Arial Black" charset="0"/>
                <a:cs typeface="Arial" panose="020B0604020202020204" pitchFamily="34" charset="0"/>
              </a:rPr>
              <a:t>Premiers pas</a:t>
            </a: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rPr>
              <a:t>Usages standards</a:t>
            </a: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rPr>
              <a:t>Usages avancés</a:t>
            </a: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fr-FR" sz="1600" b="1" dirty="0">
              <a:solidFill>
                <a:srgbClr val="FEFEFE"/>
              </a:solidFill>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fr-FR" sz="1600" b="1" dirty="0">
                <a:solidFill>
                  <a:srgbClr val="FEFEFE"/>
                </a:solidFill>
                <a:latin typeface="Arial" panose="020B0604020202020204" pitchFamily="34" charset="0"/>
                <a:ea typeface="Arial Black" charset="0"/>
                <a:cs typeface="Arial" panose="020B0604020202020204" pitchFamily="34" charset="0"/>
              </a:rPr>
              <a:t>Annexes</a:t>
            </a:r>
            <a:endParaRPr kumimoji="0" lang="en-US" sz="1600" b="1" i="0" u="none" strike="noStrike" kern="1200" cap="none" spc="0" normalizeH="0" baseline="0" noProof="0" dirty="0">
              <a:ln>
                <a:noFill/>
              </a:ln>
              <a:solidFill>
                <a:srgbClr val="FEFEFE"/>
              </a:solidFill>
              <a:effectLst/>
              <a:uLnTx/>
              <a:uFillTx/>
              <a:latin typeface="Arial" panose="020B0604020202020204" pitchFamily="34" charset="0"/>
              <a:ea typeface="Arial Black" charset="0"/>
              <a:cs typeface="Arial" panose="020B0604020202020204" pitchFamily="34" charset="0"/>
            </a:endParaRPr>
          </a:p>
        </p:txBody>
      </p:sp>
      <p:sp>
        <p:nvSpPr>
          <p:cNvPr id="12" name="Oval 9"/>
          <p:cNvSpPr/>
          <p:nvPr/>
        </p:nvSpPr>
        <p:spPr>
          <a:xfrm>
            <a:off x="7838379" y="777895"/>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300" normalizeH="0" baseline="0" noProof="0" dirty="0">
              <a:ln>
                <a:noFill/>
              </a:ln>
              <a:solidFill>
                <a:srgbClr val="FEFEFE"/>
              </a:solidFill>
              <a:effectLst/>
              <a:uLnTx/>
              <a:uFillTx/>
              <a:latin typeface="Arial" charset="0"/>
              <a:ea typeface="Arial" charset="0"/>
              <a:cs typeface="Arial" charset="0"/>
            </a:endParaRPr>
          </a:p>
        </p:txBody>
      </p:sp>
      <p:sp>
        <p:nvSpPr>
          <p:cNvPr id="16" name="Oval 9"/>
          <p:cNvSpPr/>
          <p:nvPr/>
        </p:nvSpPr>
        <p:spPr>
          <a:xfrm>
            <a:off x="7838379" y="2021949"/>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300" normalizeH="0" baseline="0" noProof="0" dirty="0">
              <a:ln>
                <a:noFill/>
              </a:ln>
              <a:solidFill>
                <a:srgbClr val="FEFEFE"/>
              </a:solidFill>
              <a:effectLst/>
              <a:uLnTx/>
              <a:uFillTx/>
              <a:latin typeface="Arial" charset="0"/>
              <a:ea typeface="Arial" charset="0"/>
              <a:cs typeface="Arial" charset="0"/>
            </a:endParaRPr>
          </a:p>
        </p:txBody>
      </p:sp>
      <p:sp>
        <p:nvSpPr>
          <p:cNvPr id="20" name="Oval 9"/>
          <p:cNvSpPr/>
          <p:nvPr/>
        </p:nvSpPr>
        <p:spPr>
          <a:xfrm>
            <a:off x="7838379" y="3266003"/>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300" normalizeH="0" baseline="0" noProof="0" dirty="0">
              <a:ln>
                <a:noFill/>
              </a:ln>
              <a:solidFill>
                <a:srgbClr val="FEFEFE"/>
              </a:solidFill>
              <a:effectLst/>
              <a:uLnTx/>
              <a:uFillTx/>
              <a:latin typeface="Arial" charset="0"/>
              <a:ea typeface="Arial" charset="0"/>
              <a:cs typeface="Arial" charset="0"/>
            </a:endParaRPr>
          </a:p>
        </p:txBody>
      </p:sp>
      <p:sp>
        <p:nvSpPr>
          <p:cNvPr id="29" name="Oval 9"/>
          <p:cNvSpPr/>
          <p:nvPr/>
        </p:nvSpPr>
        <p:spPr>
          <a:xfrm>
            <a:off x="7838379" y="4510057"/>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300" normalizeH="0" baseline="0" noProof="0" dirty="0">
              <a:ln>
                <a:noFill/>
              </a:ln>
              <a:solidFill>
                <a:srgbClr val="FEFEFE"/>
              </a:solidFill>
              <a:effectLst/>
              <a:uLnTx/>
              <a:uFillTx/>
              <a:latin typeface="Arial" charset="0"/>
              <a:ea typeface="Arial" charset="0"/>
              <a:cs typeface="Arial" charset="0"/>
            </a:endParaRPr>
          </a:p>
        </p:txBody>
      </p:sp>
      <p:sp>
        <p:nvSpPr>
          <p:cNvPr id="31" name="Oval 9">
            <a:extLst>
              <a:ext uri="{FF2B5EF4-FFF2-40B4-BE49-F238E27FC236}">
                <a16:creationId xmlns:a16="http://schemas.microsoft.com/office/drawing/2014/main" id="{B1122DA8-2F01-42F6-BD0D-CF35AFEF826D}"/>
              </a:ext>
            </a:extLst>
          </p:cNvPr>
          <p:cNvSpPr/>
          <p:nvPr/>
        </p:nvSpPr>
        <p:spPr>
          <a:xfrm>
            <a:off x="7838379" y="5628334"/>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300" normalizeH="0" baseline="0" noProof="0" dirty="0">
              <a:ln>
                <a:noFill/>
              </a:ln>
              <a:solidFill>
                <a:srgbClr val="FEFEFE"/>
              </a:solidFill>
              <a:effectLst/>
              <a:uLnTx/>
              <a:uFillTx/>
              <a:latin typeface="Arial" charset="0"/>
              <a:ea typeface="Arial" charset="0"/>
              <a:cs typeface="Arial" charset="0"/>
            </a:endParaRPr>
          </a:p>
        </p:txBody>
      </p:sp>
      <p:grpSp>
        <p:nvGrpSpPr>
          <p:cNvPr id="9" name="Groupe 8"/>
          <p:cNvGrpSpPr/>
          <p:nvPr/>
        </p:nvGrpSpPr>
        <p:grpSpPr>
          <a:xfrm>
            <a:off x="8045242" y="3480083"/>
            <a:ext cx="368773" cy="299466"/>
            <a:chOff x="7994671" y="4724137"/>
            <a:chExt cx="368773" cy="299466"/>
          </a:xfrm>
          <a:solidFill>
            <a:schemeClr val="tx1"/>
          </a:solidFill>
        </p:grpSpPr>
        <p:sp>
          <p:nvSpPr>
            <p:cNvPr id="40" name="Freeform 132"/>
            <p:cNvSpPr>
              <a:spLocks/>
            </p:cNvSpPr>
            <p:nvPr/>
          </p:nvSpPr>
          <p:spPr bwMode="auto">
            <a:xfrm>
              <a:off x="8083673" y="4808950"/>
              <a:ext cx="99473" cy="214653"/>
            </a:xfrm>
            <a:custGeom>
              <a:avLst/>
              <a:gdLst>
                <a:gd name="T0" fmla="*/ 526 w 1052"/>
                <a:gd name="T1" fmla="*/ 0 h 2255"/>
                <a:gd name="T2" fmla="*/ 546 w 1052"/>
                <a:gd name="T3" fmla="*/ 3 h 2255"/>
                <a:gd name="T4" fmla="*/ 565 w 1052"/>
                <a:gd name="T5" fmla="*/ 9 h 2255"/>
                <a:gd name="T6" fmla="*/ 580 w 1052"/>
                <a:gd name="T7" fmla="*/ 20 h 2255"/>
                <a:gd name="T8" fmla="*/ 594 w 1052"/>
                <a:gd name="T9" fmla="*/ 34 h 2255"/>
                <a:gd name="T10" fmla="*/ 1037 w 1052"/>
                <a:gd name="T11" fmla="*/ 638 h 2255"/>
                <a:gd name="T12" fmla="*/ 1046 w 1052"/>
                <a:gd name="T13" fmla="*/ 654 h 2255"/>
                <a:gd name="T14" fmla="*/ 1051 w 1052"/>
                <a:gd name="T15" fmla="*/ 671 h 2255"/>
                <a:gd name="T16" fmla="*/ 1052 w 1052"/>
                <a:gd name="T17" fmla="*/ 689 h 2255"/>
                <a:gd name="T18" fmla="*/ 1050 w 1052"/>
                <a:gd name="T19" fmla="*/ 708 h 2255"/>
                <a:gd name="T20" fmla="*/ 1044 w 1052"/>
                <a:gd name="T21" fmla="*/ 724 h 2255"/>
                <a:gd name="T22" fmla="*/ 1034 w 1052"/>
                <a:gd name="T23" fmla="*/ 740 h 2255"/>
                <a:gd name="T24" fmla="*/ 1020 w 1052"/>
                <a:gd name="T25" fmla="*/ 752 h 2255"/>
                <a:gd name="T26" fmla="*/ 1006 w 1052"/>
                <a:gd name="T27" fmla="*/ 762 h 2255"/>
                <a:gd name="T28" fmla="*/ 988 w 1052"/>
                <a:gd name="T29" fmla="*/ 768 h 2255"/>
                <a:gd name="T30" fmla="*/ 969 w 1052"/>
                <a:gd name="T31" fmla="*/ 770 h 2255"/>
                <a:gd name="T32" fmla="*/ 787 w 1052"/>
                <a:gd name="T33" fmla="*/ 770 h 2255"/>
                <a:gd name="T34" fmla="*/ 787 w 1052"/>
                <a:gd name="T35" fmla="*/ 2172 h 2255"/>
                <a:gd name="T36" fmla="*/ 784 w 1052"/>
                <a:gd name="T37" fmla="*/ 2195 h 2255"/>
                <a:gd name="T38" fmla="*/ 776 w 1052"/>
                <a:gd name="T39" fmla="*/ 2215 h 2255"/>
                <a:gd name="T40" fmla="*/ 763 w 1052"/>
                <a:gd name="T41" fmla="*/ 2232 h 2255"/>
                <a:gd name="T42" fmla="*/ 746 w 1052"/>
                <a:gd name="T43" fmla="*/ 2244 h 2255"/>
                <a:gd name="T44" fmla="*/ 726 w 1052"/>
                <a:gd name="T45" fmla="*/ 2252 h 2255"/>
                <a:gd name="T46" fmla="*/ 704 w 1052"/>
                <a:gd name="T47" fmla="*/ 2255 h 2255"/>
                <a:gd name="T48" fmla="*/ 349 w 1052"/>
                <a:gd name="T49" fmla="*/ 2255 h 2255"/>
                <a:gd name="T50" fmla="*/ 326 w 1052"/>
                <a:gd name="T51" fmla="*/ 2252 h 2255"/>
                <a:gd name="T52" fmla="*/ 307 w 1052"/>
                <a:gd name="T53" fmla="*/ 2244 h 2255"/>
                <a:gd name="T54" fmla="*/ 290 w 1052"/>
                <a:gd name="T55" fmla="*/ 2232 h 2255"/>
                <a:gd name="T56" fmla="*/ 277 w 1052"/>
                <a:gd name="T57" fmla="*/ 2215 h 2255"/>
                <a:gd name="T58" fmla="*/ 268 w 1052"/>
                <a:gd name="T59" fmla="*/ 2195 h 2255"/>
                <a:gd name="T60" fmla="*/ 265 w 1052"/>
                <a:gd name="T61" fmla="*/ 2172 h 2255"/>
                <a:gd name="T62" fmla="*/ 265 w 1052"/>
                <a:gd name="T63" fmla="*/ 770 h 2255"/>
                <a:gd name="T64" fmla="*/ 83 w 1052"/>
                <a:gd name="T65" fmla="*/ 770 h 2255"/>
                <a:gd name="T66" fmla="*/ 65 w 1052"/>
                <a:gd name="T67" fmla="*/ 768 h 2255"/>
                <a:gd name="T68" fmla="*/ 48 w 1052"/>
                <a:gd name="T69" fmla="*/ 762 h 2255"/>
                <a:gd name="T70" fmla="*/ 32 w 1052"/>
                <a:gd name="T71" fmla="*/ 752 h 2255"/>
                <a:gd name="T72" fmla="*/ 20 w 1052"/>
                <a:gd name="T73" fmla="*/ 740 h 2255"/>
                <a:gd name="T74" fmla="*/ 9 w 1052"/>
                <a:gd name="T75" fmla="*/ 724 h 2255"/>
                <a:gd name="T76" fmla="*/ 3 w 1052"/>
                <a:gd name="T77" fmla="*/ 708 h 2255"/>
                <a:gd name="T78" fmla="*/ 0 w 1052"/>
                <a:gd name="T79" fmla="*/ 689 h 2255"/>
                <a:gd name="T80" fmla="*/ 2 w 1052"/>
                <a:gd name="T81" fmla="*/ 671 h 2255"/>
                <a:gd name="T82" fmla="*/ 7 w 1052"/>
                <a:gd name="T83" fmla="*/ 654 h 2255"/>
                <a:gd name="T84" fmla="*/ 17 w 1052"/>
                <a:gd name="T85" fmla="*/ 638 h 2255"/>
                <a:gd name="T86" fmla="*/ 460 w 1052"/>
                <a:gd name="T87" fmla="*/ 34 h 2255"/>
                <a:gd name="T88" fmla="*/ 473 w 1052"/>
                <a:gd name="T89" fmla="*/ 20 h 2255"/>
                <a:gd name="T90" fmla="*/ 489 w 1052"/>
                <a:gd name="T91" fmla="*/ 9 h 2255"/>
                <a:gd name="T92" fmla="*/ 507 w 1052"/>
                <a:gd name="T93" fmla="*/ 3 h 2255"/>
                <a:gd name="T94" fmla="*/ 526 w 1052"/>
                <a:gd name="T95" fmla="*/ 0 h 2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52" h="2255">
                  <a:moveTo>
                    <a:pt x="526" y="0"/>
                  </a:moveTo>
                  <a:lnTo>
                    <a:pt x="546" y="3"/>
                  </a:lnTo>
                  <a:lnTo>
                    <a:pt x="565" y="9"/>
                  </a:lnTo>
                  <a:lnTo>
                    <a:pt x="580" y="20"/>
                  </a:lnTo>
                  <a:lnTo>
                    <a:pt x="594" y="34"/>
                  </a:lnTo>
                  <a:lnTo>
                    <a:pt x="1037" y="638"/>
                  </a:lnTo>
                  <a:lnTo>
                    <a:pt x="1046" y="654"/>
                  </a:lnTo>
                  <a:lnTo>
                    <a:pt x="1051" y="671"/>
                  </a:lnTo>
                  <a:lnTo>
                    <a:pt x="1052" y="689"/>
                  </a:lnTo>
                  <a:lnTo>
                    <a:pt x="1050" y="708"/>
                  </a:lnTo>
                  <a:lnTo>
                    <a:pt x="1044" y="724"/>
                  </a:lnTo>
                  <a:lnTo>
                    <a:pt x="1034" y="740"/>
                  </a:lnTo>
                  <a:lnTo>
                    <a:pt x="1020" y="752"/>
                  </a:lnTo>
                  <a:lnTo>
                    <a:pt x="1006" y="762"/>
                  </a:lnTo>
                  <a:lnTo>
                    <a:pt x="988" y="768"/>
                  </a:lnTo>
                  <a:lnTo>
                    <a:pt x="969" y="770"/>
                  </a:lnTo>
                  <a:lnTo>
                    <a:pt x="787" y="770"/>
                  </a:lnTo>
                  <a:lnTo>
                    <a:pt x="787" y="2172"/>
                  </a:lnTo>
                  <a:lnTo>
                    <a:pt x="784" y="2195"/>
                  </a:lnTo>
                  <a:lnTo>
                    <a:pt x="776" y="2215"/>
                  </a:lnTo>
                  <a:lnTo>
                    <a:pt x="763" y="2232"/>
                  </a:lnTo>
                  <a:lnTo>
                    <a:pt x="746" y="2244"/>
                  </a:lnTo>
                  <a:lnTo>
                    <a:pt x="726" y="2252"/>
                  </a:lnTo>
                  <a:lnTo>
                    <a:pt x="704" y="2255"/>
                  </a:lnTo>
                  <a:lnTo>
                    <a:pt x="349" y="2255"/>
                  </a:lnTo>
                  <a:lnTo>
                    <a:pt x="326" y="2252"/>
                  </a:lnTo>
                  <a:lnTo>
                    <a:pt x="307" y="2244"/>
                  </a:lnTo>
                  <a:lnTo>
                    <a:pt x="290" y="2232"/>
                  </a:lnTo>
                  <a:lnTo>
                    <a:pt x="277" y="2215"/>
                  </a:lnTo>
                  <a:lnTo>
                    <a:pt x="268" y="2195"/>
                  </a:lnTo>
                  <a:lnTo>
                    <a:pt x="265" y="2172"/>
                  </a:lnTo>
                  <a:lnTo>
                    <a:pt x="265" y="770"/>
                  </a:lnTo>
                  <a:lnTo>
                    <a:pt x="83" y="770"/>
                  </a:lnTo>
                  <a:lnTo>
                    <a:pt x="65" y="768"/>
                  </a:lnTo>
                  <a:lnTo>
                    <a:pt x="48" y="762"/>
                  </a:lnTo>
                  <a:lnTo>
                    <a:pt x="32" y="752"/>
                  </a:lnTo>
                  <a:lnTo>
                    <a:pt x="20" y="740"/>
                  </a:lnTo>
                  <a:lnTo>
                    <a:pt x="9" y="724"/>
                  </a:lnTo>
                  <a:lnTo>
                    <a:pt x="3" y="708"/>
                  </a:lnTo>
                  <a:lnTo>
                    <a:pt x="0" y="689"/>
                  </a:lnTo>
                  <a:lnTo>
                    <a:pt x="2" y="671"/>
                  </a:lnTo>
                  <a:lnTo>
                    <a:pt x="7" y="654"/>
                  </a:lnTo>
                  <a:lnTo>
                    <a:pt x="17" y="638"/>
                  </a:lnTo>
                  <a:lnTo>
                    <a:pt x="460" y="34"/>
                  </a:lnTo>
                  <a:lnTo>
                    <a:pt x="473" y="20"/>
                  </a:lnTo>
                  <a:lnTo>
                    <a:pt x="489" y="9"/>
                  </a:lnTo>
                  <a:lnTo>
                    <a:pt x="507" y="3"/>
                  </a:lnTo>
                  <a:lnTo>
                    <a:pt x="5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sp>
          <p:nvSpPr>
            <p:cNvPr id="41" name="Freeform 133"/>
            <p:cNvSpPr>
              <a:spLocks/>
            </p:cNvSpPr>
            <p:nvPr/>
          </p:nvSpPr>
          <p:spPr bwMode="auto">
            <a:xfrm>
              <a:off x="7994671" y="4856070"/>
              <a:ext cx="100520" cy="167533"/>
            </a:xfrm>
            <a:custGeom>
              <a:avLst/>
              <a:gdLst>
                <a:gd name="T0" fmla="*/ 526 w 1052"/>
                <a:gd name="T1" fmla="*/ 0 h 1761"/>
                <a:gd name="T2" fmla="*/ 546 w 1052"/>
                <a:gd name="T3" fmla="*/ 2 h 1761"/>
                <a:gd name="T4" fmla="*/ 564 w 1052"/>
                <a:gd name="T5" fmla="*/ 9 h 1761"/>
                <a:gd name="T6" fmla="*/ 580 w 1052"/>
                <a:gd name="T7" fmla="*/ 20 h 1761"/>
                <a:gd name="T8" fmla="*/ 594 w 1052"/>
                <a:gd name="T9" fmla="*/ 34 h 1761"/>
                <a:gd name="T10" fmla="*/ 1037 w 1052"/>
                <a:gd name="T11" fmla="*/ 638 h 1761"/>
                <a:gd name="T12" fmla="*/ 1046 w 1052"/>
                <a:gd name="T13" fmla="*/ 653 h 1761"/>
                <a:gd name="T14" fmla="*/ 1051 w 1052"/>
                <a:gd name="T15" fmla="*/ 671 h 1761"/>
                <a:gd name="T16" fmla="*/ 1052 w 1052"/>
                <a:gd name="T17" fmla="*/ 690 h 1761"/>
                <a:gd name="T18" fmla="*/ 1050 w 1052"/>
                <a:gd name="T19" fmla="*/ 707 h 1761"/>
                <a:gd name="T20" fmla="*/ 1043 w 1052"/>
                <a:gd name="T21" fmla="*/ 725 h 1761"/>
                <a:gd name="T22" fmla="*/ 1034 w 1052"/>
                <a:gd name="T23" fmla="*/ 739 h 1761"/>
                <a:gd name="T24" fmla="*/ 1020 w 1052"/>
                <a:gd name="T25" fmla="*/ 753 h 1761"/>
                <a:gd name="T26" fmla="*/ 1005 w 1052"/>
                <a:gd name="T27" fmla="*/ 762 h 1761"/>
                <a:gd name="T28" fmla="*/ 988 w 1052"/>
                <a:gd name="T29" fmla="*/ 767 h 1761"/>
                <a:gd name="T30" fmla="*/ 969 w 1052"/>
                <a:gd name="T31" fmla="*/ 770 h 1761"/>
                <a:gd name="T32" fmla="*/ 787 w 1052"/>
                <a:gd name="T33" fmla="*/ 770 h 1761"/>
                <a:gd name="T34" fmla="*/ 787 w 1052"/>
                <a:gd name="T35" fmla="*/ 1678 h 1761"/>
                <a:gd name="T36" fmla="*/ 784 w 1052"/>
                <a:gd name="T37" fmla="*/ 1701 h 1761"/>
                <a:gd name="T38" fmla="*/ 776 w 1052"/>
                <a:gd name="T39" fmla="*/ 1721 h 1761"/>
                <a:gd name="T40" fmla="*/ 762 w 1052"/>
                <a:gd name="T41" fmla="*/ 1738 h 1761"/>
                <a:gd name="T42" fmla="*/ 746 w 1052"/>
                <a:gd name="T43" fmla="*/ 1750 h 1761"/>
                <a:gd name="T44" fmla="*/ 726 w 1052"/>
                <a:gd name="T45" fmla="*/ 1758 h 1761"/>
                <a:gd name="T46" fmla="*/ 704 w 1052"/>
                <a:gd name="T47" fmla="*/ 1761 h 1761"/>
                <a:gd name="T48" fmla="*/ 348 w 1052"/>
                <a:gd name="T49" fmla="*/ 1761 h 1761"/>
                <a:gd name="T50" fmla="*/ 327 w 1052"/>
                <a:gd name="T51" fmla="*/ 1758 h 1761"/>
                <a:gd name="T52" fmla="*/ 307 w 1052"/>
                <a:gd name="T53" fmla="*/ 1750 h 1761"/>
                <a:gd name="T54" fmla="*/ 290 w 1052"/>
                <a:gd name="T55" fmla="*/ 1738 h 1761"/>
                <a:gd name="T56" fmla="*/ 277 w 1052"/>
                <a:gd name="T57" fmla="*/ 1721 h 1761"/>
                <a:gd name="T58" fmla="*/ 268 w 1052"/>
                <a:gd name="T59" fmla="*/ 1701 h 1761"/>
                <a:gd name="T60" fmla="*/ 265 w 1052"/>
                <a:gd name="T61" fmla="*/ 1678 h 1761"/>
                <a:gd name="T62" fmla="*/ 265 w 1052"/>
                <a:gd name="T63" fmla="*/ 770 h 1761"/>
                <a:gd name="T64" fmla="*/ 83 w 1052"/>
                <a:gd name="T65" fmla="*/ 770 h 1761"/>
                <a:gd name="T66" fmla="*/ 64 w 1052"/>
                <a:gd name="T67" fmla="*/ 767 h 1761"/>
                <a:gd name="T68" fmla="*/ 48 w 1052"/>
                <a:gd name="T69" fmla="*/ 762 h 1761"/>
                <a:gd name="T70" fmla="*/ 32 w 1052"/>
                <a:gd name="T71" fmla="*/ 753 h 1761"/>
                <a:gd name="T72" fmla="*/ 19 w 1052"/>
                <a:gd name="T73" fmla="*/ 739 h 1761"/>
                <a:gd name="T74" fmla="*/ 9 w 1052"/>
                <a:gd name="T75" fmla="*/ 725 h 1761"/>
                <a:gd name="T76" fmla="*/ 2 w 1052"/>
                <a:gd name="T77" fmla="*/ 707 h 1761"/>
                <a:gd name="T78" fmla="*/ 0 w 1052"/>
                <a:gd name="T79" fmla="*/ 690 h 1761"/>
                <a:gd name="T80" fmla="*/ 1 w 1052"/>
                <a:gd name="T81" fmla="*/ 671 h 1761"/>
                <a:gd name="T82" fmla="*/ 7 w 1052"/>
                <a:gd name="T83" fmla="*/ 653 h 1761"/>
                <a:gd name="T84" fmla="*/ 16 w 1052"/>
                <a:gd name="T85" fmla="*/ 638 h 1761"/>
                <a:gd name="T86" fmla="*/ 459 w 1052"/>
                <a:gd name="T87" fmla="*/ 34 h 1761"/>
                <a:gd name="T88" fmla="*/ 472 w 1052"/>
                <a:gd name="T89" fmla="*/ 20 h 1761"/>
                <a:gd name="T90" fmla="*/ 489 w 1052"/>
                <a:gd name="T91" fmla="*/ 9 h 1761"/>
                <a:gd name="T92" fmla="*/ 506 w 1052"/>
                <a:gd name="T93" fmla="*/ 2 h 1761"/>
                <a:gd name="T94" fmla="*/ 526 w 1052"/>
                <a:gd name="T95" fmla="*/ 0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52" h="1761">
                  <a:moveTo>
                    <a:pt x="526" y="0"/>
                  </a:moveTo>
                  <a:lnTo>
                    <a:pt x="546" y="2"/>
                  </a:lnTo>
                  <a:lnTo>
                    <a:pt x="564" y="9"/>
                  </a:lnTo>
                  <a:lnTo>
                    <a:pt x="580" y="20"/>
                  </a:lnTo>
                  <a:lnTo>
                    <a:pt x="594" y="34"/>
                  </a:lnTo>
                  <a:lnTo>
                    <a:pt x="1037" y="638"/>
                  </a:lnTo>
                  <a:lnTo>
                    <a:pt x="1046" y="653"/>
                  </a:lnTo>
                  <a:lnTo>
                    <a:pt x="1051" y="671"/>
                  </a:lnTo>
                  <a:lnTo>
                    <a:pt x="1052" y="690"/>
                  </a:lnTo>
                  <a:lnTo>
                    <a:pt x="1050" y="707"/>
                  </a:lnTo>
                  <a:lnTo>
                    <a:pt x="1043" y="725"/>
                  </a:lnTo>
                  <a:lnTo>
                    <a:pt x="1034" y="739"/>
                  </a:lnTo>
                  <a:lnTo>
                    <a:pt x="1020" y="753"/>
                  </a:lnTo>
                  <a:lnTo>
                    <a:pt x="1005" y="762"/>
                  </a:lnTo>
                  <a:lnTo>
                    <a:pt x="988" y="767"/>
                  </a:lnTo>
                  <a:lnTo>
                    <a:pt x="969" y="770"/>
                  </a:lnTo>
                  <a:lnTo>
                    <a:pt x="787" y="770"/>
                  </a:lnTo>
                  <a:lnTo>
                    <a:pt x="787" y="1678"/>
                  </a:lnTo>
                  <a:lnTo>
                    <a:pt x="784" y="1701"/>
                  </a:lnTo>
                  <a:lnTo>
                    <a:pt x="776" y="1721"/>
                  </a:lnTo>
                  <a:lnTo>
                    <a:pt x="762" y="1738"/>
                  </a:lnTo>
                  <a:lnTo>
                    <a:pt x="746" y="1750"/>
                  </a:lnTo>
                  <a:lnTo>
                    <a:pt x="726" y="1758"/>
                  </a:lnTo>
                  <a:lnTo>
                    <a:pt x="704" y="1761"/>
                  </a:lnTo>
                  <a:lnTo>
                    <a:pt x="348" y="1761"/>
                  </a:lnTo>
                  <a:lnTo>
                    <a:pt x="327" y="1758"/>
                  </a:lnTo>
                  <a:lnTo>
                    <a:pt x="307" y="1750"/>
                  </a:lnTo>
                  <a:lnTo>
                    <a:pt x="290" y="1738"/>
                  </a:lnTo>
                  <a:lnTo>
                    <a:pt x="277" y="1721"/>
                  </a:lnTo>
                  <a:lnTo>
                    <a:pt x="268" y="1701"/>
                  </a:lnTo>
                  <a:lnTo>
                    <a:pt x="265" y="1678"/>
                  </a:lnTo>
                  <a:lnTo>
                    <a:pt x="265" y="770"/>
                  </a:lnTo>
                  <a:lnTo>
                    <a:pt x="83" y="770"/>
                  </a:lnTo>
                  <a:lnTo>
                    <a:pt x="64" y="767"/>
                  </a:lnTo>
                  <a:lnTo>
                    <a:pt x="48" y="762"/>
                  </a:lnTo>
                  <a:lnTo>
                    <a:pt x="32" y="753"/>
                  </a:lnTo>
                  <a:lnTo>
                    <a:pt x="19" y="739"/>
                  </a:lnTo>
                  <a:lnTo>
                    <a:pt x="9" y="725"/>
                  </a:lnTo>
                  <a:lnTo>
                    <a:pt x="2" y="707"/>
                  </a:lnTo>
                  <a:lnTo>
                    <a:pt x="0" y="690"/>
                  </a:lnTo>
                  <a:lnTo>
                    <a:pt x="1" y="671"/>
                  </a:lnTo>
                  <a:lnTo>
                    <a:pt x="7" y="653"/>
                  </a:lnTo>
                  <a:lnTo>
                    <a:pt x="16" y="638"/>
                  </a:lnTo>
                  <a:lnTo>
                    <a:pt x="459" y="34"/>
                  </a:lnTo>
                  <a:lnTo>
                    <a:pt x="472" y="20"/>
                  </a:lnTo>
                  <a:lnTo>
                    <a:pt x="489" y="9"/>
                  </a:lnTo>
                  <a:lnTo>
                    <a:pt x="506" y="2"/>
                  </a:lnTo>
                  <a:lnTo>
                    <a:pt x="5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sp>
          <p:nvSpPr>
            <p:cNvPr id="42" name="Freeform 134"/>
            <p:cNvSpPr>
              <a:spLocks/>
            </p:cNvSpPr>
            <p:nvPr/>
          </p:nvSpPr>
          <p:spPr bwMode="auto">
            <a:xfrm>
              <a:off x="8269207" y="4724137"/>
              <a:ext cx="70155" cy="70155"/>
            </a:xfrm>
            <a:custGeom>
              <a:avLst/>
              <a:gdLst>
                <a:gd name="T0" fmla="*/ 367 w 735"/>
                <a:gd name="T1" fmla="*/ 0 h 735"/>
                <a:gd name="T2" fmla="*/ 413 w 735"/>
                <a:gd name="T3" fmla="*/ 3 h 735"/>
                <a:gd name="T4" fmla="*/ 457 w 735"/>
                <a:gd name="T5" fmla="*/ 12 h 735"/>
                <a:gd name="T6" fmla="*/ 500 w 735"/>
                <a:gd name="T7" fmla="*/ 25 h 735"/>
                <a:gd name="T8" fmla="*/ 539 w 735"/>
                <a:gd name="T9" fmla="*/ 43 h 735"/>
                <a:gd name="T10" fmla="*/ 577 w 735"/>
                <a:gd name="T11" fmla="*/ 66 h 735"/>
                <a:gd name="T12" fmla="*/ 611 w 735"/>
                <a:gd name="T13" fmla="*/ 93 h 735"/>
                <a:gd name="T14" fmla="*/ 641 w 735"/>
                <a:gd name="T15" fmla="*/ 124 h 735"/>
                <a:gd name="T16" fmla="*/ 668 w 735"/>
                <a:gd name="T17" fmla="*/ 157 h 735"/>
                <a:gd name="T18" fmla="*/ 691 w 735"/>
                <a:gd name="T19" fmla="*/ 195 h 735"/>
                <a:gd name="T20" fmla="*/ 710 w 735"/>
                <a:gd name="T21" fmla="*/ 235 h 735"/>
                <a:gd name="T22" fmla="*/ 723 w 735"/>
                <a:gd name="T23" fmla="*/ 277 h 735"/>
                <a:gd name="T24" fmla="*/ 732 w 735"/>
                <a:gd name="T25" fmla="*/ 321 h 735"/>
                <a:gd name="T26" fmla="*/ 735 w 735"/>
                <a:gd name="T27" fmla="*/ 367 h 735"/>
                <a:gd name="T28" fmla="*/ 732 w 735"/>
                <a:gd name="T29" fmla="*/ 413 h 735"/>
                <a:gd name="T30" fmla="*/ 723 w 735"/>
                <a:gd name="T31" fmla="*/ 457 h 735"/>
                <a:gd name="T32" fmla="*/ 710 w 735"/>
                <a:gd name="T33" fmla="*/ 500 h 735"/>
                <a:gd name="T34" fmla="*/ 691 w 735"/>
                <a:gd name="T35" fmla="*/ 539 h 735"/>
                <a:gd name="T36" fmla="*/ 668 w 735"/>
                <a:gd name="T37" fmla="*/ 577 h 735"/>
                <a:gd name="T38" fmla="*/ 641 w 735"/>
                <a:gd name="T39" fmla="*/ 611 h 735"/>
                <a:gd name="T40" fmla="*/ 611 w 735"/>
                <a:gd name="T41" fmla="*/ 641 h 735"/>
                <a:gd name="T42" fmla="*/ 577 w 735"/>
                <a:gd name="T43" fmla="*/ 668 h 735"/>
                <a:gd name="T44" fmla="*/ 539 w 735"/>
                <a:gd name="T45" fmla="*/ 691 h 735"/>
                <a:gd name="T46" fmla="*/ 500 w 735"/>
                <a:gd name="T47" fmla="*/ 710 h 735"/>
                <a:gd name="T48" fmla="*/ 457 w 735"/>
                <a:gd name="T49" fmla="*/ 723 h 735"/>
                <a:gd name="T50" fmla="*/ 413 w 735"/>
                <a:gd name="T51" fmla="*/ 732 h 735"/>
                <a:gd name="T52" fmla="*/ 367 w 735"/>
                <a:gd name="T53" fmla="*/ 735 h 735"/>
                <a:gd name="T54" fmla="*/ 321 w 735"/>
                <a:gd name="T55" fmla="*/ 732 h 735"/>
                <a:gd name="T56" fmla="*/ 276 w 735"/>
                <a:gd name="T57" fmla="*/ 723 h 735"/>
                <a:gd name="T58" fmla="*/ 235 w 735"/>
                <a:gd name="T59" fmla="*/ 710 h 735"/>
                <a:gd name="T60" fmla="*/ 194 w 735"/>
                <a:gd name="T61" fmla="*/ 691 h 735"/>
                <a:gd name="T62" fmla="*/ 158 w 735"/>
                <a:gd name="T63" fmla="*/ 668 h 735"/>
                <a:gd name="T64" fmla="*/ 123 w 735"/>
                <a:gd name="T65" fmla="*/ 641 h 735"/>
                <a:gd name="T66" fmla="*/ 92 w 735"/>
                <a:gd name="T67" fmla="*/ 611 h 735"/>
                <a:gd name="T68" fmla="*/ 65 w 735"/>
                <a:gd name="T69" fmla="*/ 577 h 735"/>
                <a:gd name="T70" fmla="*/ 42 w 735"/>
                <a:gd name="T71" fmla="*/ 539 h 735"/>
                <a:gd name="T72" fmla="*/ 25 w 735"/>
                <a:gd name="T73" fmla="*/ 500 h 735"/>
                <a:gd name="T74" fmla="*/ 11 w 735"/>
                <a:gd name="T75" fmla="*/ 457 h 735"/>
                <a:gd name="T76" fmla="*/ 3 w 735"/>
                <a:gd name="T77" fmla="*/ 413 h 735"/>
                <a:gd name="T78" fmla="*/ 0 w 735"/>
                <a:gd name="T79" fmla="*/ 367 h 735"/>
                <a:gd name="T80" fmla="*/ 3 w 735"/>
                <a:gd name="T81" fmla="*/ 321 h 735"/>
                <a:gd name="T82" fmla="*/ 11 w 735"/>
                <a:gd name="T83" fmla="*/ 277 h 735"/>
                <a:gd name="T84" fmla="*/ 25 w 735"/>
                <a:gd name="T85" fmla="*/ 235 h 735"/>
                <a:gd name="T86" fmla="*/ 42 w 735"/>
                <a:gd name="T87" fmla="*/ 195 h 735"/>
                <a:gd name="T88" fmla="*/ 65 w 735"/>
                <a:gd name="T89" fmla="*/ 157 h 735"/>
                <a:gd name="T90" fmla="*/ 92 w 735"/>
                <a:gd name="T91" fmla="*/ 124 h 735"/>
                <a:gd name="T92" fmla="*/ 123 w 735"/>
                <a:gd name="T93" fmla="*/ 93 h 735"/>
                <a:gd name="T94" fmla="*/ 158 w 735"/>
                <a:gd name="T95" fmla="*/ 66 h 735"/>
                <a:gd name="T96" fmla="*/ 194 w 735"/>
                <a:gd name="T97" fmla="*/ 43 h 735"/>
                <a:gd name="T98" fmla="*/ 235 w 735"/>
                <a:gd name="T99" fmla="*/ 25 h 735"/>
                <a:gd name="T100" fmla="*/ 276 w 735"/>
                <a:gd name="T101" fmla="*/ 12 h 735"/>
                <a:gd name="T102" fmla="*/ 321 w 735"/>
                <a:gd name="T103" fmla="*/ 3 h 735"/>
                <a:gd name="T104" fmla="*/ 367 w 735"/>
                <a:gd name="T105"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5" h="735">
                  <a:moveTo>
                    <a:pt x="367" y="0"/>
                  </a:moveTo>
                  <a:lnTo>
                    <a:pt x="413" y="3"/>
                  </a:lnTo>
                  <a:lnTo>
                    <a:pt x="457" y="12"/>
                  </a:lnTo>
                  <a:lnTo>
                    <a:pt x="500" y="25"/>
                  </a:lnTo>
                  <a:lnTo>
                    <a:pt x="539" y="43"/>
                  </a:lnTo>
                  <a:lnTo>
                    <a:pt x="577" y="66"/>
                  </a:lnTo>
                  <a:lnTo>
                    <a:pt x="611" y="93"/>
                  </a:lnTo>
                  <a:lnTo>
                    <a:pt x="641" y="124"/>
                  </a:lnTo>
                  <a:lnTo>
                    <a:pt x="668" y="157"/>
                  </a:lnTo>
                  <a:lnTo>
                    <a:pt x="691" y="195"/>
                  </a:lnTo>
                  <a:lnTo>
                    <a:pt x="710" y="235"/>
                  </a:lnTo>
                  <a:lnTo>
                    <a:pt x="723" y="277"/>
                  </a:lnTo>
                  <a:lnTo>
                    <a:pt x="732" y="321"/>
                  </a:lnTo>
                  <a:lnTo>
                    <a:pt x="735" y="367"/>
                  </a:lnTo>
                  <a:lnTo>
                    <a:pt x="732" y="413"/>
                  </a:lnTo>
                  <a:lnTo>
                    <a:pt x="723" y="457"/>
                  </a:lnTo>
                  <a:lnTo>
                    <a:pt x="710" y="500"/>
                  </a:lnTo>
                  <a:lnTo>
                    <a:pt x="691" y="539"/>
                  </a:lnTo>
                  <a:lnTo>
                    <a:pt x="668" y="577"/>
                  </a:lnTo>
                  <a:lnTo>
                    <a:pt x="641" y="611"/>
                  </a:lnTo>
                  <a:lnTo>
                    <a:pt x="611" y="641"/>
                  </a:lnTo>
                  <a:lnTo>
                    <a:pt x="577" y="668"/>
                  </a:lnTo>
                  <a:lnTo>
                    <a:pt x="539" y="691"/>
                  </a:lnTo>
                  <a:lnTo>
                    <a:pt x="500" y="710"/>
                  </a:lnTo>
                  <a:lnTo>
                    <a:pt x="457" y="723"/>
                  </a:lnTo>
                  <a:lnTo>
                    <a:pt x="413" y="732"/>
                  </a:lnTo>
                  <a:lnTo>
                    <a:pt x="367" y="735"/>
                  </a:lnTo>
                  <a:lnTo>
                    <a:pt x="321" y="732"/>
                  </a:lnTo>
                  <a:lnTo>
                    <a:pt x="276" y="723"/>
                  </a:lnTo>
                  <a:lnTo>
                    <a:pt x="235" y="710"/>
                  </a:lnTo>
                  <a:lnTo>
                    <a:pt x="194" y="691"/>
                  </a:lnTo>
                  <a:lnTo>
                    <a:pt x="158" y="668"/>
                  </a:lnTo>
                  <a:lnTo>
                    <a:pt x="123" y="641"/>
                  </a:lnTo>
                  <a:lnTo>
                    <a:pt x="92" y="611"/>
                  </a:lnTo>
                  <a:lnTo>
                    <a:pt x="65" y="577"/>
                  </a:lnTo>
                  <a:lnTo>
                    <a:pt x="42" y="539"/>
                  </a:lnTo>
                  <a:lnTo>
                    <a:pt x="25" y="500"/>
                  </a:lnTo>
                  <a:lnTo>
                    <a:pt x="11" y="457"/>
                  </a:lnTo>
                  <a:lnTo>
                    <a:pt x="3" y="413"/>
                  </a:lnTo>
                  <a:lnTo>
                    <a:pt x="0" y="367"/>
                  </a:lnTo>
                  <a:lnTo>
                    <a:pt x="3" y="321"/>
                  </a:lnTo>
                  <a:lnTo>
                    <a:pt x="11" y="277"/>
                  </a:lnTo>
                  <a:lnTo>
                    <a:pt x="25" y="235"/>
                  </a:lnTo>
                  <a:lnTo>
                    <a:pt x="42" y="195"/>
                  </a:lnTo>
                  <a:lnTo>
                    <a:pt x="65" y="157"/>
                  </a:lnTo>
                  <a:lnTo>
                    <a:pt x="92" y="124"/>
                  </a:lnTo>
                  <a:lnTo>
                    <a:pt x="123" y="93"/>
                  </a:lnTo>
                  <a:lnTo>
                    <a:pt x="158" y="66"/>
                  </a:lnTo>
                  <a:lnTo>
                    <a:pt x="194" y="43"/>
                  </a:lnTo>
                  <a:lnTo>
                    <a:pt x="235" y="25"/>
                  </a:lnTo>
                  <a:lnTo>
                    <a:pt x="276" y="12"/>
                  </a:lnTo>
                  <a:lnTo>
                    <a:pt x="321" y="3"/>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sp>
          <p:nvSpPr>
            <p:cNvPr id="43" name="Freeform 135"/>
            <p:cNvSpPr>
              <a:spLocks/>
            </p:cNvSpPr>
            <p:nvPr/>
          </p:nvSpPr>
          <p:spPr bwMode="auto">
            <a:xfrm>
              <a:off x="8245123" y="4807904"/>
              <a:ext cx="118321" cy="215699"/>
            </a:xfrm>
            <a:custGeom>
              <a:avLst/>
              <a:gdLst>
                <a:gd name="T0" fmla="*/ 347 w 1252"/>
                <a:gd name="T1" fmla="*/ 2 h 2266"/>
                <a:gd name="T2" fmla="*/ 364 w 1252"/>
                <a:gd name="T3" fmla="*/ 13 h 2266"/>
                <a:gd name="T4" fmla="*/ 588 w 1252"/>
                <a:gd name="T5" fmla="*/ 626 h 2266"/>
                <a:gd name="T6" fmla="*/ 604 w 1252"/>
                <a:gd name="T7" fmla="*/ 645 h 2266"/>
                <a:gd name="T8" fmla="*/ 626 w 1252"/>
                <a:gd name="T9" fmla="*/ 652 h 2266"/>
                <a:gd name="T10" fmla="*/ 649 w 1252"/>
                <a:gd name="T11" fmla="*/ 645 h 2266"/>
                <a:gd name="T12" fmla="*/ 663 w 1252"/>
                <a:gd name="T13" fmla="*/ 626 h 2266"/>
                <a:gd name="T14" fmla="*/ 890 w 1252"/>
                <a:gd name="T15" fmla="*/ 10 h 2266"/>
                <a:gd name="T16" fmla="*/ 912 w 1252"/>
                <a:gd name="T17" fmla="*/ 0 h 2266"/>
                <a:gd name="T18" fmla="*/ 1029 w 1252"/>
                <a:gd name="T19" fmla="*/ 34 h 2266"/>
                <a:gd name="T20" fmla="*/ 1068 w 1252"/>
                <a:gd name="T21" fmla="*/ 50 h 2266"/>
                <a:gd name="T22" fmla="*/ 1136 w 1252"/>
                <a:gd name="T23" fmla="*/ 94 h 2266"/>
                <a:gd name="T24" fmla="*/ 1190 w 1252"/>
                <a:gd name="T25" fmla="*/ 152 h 2266"/>
                <a:gd name="T26" fmla="*/ 1229 w 1252"/>
                <a:gd name="T27" fmla="*/ 221 h 2266"/>
                <a:gd name="T28" fmla="*/ 1250 w 1252"/>
                <a:gd name="T29" fmla="*/ 299 h 2266"/>
                <a:gd name="T30" fmla="*/ 1252 w 1252"/>
                <a:gd name="T31" fmla="*/ 982 h 2266"/>
                <a:gd name="T32" fmla="*/ 1247 w 1252"/>
                <a:gd name="T33" fmla="*/ 999 h 2266"/>
                <a:gd name="T34" fmla="*/ 1017 w 1252"/>
                <a:gd name="T35" fmla="*/ 2234 h 2266"/>
                <a:gd name="T36" fmla="*/ 1007 w 1252"/>
                <a:gd name="T37" fmla="*/ 2257 h 2266"/>
                <a:gd name="T38" fmla="*/ 984 w 1252"/>
                <a:gd name="T39" fmla="*/ 2266 h 2266"/>
                <a:gd name="T40" fmla="*/ 255 w 1252"/>
                <a:gd name="T41" fmla="*/ 2264 h 2266"/>
                <a:gd name="T42" fmla="*/ 238 w 1252"/>
                <a:gd name="T43" fmla="*/ 2247 h 2266"/>
                <a:gd name="T44" fmla="*/ 235 w 1252"/>
                <a:gd name="T45" fmla="*/ 1349 h 2266"/>
                <a:gd name="T46" fmla="*/ 1 w 1252"/>
                <a:gd name="T47" fmla="*/ 991 h 2266"/>
                <a:gd name="T48" fmla="*/ 0 w 1252"/>
                <a:gd name="T49" fmla="*/ 343 h 2266"/>
                <a:gd name="T50" fmla="*/ 10 w 1252"/>
                <a:gd name="T51" fmla="*/ 261 h 2266"/>
                <a:gd name="T52" fmla="*/ 40 w 1252"/>
                <a:gd name="T53" fmla="*/ 186 h 2266"/>
                <a:gd name="T54" fmla="*/ 87 w 1252"/>
                <a:gd name="T55" fmla="*/ 122 h 2266"/>
                <a:gd name="T56" fmla="*/ 148 w 1252"/>
                <a:gd name="T57" fmla="*/ 70 h 2266"/>
                <a:gd name="T58" fmla="*/ 223 w 1252"/>
                <a:gd name="T59" fmla="*/ 34 h 2266"/>
                <a:gd name="T60" fmla="*/ 233 w 1252"/>
                <a:gd name="T61" fmla="*/ 31 h 2266"/>
                <a:gd name="T62" fmla="*/ 256 w 1252"/>
                <a:gd name="T63" fmla="*/ 24 h 2266"/>
                <a:gd name="T64" fmla="*/ 287 w 1252"/>
                <a:gd name="T65" fmla="*/ 15 h 2266"/>
                <a:gd name="T66" fmla="*/ 315 w 1252"/>
                <a:gd name="T67" fmla="*/ 6 h 2266"/>
                <a:gd name="T68" fmla="*/ 334 w 1252"/>
                <a:gd name="T69" fmla="*/ 1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2" h="2266">
                  <a:moveTo>
                    <a:pt x="338" y="0"/>
                  </a:moveTo>
                  <a:lnTo>
                    <a:pt x="347" y="2"/>
                  </a:lnTo>
                  <a:lnTo>
                    <a:pt x="356" y="6"/>
                  </a:lnTo>
                  <a:lnTo>
                    <a:pt x="364" y="13"/>
                  </a:lnTo>
                  <a:lnTo>
                    <a:pt x="368" y="22"/>
                  </a:lnTo>
                  <a:lnTo>
                    <a:pt x="588" y="626"/>
                  </a:lnTo>
                  <a:lnTo>
                    <a:pt x="594" y="638"/>
                  </a:lnTo>
                  <a:lnTo>
                    <a:pt x="604" y="645"/>
                  </a:lnTo>
                  <a:lnTo>
                    <a:pt x="614" y="650"/>
                  </a:lnTo>
                  <a:lnTo>
                    <a:pt x="626" y="652"/>
                  </a:lnTo>
                  <a:lnTo>
                    <a:pt x="637" y="650"/>
                  </a:lnTo>
                  <a:lnTo>
                    <a:pt x="649" y="645"/>
                  </a:lnTo>
                  <a:lnTo>
                    <a:pt x="657" y="638"/>
                  </a:lnTo>
                  <a:lnTo>
                    <a:pt x="663" y="626"/>
                  </a:lnTo>
                  <a:lnTo>
                    <a:pt x="884" y="22"/>
                  </a:lnTo>
                  <a:lnTo>
                    <a:pt x="890" y="10"/>
                  </a:lnTo>
                  <a:lnTo>
                    <a:pt x="900" y="3"/>
                  </a:lnTo>
                  <a:lnTo>
                    <a:pt x="912" y="0"/>
                  </a:lnTo>
                  <a:lnTo>
                    <a:pt x="924" y="2"/>
                  </a:lnTo>
                  <a:lnTo>
                    <a:pt x="1029" y="34"/>
                  </a:lnTo>
                  <a:lnTo>
                    <a:pt x="1029" y="34"/>
                  </a:lnTo>
                  <a:lnTo>
                    <a:pt x="1068" y="50"/>
                  </a:lnTo>
                  <a:lnTo>
                    <a:pt x="1104" y="70"/>
                  </a:lnTo>
                  <a:lnTo>
                    <a:pt x="1136" y="94"/>
                  </a:lnTo>
                  <a:lnTo>
                    <a:pt x="1165" y="121"/>
                  </a:lnTo>
                  <a:lnTo>
                    <a:pt x="1190" y="152"/>
                  </a:lnTo>
                  <a:lnTo>
                    <a:pt x="1212" y="185"/>
                  </a:lnTo>
                  <a:lnTo>
                    <a:pt x="1229" y="221"/>
                  </a:lnTo>
                  <a:lnTo>
                    <a:pt x="1241" y="260"/>
                  </a:lnTo>
                  <a:lnTo>
                    <a:pt x="1250" y="299"/>
                  </a:lnTo>
                  <a:lnTo>
                    <a:pt x="1252" y="341"/>
                  </a:lnTo>
                  <a:lnTo>
                    <a:pt x="1252" y="982"/>
                  </a:lnTo>
                  <a:lnTo>
                    <a:pt x="1251" y="991"/>
                  </a:lnTo>
                  <a:lnTo>
                    <a:pt x="1247" y="999"/>
                  </a:lnTo>
                  <a:lnTo>
                    <a:pt x="1017" y="1349"/>
                  </a:lnTo>
                  <a:lnTo>
                    <a:pt x="1017" y="2234"/>
                  </a:lnTo>
                  <a:lnTo>
                    <a:pt x="1015" y="2247"/>
                  </a:lnTo>
                  <a:lnTo>
                    <a:pt x="1007" y="2257"/>
                  </a:lnTo>
                  <a:lnTo>
                    <a:pt x="997" y="2264"/>
                  </a:lnTo>
                  <a:lnTo>
                    <a:pt x="984" y="2266"/>
                  </a:lnTo>
                  <a:lnTo>
                    <a:pt x="268" y="2266"/>
                  </a:lnTo>
                  <a:lnTo>
                    <a:pt x="255" y="2264"/>
                  </a:lnTo>
                  <a:lnTo>
                    <a:pt x="245" y="2257"/>
                  </a:lnTo>
                  <a:lnTo>
                    <a:pt x="238" y="2247"/>
                  </a:lnTo>
                  <a:lnTo>
                    <a:pt x="235" y="2234"/>
                  </a:lnTo>
                  <a:lnTo>
                    <a:pt x="235" y="1349"/>
                  </a:lnTo>
                  <a:lnTo>
                    <a:pt x="5" y="999"/>
                  </a:lnTo>
                  <a:lnTo>
                    <a:pt x="1" y="991"/>
                  </a:lnTo>
                  <a:lnTo>
                    <a:pt x="0" y="982"/>
                  </a:lnTo>
                  <a:lnTo>
                    <a:pt x="0" y="343"/>
                  </a:lnTo>
                  <a:lnTo>
                    <a:pt x="3" y="301"/>
                  </a:lnTo>
                  <a:lnTo>
                    <a:pt x="10" y="261"/>
                  </a:lnTo>
                  <a:lnTo>
                    <a:pt x="22" y="222"/>
                  </a:lnTo>
                  <a:lnTo>
                    <a:pt x="40" y="186"/>
                  </a:lnTo>
                  <a:lnTo>
                    <a:pt x="61" y="153"/>
                  </a:lnTo>
                  <a:lnTo>
                    <a:pt x="87" y="122"/>
                  </a:lnTo>
                  <a:lnTo>
                    <a:pt x="116" y="94"/>
                  </a:lnTo>
                  <a:lnTo>
                    <a:pt x="148" y="70"/>
                  </a:lnTo>
                  <a:lnTo>
                    <a:pt x="185" y="50"/>
                  </a:lnTo>
                  <a:lnTo>
                    <a:pt x="223" y="34"/>
                  </a:lnTo>
                  <a:lnTo>
                    <a:pt x="225" y="33"/>
                  </a:lnTo>
                  <a:lnTo>
                    <a:pt x="233" y="31"/>
                  </a:lnTo>
                  <a:lnTo>
                    <a:pt x="244" y="28"/>
                  </a:lnTo>
                  <a:lnTo>
                    <a:pt x="256" y="24"/>
                  </a:lnTo>
                  <a:lnTo>
                    <a:pt x="271" y="20"/>
                  </a:lnTo>
                  <a:lnTo>
                    <a:pt x="287" y="15"/>
                  </a:lnTo>
                  <a:lnTo>
                    <a:pt x="301" y="10"/>
                  </a:lnTo>
                  <a:lnTo>
                    <a:pt x="315" y="6"/>
                  </a:lnTo>
                  <a:lnTo>
                    <a:pt x="326" y="3"/>
                  </a:lnTo>
                  <a:lnTo>
                    <a:pt x="334" y="1"/>
                  </a:lnTo>
                  <a:lnTo>
                    <a:pt x="3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sp>
          <p:nvSpPr>
            <p:cNvPr id="44" name="Freeform 136"/>
            <p:cNvSpPr>
              <a:spLocks/>
            </p:cNvSpPr>
            <p:nvPr/>
          </p:nvSpPr>
          <p:spPr bwMode="auto">
            <a:xfrm>
              <a:off x="8294337" y="4803715"/>
              <a:ext cx="19895" cy="53402"/>
            </a:xfrm>
            <a:custGeom>
              <a:avLst/>
              <a:gdLst>
                <a:gd name="T0" fmla="*/ 55 w 219"/>
                <a:gd name="T1" fmla="*/ 0 h 560"/>
                <a:gd name="T2" fmla="*/ 166 w 219"/>
                <a:gd name="T3" fmla="*/ 0 h 560"/>
                <a:gd name="T4" fmla="*/ 180 w 219"/>
                <a:gd name="T5" fmla="*/ 3 h 560"/>
                <a:gd name="T6" fmla="*/ 194 w 219"/>
                <a:gd name="T7" fmla="*/ 8 h 560"/>
                <a:gd name="T8" fmla="*/ 205 w 219"/>
                <a:gd name="T9" fmla="*/ 17 h 560"/>
                <a:gd name="T10" fmla="*/ 215 w 219"/>
                <a:gd name="T11" fmla="*/ 31 h 560"/>
                <a:gd name="T12" fmla="*/ 219 w 219"/>
                <a:gd name="T13" fmla="*/ 46 h 560"/>
                <a:gd name="T14" fmla="*/ 219 w 219"/>
                <a:gd name="T15" fmla="*/ 63 h 560"/>
                <a:gd name="T16" fmla="*/ 213 w 219"/>
                <a:gd name="T17" fmla="*/ 78 h 560"/>
                <a:gd name="T18" fmla="*/ 153 w 219"/>
                <a:gd name="T19" fmla="*/ 168 h 560"/>
                <a:gd name="T20" fmla="*/ 180 w 219"/>
                <a:gd name="T21" fmla="*/ 404 h 560"/>
                <a:gd name="T22" fmla="*/ 125 w 219"/>
                <a:gd name="T23" fmla="*/ 550 h 560"/>
                <a:gd name="T24" fmla="*/ 121 w 219"/>
                <a:gd name="T25" fmla="*/ 557 h 560"/>
                <a:gd name="T26" fmla="*/ 114 w 219"/>
                <a:gd name="T27" fmla="*/ 560 h 560"/>
                <a:gd name="T28" fmla="*/ 106 w 219"/>
                <a:gd name="T29" fmla="*/ 560 h 560"/>
                <a:gd name="T30" fmla="*/ 99 w 219"/>
                <a:gd name="T31" fmla="*/ 557 h 560"/>
                <a:gd name="T32" fmla="*/ 94 w 219"/>
                <a:gd name="T33" fmla="*/ 550 h 560"/>
                <a:gd name="T34" fmla="*/ 39 w 219"/>
                <a:gd name="T35" fmla="*/ 404 h 560"/>
                <a:gd name="T36" fmla="*/ 67 w 219"/>
                <a:gd name="T37" fmla="*/ 168 h 560"/>
                <a:gd name="T38" fmla="*/ 8 w 219"/>
                <a:gd name="T39" fmla="*/ 78 h 560"/>
                <a:gd name="T40" fmla="*/ 2 w 219"/>
                <a:gd name="T41" fmla="*/ 63 h 560"/>
                <a:gd name="T42" fmla="*/ 0 w 219"/>
                <a:gd name="T43" fmla="*/ 46 h 560"/>
                <a:gd name="T44" fmla="*/ 5 w 219"/>
                <a:gd name="T45" fmla="*/ 31 h 560"/>
                <a:gd name="T46" fmla="*/ 14 w 219"/>
                <a:gd name="T47" fmla="*/ 17 h 560"/>
                <a:gd name="T48" fmla="*/ 25 w 219"/>
                <a:gd name="T49" fmla="*/ 8 h 560"/>
                <a:gd name="T50" fmla="*/ 39 w 219"/>
                <a:gd name="T51" fmla="*/ 3 h 560"/>
                <a:gd name="T52" fmla="*/ 55 w 219"/>
                <a:gd name="T53"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9" h="560">
                  <a:moveTo>
                    <a:pt x="55" y="0"/>
                  </a:moveTo>
                  <a:lnTo>
                    <a:pt x="166" y="0"/>
                  </a:lnTo>
                  <a:lnTo>
                    <a:pt x="180" y="3"/>
                  </a:lnTo>
                  <a:lnTo>
                    <a:pt x="194" y="8"/>
                  </a:lnTo>
                  <a:lnTo>
                    <a:pt x="205" y="17"/>
                  </a:lnTo>
                  <a:lnTo>
                    <a:pt x="215" y="31"/>
                  </a:lnTo>
                  <a:lnTo>
                    <a:pt x="219" y="46"/>
                  </a:lnTo>
                  <a:lnTo>
                    <a:pt x="219" y="63"/>
                  </a:lnTo>
                  <a:lnTo>
                    <a:pt x="213" y="78"/>
                  </a:lnTo>
                  <a:lnTo>
                    <a:pt x="153" y="168"/>
                  </a:lnTo>
                  <a:lnTo>
                    <a:pt x="180" y="404"/>
                  </a:lnTo>
                  <a:lnTo>
                    <a:pt x="125" y="550"/>
                  </a:lnTo>
                  <a:lnTo>
                    <a:pt x="121" y="557"/>
                  </a:lnTo>
                  <a:lnTo>
                    <a:pt x="114" y="560"/>
                  </a:lnTo>
                  <a:lnTo>
                    <a:pt x="106" y="560"/>
                  </a:lnTo>
                  <a:lnTo>
                    <a:pt x="99" y="557"/>
                  </a:lnTo>
                  <a:lnTo>
                    <a:pt x="94" y="550"/>
                  </a:lnTo>
                  <a:lnTo>
                    <a:pt x="39" y="404"/>
                  </a:lnTo>
                  <a:lnTo>
                    <a:pt x="67" y="168"/>
                  </a:lnTo>
                  <a:lnTo>
                    <a:pt x="8" y="78"/>
                  </a:lnTo>
                  <a:lnTo>
                    <a:pt x="2" y="63"/>
                  </a:lnTo>
                  <a:lnTo>
                    <a:pt x="0" y="46"/>
                  </a:lnTo>
                  <a:lnTo>
                    <a:pt x="5" y="31"/>
                  </a:lnTo>
                  <a:lnTo>
                    <a:pt x="14" y="17"/>
                  </a:lnTo>
                  <a:lnTo>
                    <a:pt x="25" y="8"/>
                  </a:lnTo>
                  <a:lnTo>
                    <a:pt x="39"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grpSp>
      <p:grpSp>
        <p:nvGrpSpPr>
          <p:cNvPr id="10" name="Groupe 9"/>
          <p:cNvGrpSpPr/>
          <p:nvPr/>
        </p:nvGrpSpPr>
        <p:grpSpPr>
          <a:xfrm>
            <a:off x="8020097" y="2245197"/>
            <a:ext cx="384813" cy="310920"/>
            <a:chOff x="8046272" y="2245197"/>
            <a:chExt cx="384813" cy="310920"/>
          </a:xfrm>
          <a:solidFill>
            <a:schemeClr val="tx1"/>
          </a:solidFill>
        </p:grpSpPr>
        <p:sp>
          <p:nvSpPr>
            <p:cNvPr id="67" name="Freeform 76"/>
            <p:cNvSpPr>
              <a:spLocks/>
            </p:cNvSpPr>
            <p:nvPr/>
          </p:nvSpPr>
          <p:spPr bwMode="auto">
            <a:xfrm>
              <a:off x="8046272" y="2245197"/>
              <a:ext cx="94485" cy="94484"/>
            </a:xfrm>
            <a:custGeom>
              <a:avLst/>
              <a:gdLst>
                <a:gd name="T0" fmla="*/ 130 w 941"/>
                <a:gd name="T1" fmla="*/ 2 h 940"/>
                <a:gd name="T2" fmla="*/ 170 w 941"/>
                <a:gd name="T3" fmla="*/ 18 h 940"/>
                <a:gd name="T4" fmla="*/ 471 w 941"/>
                <a:gd name="T5" fmla="*/ 316 h 940"/>
                <a:gd name="T6" fmla="*/ 772 w 941"/>
                <a:gd name="T7" fmla="*/ 18 h 940"/>
                <a:gd name="T8" fmla="*/ 811 w 941"/>
                <a:gd name="T9" fmla="*/ 2 h 940"/>
                <a:gd name="T10" fmla="*/ 853 w 941"/>
                <a:gd name="T11" fmla="*/ 2 h 940"/>
                <a:gd name="T12" fmla="*/ 892 w 941"/>
                <a:gd name="T13" fmla="*/ 18 h 940"/>
                <a:gd name="T14" fmla="*/ 924 w 941"/>
                <a:gd name="T15" fmla="*/ 49 h 940"/>
                <a:gd name="T16" fmla="*/ 939 w 941"/>
                <a:gd name="T17" fmla="*/ 88 h 940"/>
                <a:gd name="T18" fmla="*/ 939 w 941"/>
                <a:gd name="T19" fmla="*/ 130 h 940"/>
                <a:gd name="T20" fmla="*/ 924 w 941"/>
                <a:gd name="T21" fmla="*/ 169 h 940"/>
                <a:gd name="T22" fmla="*/ 625 w 941"/>
                <a:gd name="T23" fmla="*/ 470 h 940"/>
                <a:gd name="T24" fmla="*/ 924 w 941"/>
                <a:gd name="T25" fmla="*/ 771 h 940"/>
                <a:gd name="T26" fmla="*/ 939 w 941"/>
                <a:gd name="T27" fmla="*/ 810 h 940"/>
                <a:gd name="T28" fmla="*/ 939 w 941"/>
                <a:gd name="T29" fmla="*/ 852 h 940"/>
                <a:gd name="T30" fmla="*/ 924 w 941"/>
                <a:gd name="T31" fmla="*/ 891 h 940"/>
                <a:gd name="T32" fmla="*/ 892 w 941"/>
                <a:gd name="T33" fmla="*/ 922 h 940"/>
                <a:gd name="T34" fmla="*/ 853 w 941"/>
                <a:gd name="T35" fmla="*/ 938 h 940"/>
                <a:gd name="T36" fmla="*/ 811 w 941"/>
                <a:gd name="T37" fmla="*/ 938 h 940"/>
                <a:gd name="T38" fmla="*/ 772 w 941"/>
                <a:gd name="T39" fmla="*/ 922 h 940"/>
                <a:gd name="T40" fmla="*/ 471 w 941"/>
                <a:gd name="T41" fmla="*/ 624 h 940"/>
                <a:gd name="T42" fmla="*/ 170 w 941"/>
                <a:gd name="T43" fmla="*/ 922 h 940"/>
                <a:gd name="T44" fmla="*/ 130 w 941"/>
                <a:gd name="T45" fmla="*/ 938 h 940"/>
                <a:gd name="T46" fmla="*/ 88 w 941"/>
                <a:gd name="T47" fmla="*/ 938 h 940"/>
                <a:gd name="T48" fmla="*/ 49 w 941"/>
                <a:gd name="T49" fmla="*/ 922 h 940"/>
                <a:gd name="T50" fmla="*/ 18 w 941"/>
                <a:gd name="T51" fmla="*/ 891 h 940"/>
                <a:gd name="T52" fmla="*/ 2 w 941"/>
                <a:gd name="T53" fmla="*/ 852 h 940"/>
                <a:gd name="T54" fmla="*/ 2 w 941"/>
                <a:gd name="T55" fmla="*/ 810 h 940"/>
                <a:gd name="T56" fmla="*/ 18 w 941"/>
                <a:gd name="T57" fmla="*/ 771 h 940"/>
                <a:gd name="T58" fmla="*/ 316 w 941"/>
                <a:gd name="T59" fmla="*/ 470 h 940"/>
                <a:gd name="T60" fmla="*/ 18 w 941"/>
                <a:gd name="T61" fmla="*/ 169 h 940"/>
                <a:gd name="T62" fmla="*/ 2 w 941"/>
                <a:gd name="T63" fmla="*/ 130 h 940"/>
                <a:gd name="T64" fmla="*/ 2 w 941"/>
                <a:gd name="T65" fmla="*/ 88 h 940"/>
                <a:gd name="T66" fmla="*/ 18 w 941"/>
                <a:gd name="T67" fmla="*/ 49 h 940"/>
                <a:gd name="T68" fmla="*/ 49 w 941"/>
                <a:gd name="T69" fmla="*/ 18 h 940"/>
                <a:gd name="T70" fmla="*/ 88 w 941"/>
                <a:gd name="T71" fmla="*/ 2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1" h="940">
                  <a:moveTo>
                    <a:pt x="109" y="0"/>
                  </a:moveTo>
                  <a:lnTo>
                    <a:pt x="130" y="2"/>
                  </a:lnTo>
                  <a:lnTo>
                    <a:pt x="151" y="9"/>
                  </a:lnTo>
                  <a:lnTo>
                    <a:pt x="170" y="18"/>
                  </a:lnTo>
                  <a:lnTo>
                    <a:pt x="186" y="32"/>
                  </a:lnTo>
                  <a:lnTo>
                    <a:pt x="471" y="316"/>
                  </a:lnTo>
                  <a:lnTo>
                    <a:pt x="755" y="32"/>
                  </a:lnTo>
                  <a:lnTo>
                    <a:pt x="772" y="18"/>
                  </a:lnTo>
                  <a:lnTo>
                    <a:pt x="790" y="9"/>
                  </a:lnTo>
                  <a:lnTo>
                    <a:pt x="811" y="2"/>
                  </a:lnTo>
                  <a:lnTo>
                    <a:pt x="832" y="0"/>
                  </a:lnTo>
                  <a:lnTo>
                    <a:pt x="853" y="2"/>
                  </a:lnTo>
                  <a:lnTo>
                    <a:pt x="874" y="9"/>
                  </a:lnTo>
                  <a:lnTo>
                    <a:pt x="892" y="18"/>
                  </a:lnTo>
                  <a:lnTo>
                    <a:pt x="909" y="32"/>
                  </a:lnTo>
                  <a:lnTo>
                    <a:pt x="924" y="49"/>
                  </a:lnTo>
                  <a:lnTo>
                    <a:pt x="933" y="68"/>
                  </a:lnTo>
                  <a:lnTo>
                    <a:pt x="939" y="88"/>
                  </a:lnTo>
                  <a:lnTo>
                    <a:pt x="941" y="109"/>
                  </a:lnTo>
                  <a:lnTo>
                    <a:pt x="939" y="130"/>
                  </a:lnTo>
                  <a:lnTo>
                    <a:pt x="933" y="150"/>
                  </a:lnTo>
                  <a:lnTo>
                    <a:pt x="924" y="169"/>
                  </a:lnTo>
                  <a:lnTo>
                    <a:pt x="909" y="186"/>
                  </a:lnTo>
                  <a:lnTo>
                    <a:pt x="625" y="470"/>
                  </a:lnTo>
                  <a:lnTo>
                    <a:pt x="909" y="753"/>
                  </a:lnTo>
                  <a:lnTo>
                    <a:pt x="924" y="771"/>
                  </a:lnTo>
                  <a:lnTo>
                    <a:pt x="933" y="790"/>
                  </a:lnTo>
                  <a:lnTo>
                    <a:pt x="939" y="810"/>
                  </a:lnTo>
                  <a:lnTo>
                    <a:pt x="941" y="831"/>
                  </a:lnTo>
                  <a:lnTo>
                    <a:pt x="939" y="852"/>
                  </a:lnTo>
                  <a:lnTo>
                    <a:pt x="933" y="872"/>
                  </a:lnTo>
                  <a:lnTo>
                    <a:pt x="924" y="891"/>
                  </a:lnTo>
                  <a:lnTo>
                    <a:pt x="909" y="908"/>
                  </a:lnTo>
                  <a:lnTo>
                    <a:pt x="892" y="922"/>
                  </a:lnTo>
                  <a:lnTo>
                    <a:pt x="874" y="932"/>
                  </a:lnTo>
                  <a:lnTo>
                    <a:pt x="853" y="938"/>
                  </a:lnTo>
                  <a:lnTo>
                    <a:pt x="832" y="940"/>
                  </a:lnTo>
                  <a:lnTo>
                    <a:pt x="811" y="938"/>
                  </a:lnTo>
                  <a:lnTo>
                    <a:pt x="790" y="932"/>
                  </a:lnTo>
                  <a:lnTo>
                    <a:pt x="772" y="922"/>
                  </a:lnTo>
                  <a:lnTo>
                    <a:pt x="755" y="908"/>
                  </a:lnTo>
                  <a:lnTo>
                    <a:pt x="471" y="624"/>
                  </a:lnTo>
                  <a:lnTo>
                    <a:pt x="186" y="908"/>
                  </a:lnTo>
                  <a:lnTo>
                    <a:pt x="170" y="922"/>
                  </a:lnTo>
                  <a:lnTo>
                    <a:pt x="151" y="932"/>
                  </a:lnTo>
                  <a:lnTo>
                    <a:pt x="130" y="938"/>
                  </a:lnTo>
                  <a:lnTo>
                    <a:pt x="109" y="940"/>
                  </a:lnTo>
                  <a:lnTo>
                    <a:pt x="88" y="938"/>
                  </a:lnTo>
                  <a:lnTo>
                    <a:pt x="69" y="932"/>
                  </a:lnTo>
                  <a:lnTo>
                    <a:pt x="49" y="922"/>
                  </a:lnTo>
                  <a:lnTo>
                    <a:pt x="32" y="908"/>
                  </a:lnTo>
                  <a:lnTo>
                    <a:pt x="18" y="891"/>
                  </a:lnTo>
                  <a:lnTo>
                    <a:pt x="8" y="872"/>
                  </a:lnTo>
                  <a:lnTo>
                    <a:pt x="2" y="852"/>
                  </a:lnTo>
                  <a:lnTo>
                    <a:pt x="0" y="831"/>
                  </a:lnTo>
                  <a:lnTo>
                    <a:pt x="2" y="810"/>
                  </a:lnTo>
                  <a:lnTo>
                    <a:pt x="8" y="790"/>
                  </a:lnTo>
                  <a:lnTo>
                    <a:pt x="18" y="771"/>
                  </a:lnTo>
                  <a:lnTo>
                    <a:pt x="32" y="753"/>
                  </a:lnTo>
                  <a:lnTo>
                    <a:pt x="316" y="470"/>
                  </a:lnTo>
                  <a:lnTo>
                    <a:pt x="32" y="186"/>
                  </a:lnTo>
                  <a:lnTo>
                    <a:pt x="18" y="169"/>
                  </a:lnTo>
                  <a:lnTo>
                    <a:pt x="8" y="150"/>
                  </a:lnTo>
                  <a:lnTo>
                    <a:pt x="2" y="130"/>
                  </a:lnTo>
                  <a:lnTo>
                    <a:pt x="0" y="109"/>
                  </a:lnTo>
                  <a:lnTo>
                    <a:pt x="2" y="88"/>
                  </a:lnTo>
                  <a:lnTo>
                    <a:pt x="8" y="68"/>
                  </a:lnTo>
                  <a:lnTo>
                    <a:pt x="18" y="49"/>
                  </a:lnTo>
                  <a:lnTo>
                    <a:pt x="32" y="32"/>
                  </a:lnTo>
                  <a:lnTo>
                    <a:pt x="49" y="18"/>
                  </a:lnTo>
                  <a:lnTo>
                    <a:pt x="69" y="9"/>
                  </a:lnTo>
                  <a:lnTo>
                    <a:pt x="88" y="2"/>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sp>
          <p:nvSpPr>
            <p:cNvPr id="68" name="Freeform 77"/>
            <p:cNvSpPr>
              <a:spLocks/>
            </p:cNvSpPr>
            <p:nvPr/>
          </p:nvSpPr>
          <p:spPr bwMode="auto">
            <a:xfrm>
              <a:off x="8233327" y="2461633"/>
              <a:ext cx="94485" cy="94484"/>
            </a:xfrm>
            <a:custGeom>
              <a:avLst/>
              <a:gdLst>
                <a:gd name="T0" fmla="*/ 130 w 941"/>
                <a:gd name="T1" fmla="*/ 2 h 940"/>
                <a:gd name="T2" fmla="*/ 169 w 941"/>
                <a:gd name="T3" fmla="*/ 18 h 940"/>
                <a:gd name="T4" fmla="*/ 470 w 941"/>
                <a:gd name="T5" fmla="*/ 315 h 940"/>
                <a:gd name="T6" fmla="*/ 771 w 941"/>
                <a:gd name="T7" fmla="*/ 18 h 940"/>
                <a:gd name="T8" fmla="*/ 811 w 941"/>
                <a:gd name="T9" fmla="*/ 2 h 940"/>
                <a:gd name="T10" fmla="*/ 852 w 941"/>
                <a:gd name="T11" fmla="*/ 2 h 940"/>
                <a:gd name="T12" fmla="*/ 892 w 941"/>
                <a:gd name="T13" fmla="*/ 18 h 940"/>
                <a:gd name="T14" fmla="*/ 923 w 941"/>
                <a:gd name="T15" fmla="*/ 49 h 940"/>
                <a:gd name="T16" fmla="*/ 939 w 941"/>
                <a:gd name="T17" fmla="*/ 88 h 940"/>
                <a:gd name="T18" fmla="*/ 939 w 941"/>
                <a:gd name="T19" fmla="*/ 130 h 940"/>
                <a:gd name="T20" fmla="*/ 923 w 941"/>
                <a:gd name="T21" fmla="*/ 169 h 940"/>
                <a:gd name="T22" fmla="*/ 625 w 941"/>
                <a:gd name="T23" fmla="*/ 470 h 940"/>
                <a:gd name="T24" fmla="*/ 923 w 941"/>
                <a:gd name="T25" fmla="*/ 771 h 940"/>
                <a:gd name="T26" fmla="*/ 939 w 941"/>
                <a:gd name="T27" fmla="*/ 810 h 940"/>
                <a:gd name="T28" fmla="*/ 939 w 941"/>
                <a:gd name="T29" fmla="*/ 852 h 940"/>
                <a:gd name="T30" fmla="*/ 923 w 941"/>
                <a:gd name="T31" fmla="*/ 891 h 940"/>
                <a:gd name="T32" fmla="*/ 892 w 941"/>
                <a:gd name="T33" fmla="*/ 922 h 940"/>
                <a:gd name="T34" fmla="*/ 852 w 941"/>
                <a:gd name="T35" fmla="*/ 938 h 940"/>
                <a:gd name="T36" fmla="*/ 811 w 941"/>
                <a:gd name="T37" fmla="*/ 938 h 940"/>
                <a:gd name="T38" fmla="*/ 771 w 941"/>
                <a:gd name="T39" fmla="*/ 922 h 940"/>
                <a:gd name="T40" fmla="*/ 470 w 941"/>
                <a:gd name="T41" fmla="*/ 625 h 940"/>
                <a:gd name="T42" fmla="*/ 169 w 941"/>
                <a:gd name="T43" fmla="*/ 922 h 940"/>
                <a:gd name="T44" fmla="*/ 130 w 941"/>
                <a:gd name="T45" fmla="*/ 938 h 940"/>
                <a:gd name="T46" fmla="*/ 88 w 941"/>
                <a:gd name="T47" fmla="*/ 938 h 940"/>
                <a:gd name="T48" fmla="*/ 48 w 941"/>
                <a:gd name="T49" fmla="*/ 922 h 940"/>
                <a:gd name="T50" fmla="*/ 17 w 941"/>
                <a:gd name="T51" fmla="*/ 891 h 940"/>
                <a:gd name="T52" fmla="*/ 2 w 941"/>
                <a:gd name="T53" fmla="*/ 852 h 940"/>
                <a:gd name="T54" fmla="*/ 2 w 941"/>
                <a:gd name="T55" fmla="*/ 810 h 940"/>
                <a:gd name="T56" fmla="*/ 17 w 941"/>
                <a:gd name="T57" fmla="*/ 771 h 940"/>
                <a:gd name="T58" fmla="*/ 316 w 941"/>
                <a:gd name="T59" fmla="*/ 470 h 940"/>
                <a:gd name="T60" fmla="*/ 17 w 941"/>
                <a:gd name="T61" fmla="*/ 169 h 940"/>
                <a:gd name="T62" fmla="*/ 2 w 941"/>
                <a:gd name="T63" fmla="*/ 130 h 940"/>
                <a:gd name="T64" fmla="*/ 2 w 941"/>
                <a:gd name="T65" fmla="*/ 89 h 940"/>
                <a:gd name="T66" fmla="*/ 17 w 941"/>
                <a:gd name="T67" fmla="*/ 49 h 940"/>
                <a:gd name="T68" fmla="*/ 48 w 941"/>
                <a:gd name="T69" fmla="*/ 18 h 940"/>
                <a:gd name="T70" fmla="*/ 88 w 941"/>
                <a:gd name="T71" fmla="*/ 2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1" h="940">
                  <a:moveTo>
                    <a:pt x="109" y="0"/>
                  </a:moveTo>
                  <a:lnTo>
                    <a:pt x="130" y="2"/>
                  </a:lnTo>
                  <a:lnTo>
                    <a:pt x="149" y="8"/>
                  </a:lnTo>
                  <a:lnTo>
                    <a:pt x="169" y="18"/>
                  </a:lnTo>
                  <a:lnTo>
                    <a:pt x="186" y="32"/>
                  </a:lnTo>
                  <a:lnTo>
                    <a:pt x="470" y="315"/>
                  </a:lnTo>
                  <a:lnTo>
                    <a:pt x="754" y="32"/>
                  </a:lnTo>
                  <a:lnTo>
                    <a:pt x="771" y="18"/>
                  </a:lnTo>
                  <a:lnTo>
                    <a:pt x="790" y="8"/>
                  </a:lnTo>
                  <a:lnTo>
                    <a:pt x="811" y="2"/>
                  </a:lnTo>
                  <a:lnTo>
                    <a:pt x="832" y="0"/>
                  </a:lnTo>
                  <a:lnTo>
                    <a:pt x="852" y="2"/>
                  </a:lnTo>
                  <a:lnTo>
                    <a:pt x="872" y="8"/>
                  </a:lnTo>
                  <a:lnTo>
                    <a:pt x="892" y="18"/>
                  </a:lnTo>
                  <a:lnTo>
                    <a:pt x="909" y="32"/>
                  </a:lnTo>
                  <a:lnTo>
                    <a:pt x="923" y="49"/>
                  </a:lnTo>
                  <a:lnTo>
                    <a:pt x="932" y="68"/>
                  </a:lnTo>
                  <a:lnTo>
                    <a:pt x="939" y="88"/>
                  </a:lnTo>
                  <a:lnTo>
                    <a:pt x="941" y="110"/>
                  </a:lnTo>
                  <a:lnTo>
                    <a:pt x="939" y="130"/>
                  </a:lnTo>
                  <a:lnTo>
                    <a:pt x="932" y="150"/>
                  </a:lnTo>
                  <a:lnTo>
                    <a:pt x="923" y="169"/>
                  </a:lnTo>
                  <a:lnTo>
                    <a:pt x="909" y="187"/>
                  </a:lnTo>
                  <a:lnTo>
                    <a:pt x="625" y="470"/>
                  </a:lnTo>
                  <a:lnTo>
                    <a:pt x="909" y="754"/>
                  </a:lnTo>
                  <a:lnTo>
                    <a:pt x="923" y="771"/>
                  </a:lnTo>
                  <a:lnTo>
                    <a:pt x="932" y="790"/>
                  </a:lnTo>
                  <a:lnTo>
                    <a:pt x="939" y="810"/>
                  </a:lnTo>
                  <a:lnTo>
                    <a:pt x="941" y="830"/>
                  </a:lnTo>
                  <a:lnTo>
                    <a:pt x="939" y="852"/>
                  </a:lnTo>
                  <a:lnTo>
                    <a:pt x="932" y="872"/>
                  </a:lnTo>
                  <a:lnTo>
                    <a:pt x="923" y="891"/>
                  </a:lnTo>
                  <a:lnTo>
                    <a:pt x="909" y="908"/>
                  </a:lnTo>
                  <a:lnTo>
                    <a:pt x="892" y="922"/>
                  </a:lnTo>
                  <a:lnTo>
                    <a:pt x="872" y="932"/>
                  </a:lnTo>
                  <a:lnTo>
                    <a:pt x="852" y="938"/>
                  </a:lnTo>
                  <a:lnTo>
                    <a:pt x="832" y="940"/>
                  </a:lnTo>
                  <a:lnTo>
                    <a:pt x="811" y="938"/>
                  </a:lnTo>
                  <a:lnTo>
                    <a:pt x="790" y="932"/>
                  </a:lnTo>
                  <a:lnTo>
                    <a:pt x="771" y="922"/>
                  </a:lnTo>
                  <a:lnTo>
                    <a:pt x="754" y="908"/>
                  </a:lnTo>
                  <a:lnTo>
                    <a:pt x="470" y="625"/>
                  </a:lnTo>
                  <a:lnTo>
                    <a:pt x="186" y="908"/>
                  </a:lnTo>
                  <a:lnTo>
                    <a:pt x="169" y="922"/>
                  </a:lnTo>
                  <a:lnTo>
                    <a:pt x="149" y="932"/>
                  </a:lnTo>
                  <a:lnTo>
                    <a:pt x="130" y="938"/>
                  </a:lnTo>
                  <a:lnTo>
                    <a:pt x="109" y="940"/>
                  </a:lnTo>
                  <a:lnTo>
                    <a:pt x="88" y="938"/>
                  </a:lnTo>
                  <a:lnTo>
                    <a:pt x="67" y="932"/>
                  </a:lnTo>
                  <a:lnTo>
                    <a:pt x="48" y="922"/>
                  </a:lnTo>
                  <a:lnTo>
                    <a:pt x="32" y="908"/>
                  </a:lnTo>
                  <a:lnTo>
                    <a:pt x="17" y="891"/>
                  </a:lnTo>
                  <a:lnTo>
                    <a:pt x="7" y="872"/>
                  </a:lnTo>
                  <a:lnTo>
                    <a:pt x="2" y="852"/>
                  </a:lnTo>
                  <a:lnTo>
                    <a:pt x="0" y="830"/>
                  </a:lnTo>
                  <a:lnTo>
                    <a:pt x="2" y="810"/>
                  </a:lnTo>
                  <a:lnTo>
                    <a:pt x="7" y="790"/>
                  </a:lnTo>
                  <a:lnTo>
                    <a:pt x="17" y="771"/>
                  </a:lnTo>
                  <a:lnTo>
                    <a:pt x="32" y="754"/>
                  </a:lnTo>
                  <a:lnTo>
                    <a:pt x="316" y="470"/>
                  </a:lnTo>
                  <a:lnTo>
                    <a:pt x="32" y="187"/>
                  </a:lnTo>
                  <a:lnTo>
                    <a:pt x="17" y="169"/>
                  </a:lnTo>
                  <a:lnTo>
                    <a:pt x="7" y="150"/>
                  </a:lnTo>
                  <a:lnTo>
                    <a:pt x="2" y="130"/>
                  </a:lnTo>
                  <a:lnTo>
                    <a:pt x="0" y="110"/>
                  </a:lnTo>
                  <a:lnTo>
                    <a:pt x="2" y="89"/>
                  </a:lnTo>
                  <a:lnTo>
                    <a:pt x="7" y="68"/>
                  </a:lnTo>
                  <a:lnTo>
                    <a:pt x="17" y="49"/>
                  </a:lnTo>
                  <a:lnTo>
                    <a:pt x="32" y="32"/>
                  </a:lnTo>
                  <a:lnTo>
                    <a:pt x="48" y="18"/>
                  </a:lnTo>
                  <a:lnTo>
                    <a:pt x="67" y="8"/>
                  </a:lnTo>
                  <a:lnTo>
                    <a:pt x="88" y="2"/>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sp>
          <p:nvSpPr>
            <p:cNvPr id="69" name="Freeform 78"/>
            <p:cNvSpPr>
              <a:spLocks/>
            </p:cNvSpPr>
            <p:nvPr/>
          </p:nvSpPr>
          <p:spPr bwMode="auto">
            <a:xfrm>
              <a:off x="8124559" y="2271565"/>
              <a:ext cx="204350" cy="184574"/>
            </a:xfrm>
            <a:custGeom>
              <a:avLst/>
              <a:gdLst>
                <a:gd name="T0" fmla="*/ 1511 w 2047"/>
                <a:gd name="T1" fmla="*/ 0 h 1847"/>
                <a:gd name="T2" fmla="*/ 1551 w 2047"/>
                <a:gd name="T3" fmla="*/ 13 h 1847"/>
                <a:gd name="T4" fmla="*/ 2010 w 2047"/>
                <a:gd name="T5" fmla="*/ 409 h 1847"/>
                <a:gd name="T6" fmla="*/ 2037 w 2047"/>
                <a:gd name="T7" fmla="*/ 443 h 1847"/>
                <a:gd name="T8" fmla="*/ 2047 w 2047"/>
                <a:gd name="T9" fmla="*/ 484 h 1847"/>
                <a:gd name="T10" fmla="*/ 2042 w 2047"/>
                <a:gd name="T11" fmla="*/ 525 h 1847"/>
                <a:gd name="T12" fmla="*/ 2021 w 2047"/>
                <a:gd name="T13" fmla="*/ 563 h 1847"/>
                <a:gd name="T14" fmla="*/ 1620 w 2047"/>
                <a:gd name="T15" fmla="*/ 1019 h 1847"/>
                <a:gd name="T16" fmla="*/ 1578 w 2047"/>
                <a:gd name="T17" fmla="*/ 1038 h 1847"/>
                <a:gd name="T18" fmla="*/ 1537 w 2047"/>
                <a:gd name="T19" fmla="*/ 1038 h 1847"/>
                <a:gd name="T20" fmla="*/ 1500 w 2047"/>
                <a:gd name="T21" fmla="*/ 1025 h 1847"/>
                <a:gd name="T22" fmla="*/ 1468 w 2047"/>
                <a:gd name="T23" fmla="*/ 998 h 1847"/>
                <a:gd name="T24" fmla="*/ 1449 w 2047"/>
                <a:gd name="T25" fmla="*/ 959 h 1847"/>
                <a:gd name="T26" fmla="*/ 1447 w 2047"/>
                <a:gd name="T27" fmla="*/ 918 h 1847"/>
                <a:gd name="T28" fmla="*/ 1460 w 2047"/>
                <a:gd name="T29" fmla="*/ 877 h 1847"/>
                <a:gd name="T30" fmla="*/ 1691 w 2047"/>
                <a:gd name="T31" fmla="*/ 609 h 1847"/>
                <a:gd name="T32" fmla="*/ 1484 w 2047"/>
                <a:gd name="T33" fmla="*/ 646 h 1847"/>
                <a:gd name="T34" fmla="*/ 1290 w 2047"/>
                <a:gd name="T35" fmla="*/ 702 h 1847"/>
                <a:gd name="T36" fmla="*/ 1109 w 2047"/>
                <a:gd name="T37" fmla="*/ 778 h 1847"/>
                <a:gd name="T38" fmla="*/ 941 w 2047"/>
                <a:gd name="T39" fmla="*/ 872 h 1847"/>
                <a:gd name="T40" fmla="*/ 786 w 2047"/>
                <a:gd name="T41" fmla="*/ 986 h 1847"/>
                <a:gd name="T42" fmla="*/ 643 w 2047"/>
                <a:gd name="T43" fmla="*/ 1119 h 1847"/>
                <a:gd name="T44" fmla="*/ 514 w 2047"/>
                <a:gd name="T45" fmla="*/ 1272 h 1847"/>
                <a:gd name="T46" fmla="*/ 429 w 2047"/>
                <a:gd name="T47" fmla="*/ 1396 h 1847"/>
                <a:gd name="T48" fmla="*/ 360 w 2047"/>
                <a:gd name="T49" fmla="*/ 1515 h 1847"/>
                <a:gd name="T50" fmla="*/ 305 w 2047"/>
                <a:gd name="T51" fmla="*/ 1627 h 1847"/>
                <a:gd name="T52" fmla="*/ 263 w 2047"/>
                <a:gd name="T53" fmla="*/ 1728 h 1847"/>
                <a:gd name="T54" fmla="*/ 233 w 2047"/>
                <a:gd name="T55" fmla="*/ 1812 h 1847"/>
                <a:gd name="T56" fmla="*/ 171 w 2047"/>
                <a:gd name="T57" fmla="*/ 1834 h 1847"/>
                <a:gd name="T58" fmla="*/ 66 w 2047"/>
                <a:gd name="T59" fmla="*/ 1823 h 1847"/>
                <a:gd name="T60" fmla="*/ 0 w 2047"/>
                <a:gd name="T61" fmla="*/ 1828 h 1847"/>
                <a:gd name="T62" fmla="*/ 19 w 2047"/>
                <a:gd name="T63" fmla="*/ 1761 h 1847"/>
                <a:gd name="T64" fmla="*/ 48 w 2047"/>
                <a:gd name="T65" fmla="*/ 1676 h 1847"/>
                <a:gd name="T66" fmla="*/ 89 w 2047"/>
                <a:gd name="T67" fmla="*/ 1575 h 1847"/>
                <a:gd name="T68" fmla="*/ 141 w 2047"/>
                <a:gd name="T69" fmla="*/ 1462 h 1847"/>
                <a:gd name="T70" fmla="*/ 208 w 2047"/>
                <a:gd name="T71" fmla="*/ 1341 h 1847"/>
                <a:gd name="T72" fmla="*/ 288 w 2047"/>
                <a:gd name="T73" fmla="*/ 1213 h 1847"/>
                <a:gd name="T74" fmla="*/ 370 w 2047"/>
                <a:gd name="T75" fmla="*/ 1102 h 1847"/>
                <a:gd name="T76" fmla="*/ 449 w 2047"/>
                <a:gd name="T77" fmla="*/ 1008 h 1847"/>
                <a:gd name="T78" fmla="*/ 540 w 2047"/>
                <a:gd name="T79" fmla="*/ 915 h 1847"/>
                <a:gd name="T80" fmla="*/ 643 w 2047"/>
                <a:gd name="T81" fmla="*/ 822 h 1847"/>
                <a:gd name="T82" fmla="*/ 760 w 2047"/>
                <a:gd name="T83" fmla="*/ 733 h 1847"/>
                <a:gd name="T84" fmla="*/ 890 w 2047"/>
                <a:gd name="T85" fmla="*/ 650 h 1847"/>
                <a:gd name="T86" fmla="*/ 1034 w 2047"/>
                <a:gd name="T87" fmla="*/ 573 h 1847"/>
                <a:gd name="T88" fmla="*/ 1193 w 2047"/>
                <a:gd name="T89" fmla="*/ 507 h 1847"/>
                <a:gd name="T90" fmla="*/ 1368 w 2047"/>
                <a:gd name="T91" fmla="*/ 452 h 1847"/>
                <a:gd name="T92" fmla="*/ 1559 w 2047"/>
                <a:gd name="T93" fmla="*/ 409 h 1847"/>
                <a:gd name="T94" fmla="*/ 1426 w 2047"/>
                <a:gd name="T95" fmla="*/ 191 h 1847"/>
                <a:gd name="T96" fmla="*/ 1399 w 2047"/>
                <a:gd name="T97" fmla="*/ 157 h 1847"/>
                <a:gd name="T98" fmla="*/ 1389 w 2047"/>
                <a:gd name="T99" fmla="*/ 116 h 1847"/>
                <a:gd name="T100" fmla="*/ 1394 w 2047"/>
                <a:gd name="T101" fmla="*/ 75 h 1847"/>
                <a:gd name="T102" fmla="*/ 1415 w 2047"/>
                <a:gd name="T103" fmla="*/ 37 h 1847"/>
                <a:gd name="T104" fmla="*/ 1449 w 2047"/>
                <a:gd name="T105" fmla="*/ 10 h 1847"/>
                <a:gd name="T106" fmla="*/ 1490 w 2047"/>
                <a:gd name="T107" fmla="*/ 0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7" h="1847">
                  <a:moveTo>
                    <a:pt x="1490" y="0"/>
                  </a:moveTo>
                  <a:lnTo>
                    <a:pt x="1511" y="0"/>
                  </a:lnTo>
                  <a:lnTo>
                    <a:pt x="1531" y="5"/>
                  </a:lnTo>
                  <a:lnTo>
                    <a:pt x="1551" y="13"/>
                  </a:lnTo>
                  <a:lnTo>
                    <a:pt x="1569" y="26"/>
                  </a:lnTo>
                  <a:lnTo>
                    <a:pt x="2010" y="409"/>
                  </a:lnTo>
                  <a:lnTo>
                    <a:pt x="2025" y="425"/>
                  </a:lnTo>
                  <a:lnTo>
                    <a:pt x="2037" y="443"/>
                  </a:lnTo>
                  <a:lnTo>
                    <a:pt x="2044" y="463"/>
                  </a:lnTo>
                  <a:lnTo>
                    <a:pt x="2047" y="484"/>
                  </a:lnTo>
                  <a:lnTo>
                    <a:pt x="2047" y="504"/>
                  </a:lnTo>
                  <a:lnTo>
                    <a:pt x="2042" y="525"/>
                  </a:lnTo>
                  <a:lnTo>
                    <a:pt x="2034" y="544"/>
                  </a:lnTo>
                  <a:lnTo>
                    <a:pt x="2021" y="563"/>
                  </a:lnTo>
                  <a:lnTo>
                    <a:pt x="1638" y="1003"/>
                  </a:lnTo>
                  <a:lnTo>
                    <a:pt x="1620" y="1019"/>
                  </a:lnTo>
                  <a:lnTo>
                    <a:pt x="1600" y="1031"/>
                  </a:lnTo>
                  <a:lnTo>
                    <a:pt x="1578" y="1038"/>
                  </a:lnTo>
                  <a:lnTo>
                    <a:pt x="1555" y="1040"/>
                  </a:lnTo>
                  <a:lnTo>
                    <a:pt x="1537" y="1038"/>
                  </a:lnTo>
                  <a:lnTo>
                    <a:pt x="1518" y="1033"/>
                  </a:lnTo>
                  <a:lnTo>
                    <a:pt x="1500" y="1025"/>
                  </a:lnTo>
                  <a:lnTo>
                    <a:pt x="1484" y="1013"/>
                  </a:lnTo>
                  <a:lnTo>
                    <a:pt x="1468" y="998"/>
                  </a:lnTo>
                  <a:lnTo>
                    <a:pt x="1458" y="979"/>
                  </a:lnTo>
                  <a:lnTo>
                    <a:pt x="1449" y="959"/>
                  </a:lnTo>
                  <a:lnTo>
                    <a:pt x="1446" y="939"/>
                  </a:lnTo>
                  <a:lnTo>
                    <a:pt x="1447" y="918"/>
                  </a:lnTo>
                  <a:lnTo>
                    <a:pt x="1451" y="897"/>
                  </a:lnTo>
                  <a:lnTo>
                    <a:pt x="1460" y="877"/>
                  </a:lnTo>
                  <a:lnTo>
                    <a:pt x="1473" y="860"/>
                  </a:lnTo>
                  <a:lnTo>
                    <a:pt x="1691" y="609"/>
                  </a:lnTo>
                  <a:lnTo>
                    <a:pt x="1586" y="625"/>
                  </a:lnTo>
                  <a:lnTo>
                    <a:pt x="1484" y="646"/>
                  </a:lnTo>
                  <a:lnTo>
                    <a:pt x="1386" y="672"/>
                  </a:lnTo>
                  <a:lnTo>
                    <a:pt x="1290" y="702"/>
                  </a:lnTo>
                  <a:lnTo>
                    <a:pt x="1198" y="737"/>
                  </a:lnTo>
                  <a:lnTo>
                    <a:pt x="1109" y="778"/>
                  </a:lnTo>
                  <a:lnTo>
                    <a:pt x="1023" y="822"/>
                  </a:lnTo>
                  <a:lnTo>
                    <a:pt x="941" y="872"/>
                  </a:lnTo>
                  <a:lnTo>
                    <a:pt x="862" y="927"/>
                  </a:lnTo>
                  <a:lnTo>
                    <a:pt x="786" y="986"/>
                  </a:lnTo>
                  <a:lnTo>
                    <a:pt x="713" y="1051"/>
                  </a:lnTo>
                  <a:lnTo>
                    <a:pt x="643" y="1119"/>
                  </a:lnTo>
                  <a:lnTo>
                    <a:pt x="578" y="1193"/>
                  </a:lnTo>
                  <a:lnTo>
                    <a:pt x="514" y="1272"/>
                  </a:lnTo>
                  <a:lnTo>
                    <a:pt x="470" y="1333"/>
                  </a:lnTo>
                  <a:lnTo>
                    <a:pt x="429" y="1396"/>
                  </a:lnTo>
                  <a:lnTo>
                    <a:pt x="393" y="1456"/>
                  </a:lnTo>
                  <a:lnTo>
                    <a:pt x="360" y="1515"/>
                  </a:lnTo>
                  <a:lnTo>
                    <a:pt x="330" y="1572"/>
                  </a:lnTo>
                  <a:lnTo>
                    <a:pt x="305" y="1627"/>
                  </a:lnTo>
                  <a:lnTo>
                    <a:pt x="282" y="1679"/>
                  </a:lnTo>
                  <a:lnTo>
                    <a:pt x="263" y="1728"/>
                  </a:lnTo>
                  <a:lnTo>
                    <a:pt x="246" y="1773"/>
                  </a:lnTo>
                  <a:lnTo>
                    <a:pt x="233" y="1812"/>
                  </a:lnTo>
                  <a:lnTo>
                    <a:pt x="221" y="1847"/>
                  </a:lnTo>
                  <a:lnTo>
                    <a:pt x="171" y="1834"/>
                  </a:lnTo>
                  <a:lnTo>
                    <a:pt x="119" y="1826"/>
                  </a:lnTo>
                  <a:lnTo>
                    <a:pt x="66" y="1823"/>
                  </a:lnTo>
                  <a:lnTo>
                    <a:pt x="33" y="1825"/>
                  </a:lnTo>
                  <a:lnTo>
                    <a:pt x="0" y="1828"/>
                  </a:lnTo>
                  <a:lnTo>
                    <a:pt x="8" y="1796"/>
                  </a:lnTo>
                  <a:lnTo>
                    <a:pt x="19" y="1761"/>
                  </a:lnTo>
                  <a:lnTo>
                    <a:pt x="33" y="1721"/>
                  </a:lnTo>
                  <a:lnTo>
                    <a:pt x="48" y="1676"/>
                  </a:lnTo>
                  <a:lnTo>
                    <a:pt x="67" y="1627"/>
                  </a:lnTo>
                  <a:lnTo>
                    <a:pt x="89" y="1575"/>
                  </a:lnTo>
                  <a:lnTo>
                    <a:pt x="113" y="1519"/>
                  </a:lnTo>
                  <a:lnTo>
                    <a:pt x="141" y="1462"/>
                  </a:lnTo>
                  <a:lnTo>
                    <a:pt x="172" y="1402"/>
                  </a:lnTo>
                  <a:lnTo>
                    <a:pt x="208" y="1341"/>
                  </a:lnTo>
                  <a:lnTo>
                    <a:pt x="246" y="1277"/>
                  </a:lnTo>
                  <a:lnTo>
                    <a:pt x="288" y="1213"/>
                  </a:lnTo>
                  <a:lnTo>
                    <a:pt x="334" y="1148"/>
                  </a:lnTo>
                  <a:lnTo>
                    <a:pt x="370" y="1102"/>
                  </a:lnTo>
                  <a:lnTo>
                    <a:pt x="408" y="1055"/>
                  </a:lnTo>
                  <a:lnTo>
                    <a:pt x="449" y="1008"/>
                  </a:lnTo>
                  <a:lnTo>
                    <a:pt x="494" y="961"/>
                  </a:lnTo>
                  <a:lnTo>
                    <a:pt x="540" y="915"/>
                  </a:lnTo>
                  <a:lnTo>
                    <a:pt x="590" y="868"/>
                  </a:lnTo>
                  <a:lnTo>
                    <a:pt x="643" y="822"/>
                  </a:lnTo>
                  <a:lnTo>
                    <a:pt x="701" y="777"/>
                  </a:lnTo>
                  <a:lnTo>
                    <a:pt x="760" y="733"/>
                  </a:lnTo>
                  <a:lnTo>
                    <a:pt x="823" y="690"/>
                  </a:lnTo>
                  <a:lnTo>
                    <a:pt x="890" y="650"/>
                  </a:lnTo>
                  <a:lnTo>
                    <a:pt x="961" y="610"/>
                  </a:lnTo>
                  <a:lnTo>
                    <a:pt x="1034" y="573"/>
                  </a:lnTo>
                  <a:lnTo>
                    <a:pt x="1112" y="539"/>
                  </a:lnTo>
                  <a:lnTo>
                    <a:pt x="1193" y="507"/>
                  </a:lnTo>
                  <a:lnTo>
                    <a:pt x="1279" y="477"/>
                  </a:lnTo>
                  <a:lnTo>
                    <a:pt x="1368" y="452"/>
                  </a:lnTo>
                  <a:lnTo>
                    <a:pt x="1461" y="429"/>
                  </a:lnTo>
                  <a:lnTo>
                    <a:pt x="1559" y="409"/>
                  </a:lnTo>
                  <a:lnTo>
                    <a:pt x="1659" y="393"/>
                  </a:lnTo>
                  <a:lnTo>
                    <a:pt x="1426" y="191"/>
                  </a:lnTo>
                  <a:lnTo>
                    <a:pt x="1411" y="174"/>
                  </a:lnTo>
                  <a:lnTo>
                    <a:pt x="1399" y="157"/>
                  </a:lnTo>
                  <a:lnTo>
                    <a:pt x="1392" y="137"/>
                  </a:lnTo>
                  <a:lnTo>
                    <a:pt x="1389" y="116"/>
                  </a:lnTo>
                  <a:lnTo>
                    <a:pt x="1389" y="95"/>
                  </a:lnTo>
                  <a:lnTo>
                    <a:pt x="1394" y="75"/>
                  </a:lnTo>
                  <a:lnTo>
                    <a:pt x="1403" y="55"/>
                  </a:lnTo>
                  <a:lnTo>
                    <a:pt x="1415" y="37"/>
                  </a:lnTo>
                  <a:lnTo>
                    <a:pt x="1432" y="22"/>
                  </a:lnTo>
                  <a:lnTo>
                    <a:pt x="1449" y="10"/>
                  </a:lnTo>
                  <a:lnTo>
                    <a:pt x="1469" y="3"/>
                  </a:lnTo>
                  <a:lnTo>
                    <a:pt x="14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sp>
          <p:nvSpPr>
            <p:cNvPr id="70" name="Freeform 79"/>
            <p:cNvSpPr>
              <a:spLocks/>
            </p:cNvSpPr>
            <p:nvPr/>
          </p:nvSpPr>
          <p:spPr bwMode="auto">
            <a:xfrm>
              <a:off x="8056160" y="2471520"/>
              <a:ext cx="63722" cy="64821"/>
            </a:xfrm>
            <a:custGeom>
              <a:avLst/>
              <a:gdLst>
                <a:gd name="T0" fmla="*/ 323 w 646"/>
                <a:gd name="T1" fmla="*/ 0 h 645"/>
                <a:gd name="T2" fmla="*/ 367 w 646"/>
                <a:gd name="T3" fmla="*/ 3 h 645"/>
                <a:gd name="T4" fmla="*/ 408 w 646"/>
                <a:gd name="T5" fmla="*/ 12 h 645"/>
                <a:gd name="T6" fmla="*/ 449 w 646"/>
                <a:gd name="T7" fmla="*/ 25 h 645"/>
                <a:gd name="T8" fmla="*/ 486 w 646"/>
                <a:gd name="T9" fmla="*/ 44 h 645"/>
                <a:gd name="T10" fmla="*/ 521 w 646"/>
                <a:gd name="T11" fmla="*/ 68 h 645"/>
                <a:gd name="T12" fmla="*/ 551 w 646"/>
                <a:gd name="T13" fmla="*/ 95 h 645"/>
                <a:gd name="T14" fmla="*/ 579 w 646"/>
                <a:gd name="T15" fmla="*/ 126 h 645"/>
                <a:gd name="T16" fmla="*/ 602 w 646"/>
                <a:gd name="T17" fmla="*/ 160 h 645"/>
                <a:gd name="T18" fmla="*/ 621 w 646"/>
                <a:gd name="T19" fmla="*/ 197 h 645"/>
                <a:gd name="T20" fmla="*/ 634 w 646"/>
                <a:gd name="T21" fmla="*/ 237 h 645"/>
                <a:gd name="T22" fmla="*/ 643 w 646"/>
                <a:gd name="T23" fmla="*/ 278 h 645"/>
                <a:gd name="T24" fmla="*/ 646 w 646"/>
                <a:gd name="T25" fmla="*/ 322 h 645"/>
                <a:gd name="T26" fmla="*/ 643 w 646"/>
                <a:gd name="T27" fmla="*/ 366 h 645"/>
                <a:gd name="T28" fmla="*/ 634 w 646"/>
                <a:gd name="T29" fmla="*/ 408 h 645"/>
                <a:gd name="T30" fmla="*/ 621 w 646"/>
                <a:gd name="T31" fmla="*/ 448 h 645"/>
                <a:gd name="T32" fmla="*/ 602 w 646"/>
                <a:gd name="T33" fmla="*/ 485 h 645"/>
                <a:gd name="T34" fmla="*/ 579 w 646"/>
                <a:gd name="T35" fmla="*/ 519 h 645"/>
                <a:gd name="T36" fmla="*/ 551 w 646"/>
                <a:gd name="T37" fmla="*/ 551 h 645"/>
                <a:gd name="T38" fmla="*/ 521 w 646"/>
                <a:gd name="T39" fmla="*/ 578 h 645"/>
                <a:gd name="T40" fmla="*/ 486 w 646"/>
                <a:gd name="T41" fmla="*/ 600 h 645"/>
                <a:gd name="T42" fmla="*/ 449 w 646"/>
                <a:gd name="T43" fmla="*/ 619 h 645"/>
                <a:gd name="T44" fmla="*/ 408 w 646"/>
                <a:gd name="T45" fmla="*/ 634 h 645"/>
                <a:gd name="T46" fmla="*/ 367 w 646"/>
                <a:gd name="T47" fmla="*/ 642 h 645"/>
                <a:gd name="T48" fmla="*/ 323 w 646"/>
                <a:gd name="T49" fmla="*/ 645 h 645"/>
                <a:gd name="T50" fmla="*/ 279 w 646"/>
                <a:gd name="T51" fmla="*/ 642 h 645"/>
                <a:gd name="T52" fmla="*/ 237 w 646"/>
                <a:gd name="T53" fmla="*/ 634 h 645"/>
                <a:gd name="T54" fmla="*/ 197 w 646"/>
                <a:gd name="T55" fmla="*/ 619 h 645"/>
                <a:gd name="T56" fmla="*/ 160 w 646"/>
                <a:gd name="T57" fmla="*/ 600 h 645"/>
                <a:gd name="T58" fmla="*/ 126 w 646"/>
                <a:gd name="T59" fmla="*/ 578 h 645"/>
                <a:gd name="T60" fmla="*/ 94 w 646"/>
                <a:gd name="T61" fmla="*/ 551 h 645"/>
                <a:gd name="T62" fmla="*/ 67 w 646"/>
                <a:gd name="T63" fmla="*/ 519 h 645"/>
                <a:gd name="T64" fmla="*/ 44 w 646"/>
                <a:gd name="T65" fmla="*/ 485 h 645"/>
                <a:gd name="T66" fmla="*/ 26 w 646"/>
                <a:gd name="T67" fmla="*/ 448 h 645"/>
                <a:gd name="T68" fmla="*/ 12 w 646"/>
                <a:gd name="T69" fmla="*/ 408 h 645"/>
                <a:gd name="T70" fmla="*/ 3 w 646"/>
                <a:gd name="T71" fmla="*/ 366 h 645"/>
                <a:gd name="T72" fmla="*/ 0 w 646"/>
                <a:gd name="T73" fmla="*/ 322 h 645"/>
                <a:gd name="T74" fmla="*/ 3 w 646"/>
                <a:gd name="T75" fmla="*/ 278 h 645"/>
                <a:gd name="T76" fmla="*/ 12 w 646"/>
                <a:gd name="T77" fmla="*/ 237 h 645"/>
                <a:gd name="T78" fmla="*/ 26 w 646"/>
                <a:gd name="T79" fmla="*/ 197 h 645"/>
                <a:gd name="T80" fmla="*/ 44 w 646"/>
                <a:gd name="T81" fmla="*/ 160 h 645"/>
                <a:gd name="T82" fmla="*/ 67 w 646"/>
                <a:gd name="T83" fmla="*/ 126 h 645"/>
                <a:gd name="T84" fmla="*/ 94 w 646"/>
                <a:gd name="T85" fmla="*/ 95 h 645"/>
                <a:gd name="T86" fmla="*/ 126 w 646"/>
                <a:gd name="T87" fmla="*/ 68 h 645"/>
                <a:gd name="T88" fmla="*/ 160 w 646"/>
                <a:gd name="T89" fmla="*/ 44 h 645"/>
                <a:gd name="T90" fmla="*/ 197 w 646"/>
                <a:gd name="T91" fmla="*/ 25 h 645"/>
                <a:gd name="T92" fmla="*/ 237 w 646"/>
                <a:gd name="T93" fmla="*/ 12 h 645"/>
                <a:gd name="T94" fmla="*/ 279 w 646"/>
                <a:gd name="T95" fmla="*/ 3 h 645"/>
                <a:gd name="T96" fmla="*/ 323 w 646"/>
                <a:gd name="T9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6" h="645">
                  <a:moveTo>
                    <a:pt x="323" y="0"/>
                  </a:moveTo>
                  <a:lnTo>
                    <a:pt x="367" y="3"/>
                  </a:lnTo>
                  <a:lnTo>
                    <a:pt x="408" y="12"/>
                  </a:lnTo>
                  <a:lnTo>
                    <a:pt x="449" y="25"/>
                  </a:lnTo>
                  <a:lnTo>
                    <a:pt x="486" y="44"/>
                  </a:lnTo>
                  <a:lnTo>
                    <a:pt x="521" y="68"/>
                  </a:lnTo>
                  <a:lnTo>
                    <a:pt x="551" y="95"/>
                  </a:lnTo>
                  <a:lnTo>
                    <a:pt x="579" y="126"/>
                  </a:lnTo>
                  <a:lnTo>
                    <a:pt x="602" y="160"/>
                  </a:lnTo>
                  <a:lnTo>
                    <a:pt x="621" y="197"/>
                  </a:lnTo>
                  <a:lnTo>
                    <a:pt x="634" y="237"/>
                  </a:lnTo>
                  <a:lnTo>
                    <a:pt x="643" y="278"/>
                  </a:lnTo>
                  <a:lnTo>
                    <a:pt x="646" y="322"/>
                  </a:lnTo>
                  <a:lnTo>
                    <a:pt x="643" y="366"/>
                  </a:lnTo>
                  <a:lnTo>
                    <a:pt x="634" y="408"/>
                  </a:lnTo>
                  <a:lnTo>
                    <a:pt x="621" y="448"/>
                  </a:lnTo>
                  <a:lnTo>
                    <a:pt x="602" y="485"/>
                  </a:lnTo>
                  <a:lnTo>
                    <a:pt x="579" y="519"/>
                  </a:lnTo>
                  <a:lnTo>
                    <a:pt x="551" y="551"/>
                  </a:lnTo>
                  <a:lnTo>
                    <a:pt x="521" y="578"/>
                  </a:lnTo>
                  <a:lnTo>
                    <a:pt x="486" y="600"/>
                  </a:lnTo>
                  <a:lnTo>
                    <a:pt x="449" y="619"/>
                  </a:lnTo>
                  <a:lnTo>
                    <a:pt x="408" y="634"/>
                  </a:lnTo>
                  <a:lnTo>
                    <a:pt x="367" y="642"/>
                  </a:lnTo>
                  <a:lnTo>
                    <a:pt x="323" y="645"/>
                  </a:lnTo>
                  <a:lnTo>
                    <a:pt x="279" y="642"/>
                  </a:lnTo>
                  <a:lnTo>
                    <a:pt x="237" y="634"/>
                  </a:lnTo>
                  <a:lnTo>
                    <a:pt x="197" y="619"/>
                  </a:lnTo>
                  <a:lnTo>
                    <a:pt x="160" y="600"/>
                  </a:lnTo>
                  <a:lnTo>
                    <a:pt x="126" y="578"/>
                  </a:lnTo>
                  <a:lnTo>
                    <a:pt x="94" y="551"/>
                  </a:lnTo>
                  <a:lnTo>
                    <a:pt x="67" y="519"/>
                  </a:lnTo>
                  <a:lnTo>
                    <a:pt x="44" y="485"/>
                  </a:lnTo>
                  <a:lnTo>
                    <a:pt x="26" y="448"/>
                  </a:lnTo>
                  <a:lnTo>
                    <a:pt x="12" y="408"/>
                  </a:lnTo>
                  <a:lnTo>
                    <a:pt x="3" y="366"/>
                  </a:lnTo>
                  <a:lnTo>
                    <a:pt x="0" y="322"/>
                  </a:lnTo>
                  <a:lnTo>
                    <a:pt x="3" y="278"/>
                  </a:lnTo>
                  <a:lnTo>
                    <a:pt x="12" y="237"/>
                  </a:lnTo>
                  <a:lnTo>
                    <a:pt x="26" y="197"/>
                  </a:lnTo>
                  <a:lnTo>
                    <a:pt x="44" y="160"/>
                  </a:lnTo>
                  <a:lnTo>
                    <a:pt x="67" y="126"/>
                  </a:lnTo>
                  <a:lnTo>
                    <a:pt x="94" y="95"/>
                  </a:lnTo>
                  <a:lnTo>
                    <a:pt x="126" y="68"/>
                  </a:lnTo>
                  <a:lnTo>
                    <a:pt x="160" y="44"/>
                  </a:lnTo>
                  <a:lnTo>
                    <a:pt x="197" y="25"/>
                  </a:lnTo>
                  <a:lnTo>
                    <a:pt x="237" y="12"/>
                  </a:lnTo>
                  <a:lnTo>
                    <a:pt x="279" y="3"/>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sp>
          <p:nvSpPr>
            <p:cNvPr id="71" name="Freeform 80"/>
            <p:cNvSpPr>
              <a:spLocks/>
            </p:cNvSpPr>
            <p:nvPr/>
          </p:nvSpPr>
          <p:spPr bwMode="auto">
            <a:xfrm>
              <a:off x="8367363" y="2285848"/>
              <a:ext cx="63722" cy="64821"/>
            </a:xfrm>
            <a:custGeom>
              <a:avLst/>
              <a:gdLst>
                <a:gd name="T0" fmla="*/ 323 w 646"/>
                <a:gd name="T1" fmla="*/ 0 h 645"/>
                <a:gd name="T2" fmla="*/ 367 w 646"/>
                <a:gd name="T3" fmla="*/ 3 h 645"/>
                <a:gd name="T4" fmla="*/ 409 w 646"/>
                <a:gd name="T5" fmla="*/ 12 h 645"/>
                <a:gd name="T6" fmla="*/ 449 w 646"/>
                <a:gd name="T7" fmla="*/ 25 h 645"/>
                <a:gd name="T8" fmla="*/ 487 w 646"/>
                <a:gd name="T9" fmla="*/ 44 h 645"/>
                <a:gd name="T10" fmla="*/ 521 w 646"/>
                <a:gd name="T11" fmla="*/ 68 h 645"/>
                <a:gd name="T12" fmla="*/ 551 w 646"/>
                <a:gd name="T13" fmla="*/ 95 h 645"/>
                <a:gd name="T14" fmla="*/ 579 w 646"/>
                <a:gd name="T15" fmla="*/ 126 h 645"/>
                <a:gd name="T16" fmla="*/ 602 w 646"/>
                <a:gd name="T17" fmla="*/ 160 h 645"/>
                <a:gd name="T18" fmla="*/ 621 w 646"/>
                <a:gd name="T19" fmla="*/ 198 h 645"/>
                <a:gd name="T20" fmla="*/ 634 w 646"/>
                <a:gd name="T21" fmla="*/ 237 h 645"/>
                <a:gd name="T22" fmla="*/ 644 w 646"/>
                <a:gd name="T23" fmla="*/ 279 h 645"/>
                <a:gd name="T24" fmla="*/ 646 w 646"/>
                <a:gd name="T25" fmla="*/ 322 h 645"/>
                <a:gd name="T26" fmla="*/ 644 w 646"/>
                <a:gd name="T27" fmla="*/ 367 h 645"/>
                <a:gd name="T28" fmla="*/ 634 w 646"/>
                <a:gd name="T29" fmla="*/ 408 h 645"/>
                <a:gd name="T30" fmla="*/ 621 w 646"/>
                <a:gd name="T31" fmla="*/ 448 h 645"/>
                <a:gd name="T32" fmla="*/ 602 w 646"/>
                <a:gd name="T33" fmla="*/ 485 h 645"/>
                <a:gd name="T34" fmla="*/ 579 w 646"/>
                <a:gd name="T35" fmla="*/ 520 h 645"/>
                <a:gd name="T36" fmla="*/ 551 w 646"/>
                <a:gd name="T37" fmla="*/ 551 h 645"/>
                <a:gd name="T38" fmla="*/ 521 w 646"/>
                <a:gd name="T39" fmla="*/ 578 h 645"/>
                <a:gd name="T40" fmla="*/ 487 w 646"/>
                <a:gd name="T41" fmla="*/ 602 h 645"/>
                <a:gd name="T42" fmla="*/ 449 w 646"/>
                <a:gd name="T43" fmla="*/ 620 h 645"/>
                <a:gd name="T44" fmla="*/ 409 w 646"/>
                <a:gd name="T45" fmla="*/ 634 h 645"/>
                <a:gd name="T46" fmla="*/ 367 w 646"/>
                <a:gd name="T47" fmla="*/ 642 h 645"/>
                <a:gd name="T48" fmla="*/ 323 w 646"/>
                <a:gd name="T49" fmla="*/ 645 h 645"/>
                <a:gd name="T50" fmla="*/ 280 w 646"/>
                <a:gd name="T51" fmla="*/ 642 h 645"/>
                <a:gd name="T52" fmla="*/ 237 w 646"/>
                <a:gd name="T53" fmla="*/ 634 h 645"/>
                <a:gd name="T54" fmla="*/ 198 w 646"/>
                <a:gd name="T55" fmla="*/ 620 h 645"/>
                <a:gd name="T56" fmla="*/ 160 w 646"/>
                <a:gd name="T57" fmla="*/ 602 h 645"/>
                <a:gd name="T58" fmla="*/ 126 w 646"/>
                <a:gd name="T59" fmla="*/ 578 h 645"/>
                <a:gd name="T60" fmla="*/ 95 w 646"/>
                <a:gd name="T61" fmla="*/ 551 h 645"/>
                <a:gd name="T62" fmla="*/ 68 w 646"/>
                <a:gd name="T63" fmla="*/ 520 h 645"/>
                <a:gd name="T64" fmla="*/ 45 w 646"/>
                <a:gd name="T65" fmla="*/ 485 h 645"/>
                <a:gd name="T66" fmla="*/ 26 w 646"/>
                <a:gd name="T67" fmla="*/ 448 h 645"/>
                <a:gd name="T68" fmla="*/ 12 w 646"/>
                <a:gd name="T69" fmla="*/ 408 h 645"/>
                <a:gd name="T70" fmla="*/ 3 w 646"/>
                <a:gd name="T71" fmla="*/ 367 h 645"/>
                <a:gd name="T72" fmla="*/ 0 w 646"/>
                <a:gd name="T73" fmla="*/ 322 h 645"/>
                <a:gd name="T74" fmla="*/ 3 w 646"/>
                <a:gd name="T75" fmla="*/ 279 h 645"/>
                <a:gd name="T76" fmla="*/ 12 w 646"/>
                <a:gd name="T77" fmla="*/ 237 h 645"/>
                <a:gd name="T78" fmla="*/ 26 w 646"/>
                <a:gd name="T79" fmla="*/ 198 h 645"/>
                <a:gd name="T80" fmla="*/ 45 w 646"/>
                <a:gd name="T81" fmla="*/ 160 h 645"/>
                <a:gd name="T82" fmla="*/ 68 w 646"/>
                <a:gd name="T83" fmla="*/ 126 h 645"/>
                <a:gd name="T84" fmla="*/ 95 w 646"/>
                <a:gd name="T85" fmla="*/ 95 h 645"/>
                <a:gd name="T86" fmla="*/ 126 w 646"/>
                <a:gd name="T87" fmla="*/ 68 h 645"/>
                <a:gd name="T88" fmla="*/ 160 w 646"/>
                <a:gd name="T89" fmla="*/ 44 h 645"/>
                <a:gd name="T90" fmla="*/ 198 w 646"/>
                <a:gd name="T91" fmla="*/ 25 h 645"/>
                <a:gd name="T92" fmla="*/ 237 w 646"/>
                <a:gd name="T93" fmla="*/ 12 h 645"/>
                <a:gd name="T94" fmla="*/ 280 w 646"/>
                <a:gd name="T95" fmla="*/ 3 h 645"/>
                <a:gd name="T96" fmla="*/ 323 w 646"/>
                <a:gd name="T9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6" h="645">
                  <a:moveTo>
                    <a:pt x="323" y="0"/>
                  </a:moveTo>
                  <a:lnTo>
                    <a:pt x="367" y="3"/>
                  </a:lnTo>
                  <a:lnTo>
                    <a:pt x="409" y="12"/>
                  </a:lnTo>
                  <a:lnTo>
                    <a:pt x="449" y="25"/>
                  </a:lnTo>
                  <a:lnTo>
                    <a:pt x="487" y="44"/>
                  </a:lnTo>
                  <a:lnTo>
                    <a:pt x="521" y="68"/>
                  </a:lnTo>
                  <a:lnTo>
                    <a:pt x="551" y="95"/>
                  </a:lnTo>
                  <a:lnTo>
                    <a:pt x="579" y="126"/>
                  </a:lnTo>
                  <a:lnTo>
                    <a:pt x="602" y="160"/>
                  </a:lnTo>
                  <a:lnTo>
                    <a:pt x="621" y="198"/>
                  </a:lnTo>
                  <a:lnTo>
                    <a:pt x="634" y="237"/>
                  </a:lnTo>
                  <a:lnTo>
                    <a:pt x="644" y="279"/>
                  </a:lnTo>
                  <a:lnTo>
                    <a:pt x="646" y="322"/>
                  </a:lnTo>
                  <a:lnTo>
                    <a:pt x="644" y="367"/>
                  </a:lnTo>
                  <a:lnTo>
                    <a:pt x="634" y="408"/>
                  </a:lnTo>
                  <a:lnTo>
                    <a:pt x="621" y="448"/>
                  </a:lnTo>
                  <a:lnTo>
                    <a:pt x="602" y="485"/>
                  </a:lnTo>
                  <a:lnTo>
                    <a:pt x="579" y="520"/>
                  </a:lnTo>
                  <a:lnTo>
                    <a:pt x="551" y="551"/>
                  </a:lnTo>
                  <a:lnTo>
                    <a:pt x="521" y="578"/>
                  </a:lnTo>
                  <a:lnTo>
                    <a:pt x="487" y="602"/>
                  </a:lnTo>
                  <a:lnTo>
                    <a:pt x="449" y="620"/>
                  </a:lnTo>
                  <a:lnTo>
                    <a:pt x="409" y="634"/>
                  </a:lnTo>
                  <a:lnTo>
                    <a:pt x="367" y="642"/>
                  </a:lnTo>
                  <a:lnTo>
                    <a:pt x="323" y="645"/>
                  </a:lnTo>
                  <a:lnTo>
                    <a:pt x="280" y="642"/>
                  </a:lnTo>
                  <a:lnTo>
                    <a:pt x="237" y="634"/>
                  </a:lnTo>
                  <a:lnTo>
                    <a:pt x="198" y="620"/>
                  </a:lnTo>
                  <a:lnTo>
                    <a:pt x="160" y="602"/>
                  </a:lnTo>
                  <a:lnTo>
                    <a:pt x="126" y="578"/>
                  </a:lnTo>
                  <a:lnTo>
                    <a:pt x="95" y="551"/>
                  </a:lnTo>
                  <a:lnTo>
                    <a:pt x="68" y="520"/>
                  </a:lnTo>
                  <a:lnTo>
                    <a:pt x="45" y="485"/>
                  </a:lnTo>
                  <a:lnTo>
                    <a:pt x="26" y="448"/>
                  </a:lnTo>
                  <a:lnTo>
                    <a:pt x="12" y="408"/>
                  </a:lnTo>
                  <a:lnTo>
                    <a:pt x="3" y="367"/>
                  </a:lnTo>
                  <a:lnTo>
                    <a:pt x="0" y="322"/>
                  </a:lnTo>
                  <a:lnTo>
                    <a:pt x="3" y="279"/>
                  </a:lnTo>
                  <a:lnTo>
                    <a:pt x="12" y="237"/>
                  </a:lnTo>
                  <a:lnTo>
                    <a:pt x="26" y="198"/>
                  </a:lnTo>
                  <a:lnTo>
                    <a:pt x="45" y="160"/>
                  </a:lnTo>
                  <a:lnTo>
                    <a:pt x="68" y="126"/>
                  </a:lnTo>
                  <a:lnTo>
                    <a:pt x="95" y="95"/>
                  </a:lnTo>
                  <a:lnTo>
                    <a:pt x="126" y="68"/>
                  </a:lnTo>
                  <a:lnTo>
                    <a:pt x="160" y="44"/>
                  </a:lnTo>
                  <a:lnTo>
                    <a:pt x="198" y="25"/>
                  </a:lnTo>
                  <a:lnTo>
                    <a:pt x="237" y="12"/>
                  </a:lnTo>
                  <a:lnTo>
                    <a:pt x="280" y="3"/>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72727"/>
                </a:solidFill>
                <a:effectLst/>
                <a:uLnTx/>
                <a:uFillTx/>
                <a:latin typeface="Arial"/>
                <a:ea typeface="+mn-ea"/>
                <a:cs typeface="+mn-cs"/>
              </a:endParaRPr>
            </a:p>
          </p:txBody>
        </p:sp>
      </p:grpSp>
      <p:pic>
        <p:nvPicPr>
          <p:cNvPr id="14" name="Image 13">
            <a:extLst>
              <a:ext uri="{FF2B5EF4-FFF2-40B4-BE49-F238E27FC236}">
                <a16:creationId xmlns:a16="http://schemas.microsoft.com/office/drawing/2014/main" id="{57ACE127-F0F3-4CFF-9171-EA2CD5E238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641" y="941033"/>
            <a:ext cx="471021" cy="471021"/>
          </a:xfrm>
          <a:prstGeom prst="rect">
            <a:avLst/>
          </a:prstGeom>
        </p:spPr>
      </p:pic>
      <p:grpSp>
        <p:nvGrpSpPr>
          <p:cNvPr id="56" name="Group 1429">
            <a:extLst>
              <a:ext uri="{FF2B5EF4-FFF2-40B4-BE49-F238E27FC236}">
                <a16:creationId xmlns:a16="http://schemas.microsoft.com/office/drawing/2014/main" id="{053CE538-ED37-402B-97D2-F636713420A1}"/>
              </a:ext>
            </a:extLst>
          </p:cNvPr>
          <p:cNvGrpSpPr>
            <a:grpSpLocks noChangeAspect="1"/>
          </p:cNvGrpSpPr>
          <p:nvPr/>
        </p:nvGrpSpPr>
        <p:grpSpPr bwMode="auto">
          <a:xfrm>
            <a:off x="8039179" y="5821542"/>
            <a:ext cx="361395" cy="361831"/>
            <a:chOff x="3279" y="1837"/>
            <a:chExt cx="1659" cy="1661"/>
          </a:xfrm>
          <a:solidFill>
            <a:schemeClr val="tx1"/>
          </a:solidFill>
        </p:grpSpPr>
        <p:sp>
          <p:nvSpPr>
            <p:cNvPr id="57" name="Freeform 1431">
              <a:extLst>
                <a:ext uri="{FF2B5EF4-FFF2-40B4-BE49-F238E27FC236}">
                  <a16:creationId xmlns:a16="http://schemas.microsoft.com/office/drawing/2014/main" id="{E890C711-0E0B-4A90-B935-AB56EC693EC9}"/>
                </a:ext>
              </a:extLst>
            </p:cNvPr>
            <p:cNvSpPr>
              <a:spLocks noEditPoints="1"/>
            </p:cNvSpPr>
            <p:nvPr/>
          </p:nvSpPr>
          <p:spPr bwMode="auto">
            <a:xfrm>
              <a:off x="3279" y="1837"/>
              <a:ext cx="1659" cy="1661"/>
            </a:xfrm>
            <a:custGeom>
              <a:avLst/>
              <a:gdLst>
                <a:gd name="T0" fmla="*/ 538 w 3319"/>
                <a:gd name="T1" fmla="*/ 2783 h 3321"/>
                <a:gd name="T2" fmla="*/ 1085 w 3319"/>
                <a:gd name="T3" fmla="*/ 2114 h 3321"/>
                <a:gd name="T4" fmla="*/ 783 w 3319"/>
                <a:gd name="T5" fmla="*/ 1625 h 3321"/>
                <a:gd name="T6" fmla="*/ 1814 w 3319"/>
                <a:gd name="T7" fmla="*/ 2129 h 3321"/>
                <a:gd name="T8" fmla="*/ 1949 w 3319"/>
                <a:gd name="T9" fmla="*/ 786 h 3321"/>
                <a:gd name="T10" fmla="*/ 1889 w 3319"/>
                <a:gd name="T11" fmla="*/ 2016 h 3321"/>
                <a:gd name="T12" fmla="*/ 1949 w 3319"/>
                <a:gd name="T13" fmla="*/ 786 h 3321"/>
                <a:gd name="T14" fmla="*/ 2314 w 3319"/>
                <a:gd name="T15" fmla="*/ 133 h 3321"/>
                <a:gd name="T16" fmla="*/ 2309 w 3319"/>
                <a:gd name="T17" fmla="*/ 134 h 3321"/>
                <a:gd name="T18" fmla="*/ 2304 w 3319"/>
                <a:gd name="T19" fmla="*/ 137 h 3321"/>
                <a:gd name="T20" fmla="*/ 2299 w 3319"/>
                <a:gd name="T21" fmla="*/ 144 h 3321"/>
                <a:gd name="T22" fmla="*/ 2641 w 3319"/>
                <a:gd name="T23" fmla="*/ 1290 h 3321"/>
                <a:gd name="T24" fmla="*/ 3180 w 3319"/>
                <a:gd name="T25" fmla="*/ 1019 h 3321"/>
                <a:gd name="T26" fmla="*/ 3184 w 3319"/>
                <a:gd name="T27" fmla="*/ 1013 h 3321"/>
                <a:gd name="T28" fmla="*/ 3187 w 3319"/>
                <a:gd name="T29" fmla="*/ 1008 h 3321"/>
                <a:gd name="T30" fmla="*/ 3187 w 3319"/>
                <a:gd name="T31" fmla="*/ 1001 h 3321"/>
                <a:gd name="T32" fmla="*/ 3181 w 3319"/>
                <a:gd name="T33" fmla="*/ 988 h 3321"/>
                <a:gd name="T34" fmla="*/ 2325 w 3319"/>
                <a:gd name="T35" fmla="*/ 134 h 3321"/>
                <a:gd name="T36" fmla="*/ 2322 w 3319"/>
                <a:gd name="T37" fmla="*/ 0 h 3321"/>
                <a:gd name="T38" fmla="*/ 2378 w 3319"/>
                <a:gd name="T39" fmla="*/ 13 h 3321"/>
                <a:gd name="T40" fmla="*/ 2426 w 3319"/>
                <a:gd name="T41" fmla="*/ 45 h 3321"/>
                <a:gd name="T42" fmla="*/ 3293 w 3319"/>
                <a:gd name="T43" fmla="*/ 917 h 3321"/>
                <a:gd name="T44" fmla="*/ 3316 w 3319"/>
                <a:gd name="T45" fmla="*/ 970 h 3321"/>
                <a:gd name="T46" fmla="*/ 3318 w 3319"/>
                <a:gd name="T47" fmla="*/ 1027 h 3321"/>
                <a:gd name="T48" fmla="*/ 3298 w 3319"/>
                <a:gd name="T49" fmla="*/ 1082 h 3321"/>
                <a:gd name="T50" fmla="*/ 3259 w 3319"/>
                <a:gd name="T51" fmla="*/ 1124 h 3321"/>
                <a:gd name="T52" fmla="*/ 2667 w 3319"/>
                <a:gd name="T53" fmla="*/ 1425 h 3321"/>
                <a:gd name="T54" fmla="*/ 1805 w 3319"/>
                <a:gd name="T55" fmla="*/ 2633 h 3321"/>
                <a:gd name="T56" fmla="*/ 1787 w 3319"/>
                <a:gd name="T57" fmla="*/ 2669 h 3321"/>
                <a:gd name="T58" fmla="*/ 1756 w 3319"/>
                <a:gd name="T59" fmla="*/ 2693 h 3321"/>
                <a:gd name="T60" fmla="*/ 1713 w 3319"/>
                <a:gd name="T61" fmla="*/ 2703 h 3321"/>
                <a:gd name="T62" fmla="*/ 1677 w 3319"/>
                <a:gd name="T63" fmla="*/ 2696 h 3321"/>
                <a:gd name="T64" fmla="*/ 1646 w 3319"/>
                <a:gd name="T65" fmla="*/ 2675 h 3321"/>
                <a:gd name="T66" fmla="*/ 108 w 3319"/>
                <a:gd name="T67" fmla="*/ 3306 h 3321"/>
                <a:gd name="T68" fmla="*/ 81 w 3319"/>
                <a:gd name="T69" fmla="*/ 3319 h 3321"/>
                <a:gd name="T70" fmla="*/ 49 w 3319"/>
                <a:gd name="T71" fmla="*/ 3319 h 3321"/>
                <a:gd name="T72" fmla="*/ 19 w 3319"/>
                <a:gd name="T73" fmla="*/ 3302 h 3321"/>
                <a:gd name="T74" fmla="*/ 3 w 3319"/>
                <a:gd name="T75" fmla="*/ 3274 h 3321"/>
                <a:gd name="T76" fmla="*/ 1 w 3319"/>
                <a:gd name="T77" fmla="*/ 3242 h 3321"/>
                <a:gd name="T78" fmla="*/ 15 w 3319"/>
                <a:gd name="T79" fmla="*/ 3213 h 3321"/>
                <a:gd name="T80" fmla="*/ 646 w 3319"/>
                <a:gd name="T81" fmla="*/ 1675 h 3321"/>
                <a:gd name="T82" fmla="*/ 624 w 3319"/>
                <a:gd name="T83" fmla="*/ 1641 h 3321"/>
                <a:gd name="T84" fmla="*/ 618 w 3319"/>
                <a:gd name="T85" fmla="*/ 1603 h 3321"/>
                <a:gd name="T86" fmla="*/ 628 w 3319"/>
                <a:gd name="T87" fmla="*/ 1565 h 3321"/>
                <a:gd name="T88" fmla="*/ 652 w 3319"/>
                <a:gd name="T89" fmla="*/ 1533 h 3321"/>
                <a:gd name="T90" fmla="*/ 686 w 3319"/>
                <a:gd name="T91" fmla="*/ 1515 h 3321"/>
                <a:gd name="T92" fmla="*/ 1895 w 3319"/>
                <a:gd name="T93" fmla="*/ 653 h 3321"/>
                <a:gd name="T94" fmla="*/ 2196 w 3319"/>
                <a:gd name="T95" fmla="*/ 60 h 3321"/>
                <a:gd name="T96" fmla="*/ 2238 w 3319"/>
                <a:gd name="T97" fmla="*/ 22 h 3321"/>
                <a:gd name="T98" fmla="*/ 2293 w 3319"/>
                <a:gd name="T99" fmla="*/ 2 h 3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9" h="3321">
                  <a:moveTo>
                    <a:pt x="1085" y="2114"/>
                  </a:moveTo>
                  <a:lnTo>
                    <a:pt x="538" y="2783"/>
                  </a:lnTo>
                  <a:lnTo>
                    <a:pt x="1206" y="2235"/>
                  </a:lnTo>
                  <a:lnTo>
                    <a:pt x="1085" y="2114"/>
                  </a:lnTo>
                  <a:close/>
                  <a:moveTo>
                    <a:pt x="1191" y="1506"/>
                  </a:moveTo>
                  <a:lnTo>
                    <a:pt x="783" y="1625"/>
                  </a:lnTo>
                  <a:lnTo>
                    <a:pt x="1695" y="2538"/>
                  </a:lnTo>
                  <a:lnTo>
                    <a:pt x="1814" y="2129"/>
                  </a:lnTo>
                  <a:lnTo>
                    <a:pt x="1191" y="1506"/>
                  </a:lnTo>
                  <a:close/>
                  <a:moveTo>
                    <a:pt x="1949" y="786"/>
                  </a:moveTo>
                  <a:lnTo>
                    <a:pt x="1304" y="1432"/>
                  </a:lnTo>
                  <a:lnTo>
                    <a:pt x="1889" y="2016"/>
                  </a:lnTo>
                  <a:lnTo>
                    <a:pt x="2534" y="1371"/>
                  </a:lnTo>
                  <a:lnTo>
                    <a:pt x="1949" y="786"/>
                  </a:lnTo>
                  <a:close/>
                  <a:moveTo>
                    <a:pt x="2319" y="133"/>
                  </a:moveTo>
                  <a:lnTo>
                    <a:pt x="2314" y="133"/>
                  </a:lnTo>
                  <a:lnTo>
                    <a:pt x="2312" y="133"/>
                  </a:lnTo>
                  <a:lnTo>
                    <a:pt x="2309" y="134"/>
                  </a:lnTo>
                  <a:lnTo>
                    <a:pt x="2306" y="135"/>
                  </a:lnTo>
                  <a:lnTo>
                    <a:pt x="2304" y="137"/>
                  </a:lnTo>
                  <a:lnTo>
                    <a:pt x="2301" y="140"/>
                  </a:lnTo>
                  <a:lnTo>
                    <a:pt x="2299" y="144"/>
                  </a:lnTo>
                  <a:lnTo>
                    <a:pt x="2030" y="680"/>
                  </a:lnTo>
                  <a:lnTo>
                    <a:pt x="2641" y="1290"/>
                  </a:lnTo>
                  <a:lnTo>
                    <a:pt x="3176" y="1021"/>
                  </a:lnTo>
                  <a:lnTo>
                    <a:pt x="3180" y="1019"/>
                  </a:lnTo>
                  <a:lnTo>
                    <a:pt x="3182" y="1016"/>
                  </a:lnTo>
                  <a:lnTo>
                    <a:pt x="3184" y="1013"/>
                  </a:lnTo>
                  <a:lnTo>
                    <a:pt x="3186" y="1011"/>
                  </a:lnTo>
                  <a:lnTo>
                    <a:pt x="3187" y="1008"/>
                  </a:lnTo>
                  <a:lnTo>
                    <a:pt x="3187" y="1006"/>
                  </a:lnTo>
                  <a:lnTo>
                    <a:pt x="3187" y="1001"/>
                  </a:lnTo>
                  <a:lnTo>
                    <a:pt x="3186" y="995"/>
                  </a:lnTo>
                  <a:lnTo>
                    <a:pt x="3181" y="988"/>
                  </a:lnTo>
                  <a:lnTo>
                    <a:pt x="2332" y="139"/>
                  </a:lnTo>
                  <a:lnTo>
                    <a:pt x="2325" y="134"/>
                  </a:lnTo>
                  <a:lnTo>
                    <a:pt x="2319" y="133"/>
                  </a:lnTo>
                  <a:close/>
                  <a:moveTo>
                    <a:pt x="2322" y="0"/>
                  </a:moveTo>
                  <a:lnTo>
                    <a:pt x="2350" y="4"/>
                  </a:lnTo>
                  <a:lnTo>
                    <a:pt x="2378" y="13"/>
                  </a:lnTo>
                  <a:lnTo>
                    <a:pt x="2403" y="26"/>
                  </a:lnTo>
                  <a:lnTo>
                    <a:pt x="2426" y="45"/>
                  </a:lnTo>
                  <a:lnTo>
                    <a:pt x="3275" y="894"/>
                  </a:lnTo>
                  <a:lnTo>
                    <a:pt x="3293" y="917"/>
                  </a:lnTo>
                  <a:lnTo>
                    <a:pt x="3307" y="943"/>
                  </a:lnTo>
                  <a:lnTo>
                    <a:pt x="3316" y="970"/>
                  </a:lnTo>
                  <a:lnTo>
                    <a:pt x="3319" y="998"/>
                  </a:lnTo>
                  <a:lnTo>
                    <a:pt x="3318" y="1027"/>
                  </a:lnTo>
                  <a:lnTo>
                    <a:pt x="3310" y="1056"/>
                  </a:lnTo>
                  <a:lnTo>
                    <a:pt x="3298" y="1082"/>
                  </a:lnTo>
                  <a:lnTo>
                    <a:pt x="3281" y="1105"/>
                  </a:lnTo>
                  <a:lnTo>
                    <a:pt x="3259" y="1124"/>
                  </a:lnTo>
                  <a:lnTo>
                    <a:pt x="3235" y="1139"/>
                  </a:lnTo>
                  <a:lnTo>
                    <a:pt x="2667" y="1425"/>
                  </a:lnTo>
                  <a:lnTo>
                    <a:pt x="1947" y="2144"/>
                  </a:lnTo>
                  <a:lnTo>
                    <a:pt x="1805" y="2633"/>
                  </a:lnTo>
                  <a:lnTo>
                    <a:pt x="1798" y="2653"/>
                  </a:lnTo>
                  <a:lnTo>
                    <a:pt x="1787" y="2669"/>
                  </a:lnTo>
                  <a:lnTo>
                    <a:pt x="1773" y="2683"/>
                  </a:lnTo>
                  <a:lnTo>
                    <a:pt x="1756" y="2693"/>
                  </a:lnTo>
                  <a:lnTo>
                    <a:pt x="1738" y="2700"/>
                  </a:lnTo>
                  <a:lnTo>
                    <a:pt x="1713" y="2703"/>
                  </a:lnTo>
                  <a:lnTo>
                    <a:pt x="1694" y="2701"/>
                  </a:lnTo>
                  <a:lnTo>
                    <a:pt x="1677" y="2696"/>
                  </a:lnTo>
                  <a:lnTo>
                    <a:pt x="1661" y="2687"/>
                  </a:lnTo>
                  <a:lnTo>
                    <a:pt x="1646" y="2675"/>
                  </a:lnTo>
                  <a:lnTo>
                    <a:pt x="1300" y="2329"/>
                  </a:lnTo>
                  <a:lnTo>
                    <a:pt x="108" y="3306"/>
                  </a:lnTo>
                  <a:lnTo>
                    <a:pt x="95" y="3314"/>
                  </a:lnTo>
                  <a:lnTo>
                    <a:pt x="81" y="3319"/>
                  </a:lnTo>
                  <a:lnTo>
                    <a:pt x="67" y="3321"/>
                  </a:lnTo>
                  <a:lnTo>
                    <a:pt x="49" y="3319"/>
                  </a:lnTo>
                  <a:lnTo>
                    <a:pt x="33" y="3312"/>
                  </a:lnTo>
                  <a:lnTo>
                    <a:pt x="19" y="3302"/>
                  </a:lnTo>
                  <a:lnTo>
                    <a:pt x="9" y="3289"/>
                  </a:lnTo>
                  <a:lnTo>
                    <a:pt x="3" y="3274"/>
                  </a:lnTo>
                  <a:lnTo>
                    <a:pt x="0" y="3257"/>
                  </a:lnTo>
                  <a:lnTo>
                    <a:pt x="1" y="3242"/>
                  </a:lnTo>
                  <a:lnTo>
                    <a:pt x="6" y="3227"/>
                  </a:lnTo>
                  <a:lnTo>
                    <a:pt x="15" y="3213"/>
                  </a:lnTo>
                  <a:lnTo>
                    <a:pt x="992" y="2020"/>
                  </a:lnTo>
                  <a:lnTo>
                    <a:pt x="646" y="1675"/>
                  </a:lnTo>
                  <a:lnTo>
                    <a:pt x="633" y="1658"/>
                  </a:lnTo>
                  <a:lnTo>
                    <a:pt x="624" y="1641"/>
                  </a:lnTo>
                  <a:lnTo>
                    <a:pt x="619" y="1622"/>
                  </a:lnTo>
                  <a:lnTo>
                    <a:pt x="618" y="1603"/>
                  </a:lnTo>
                  <a:lnTo>
                    <a:pt x="621" y="1583"/>
                  </a:lnTo>
                  <a:lnTo>
                    <a:pt x="628" y="1565"/>
                  </a:lnTo>
                  <a:lnTo>
                    <a:pt x="638" y="1548"/>
                  </a:lnTo>
                  <a:lnTo>
                    <a:pt x="652" y="1533"/>
                  </a:lnTo>
                  <a:lnTo>
                    <a:pt x="668" y="1522"/>
                  </a:lnTo>
                  <a:lnTo>
                    <a:pt x="686" y="1515"/>
                  </a:lnTo>
                  <a:lnTo>
                    <a:pt x="1176" y="1373"/>
                  </a:lnTo>
                  <a:lnTo>
                    <a:pt x="1895" y="653"/>
                  </a:lnTo>
                  <a:lnTo>
                    <a:pt x="2180" y="85"/>
                  </a:lnTo>
                  <a:lnTo>
                    <a:pt x="2196" y="60"/>
                  </a:lnTo>
                  <a:lnTo>
                    <a:pt x="2215" y="39"/>
                  </a:lnTo>
                  <a:lnTo>
                    <a:pt x="2238" y="22"/>
                  </a:lnTo>
                  <a:lnTo>
                    <a:pt x="2265" y="10"/>
                  </a:lnTo>
                  <a:lnTo>
                    <a:pt x="2293" y="2"/>
                  </a:lnTo>
                  <a:lnTo>
                    <a:pt x="23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58" name="Freeform 1432">
              <a:extLst>
                <a:ext uri="{FF2B5EF4-FFF2-40B4-BE49-F238E27FC236}">
                  <a16:creationId xmlns:a16="http://schemas.microsoft.com/office/drawing/2014/main" id="{4B615B5D-A672-4191-8BC0-678756401957}"/>
                </a:ext>
              </a:extLst>
            </p:cNvPr>
            <p:cNvSpPr>
              <a:spLocks/>
            </p:cNvSpPr>
            <p:nvPr/>
          </p:nvSpPr>
          <p:spPr bwMode="auto">
            <a:xfrm>
              <a:off x="4278" y="2488"/>
              <a:ext cx="204" cy="204"/>
            </a:xfrm>
            <a:custGeom>
              <a:avLst/>
              <a:gdLst>
                <a:gd name="T0" fmla="*/ 341 w 408"/>
                <a:gd name="T1" fmla="*/ 0 h 408"/>
                <a:gd name="T2" fmla="*/ 358 w 408"/>
                <a:gd name="T3" fmla="*/ 3 h 408"/>
                <a:gd name="T4" fmla="*/ 375 w 408"/>
                <a:gd name="T5" fmla="*/ 9 h 408"/>
                <a:gd name="T6" fmla="*/ 389 w 408"/>
                <a:gd name="T7" fmla="*/ 20 h 408"/>
                <a:gd name="T8" fmla="*/ 399 w 408"/>
                <a:gd name="T9" fmla="*/ 34 h 408"/>
                <a:gd name="T10" fmla="*/ 406 w 408"/>
                <a:gd name="T11" fmla="*/ 49 h 408"/>
                <a:gd name="T12" fmla="*/ 408 w 408"/>
                <a:gd name="T13" fmla="*/ 66 h 408"/>
                <a:gd name="T14" fmla="*/ 406 w 408"/>
                <a:gd name="T15" fmla="*/ 83 h 408"/>
                <a:gd name="T16" fmla="*/ 399 w 408"/>
                <a:gd name="T17" fmla="*/ 98 h 408"/>
                <a:gd name="T18" fmla="*/ 389 w 408"/>
                <a:gd name="T19" fmla="*/ 112 h 408"/>
                <a:gd name="T20" fmla="*/ 114 w 408"/>
                <a:gd name="T21" fmla="*/ 388 h 408"/>
                <a:gd name="T22" fmla="*/ 99 w 408"/>
                <a:gd name="T23" fmla="*/ 399 h 408"/>
                <a:gd name="T24" fmla="*/ 83 w 408"/>
                <a:gd name="T25" fmla="*/ 406 h 408"/>
                <a:gd name="T26" fmla="*/ 66 w 408"/>
                <a:gd name="T27" fmla="*/ 408 h 408"/>
                <a:gd name="T28" fmla="*/ 49 w 408"/>
                <a:gd name="T29" fmla="*/ 406 h 408"/>
                <a:gd name="T30" fmla="*/ 34 w 408"/>
                <a:gd name="T31" fmla="*/ 399 h 408"/>
                <a:gd name="T32" fmla="*/ 20 w 408"/>
                <a:gd name="T33" fmla="*/ 388 h 408"/>
                <a:gd name="T34" fmla="*/ 9 w 408"/>
                <a:gd name="T35" fmla="*/ 374 h 408"/>
                <a:gd name="T36" fmla="*/ 3 w 408"/>
                <a:gd name="T37" fmla="*/ 357 h 408"/>
                <a:gd name="T38" fmla="*/ 0 w 408"/>
                <a:gd name="T39" fmla="*/ 341 h 408"/>
                <a:gd name="T40" fmla="*/ 3 w 408"/>
                <a:gd name="T41" fmla="*/ 324 h 408"/>
                <a:gd name="T42" fmla="*/ 9 w 408"/>
                <a:gd name="T43" fmla="*/ 309 h 408"/>
                <a:gd name="T44" fmla="*/ 20 w 408"/>
                <a:gd name="T45" fmla="*/ 295 h 408"/>
                <a:gd name="T46" fmla="*/ 295 w 408"/>
                <a:gd name="T47" fmla="*/ 20 h 408"/>
                <a:gd name="T48" fmla="*/ 309 w 408"/>
                <a:gd name="T49" fmla="*/ 9 h 408"/>
                <a:gd name="T50" fmla="*/ 325 w 408"/>
                <a:gd name="T51" fmla="*/ 3 h 408"/>
                <a:gd name="T52" fmla="*/ 341 w 408"/>
                <a:gd name="T53"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8" h="408">
                  <a:moveTo>
                    <a:pt x="341" y="0"/>
                  </a:moveTo>
                  <a:lnTo>
                    <a:pt x="358" y="3"/>
                  </a:lnTo>
                  <a:lnTo>
                    <a:pt x="375" y="9"/>
                  </a:lnTo>
                  <a:lnTo>
                    <a:pt x="389" y="20"/>
                  </a:lnTo>
                  <a:lnTo>
                    <a:pt x="399" y="34"/>
                  </a:lnTo>
                  <a:lnTo>
                    <a:pt x="406" y="49"/>
                  </a:lnTo>
                  <a:lnTo>
                    <a:pt x="408" y="66"/>
                  </a:lnTo>
                  <a:lnTo>
                    <a:pt x="406" y="83"/>
                  </a:lnTo>
                  <a:lnTo>
                    <a:pt x="399" y="98"/>
                  </a:lnTo>
                  <a:lnTo>
                    <a:pt x="389" y="112"/>
                  </a:lnTo>
                  <a:lnTo>
                    <a:pt x="114" y="388"/>
                  </a:lnTo>
                  <a:lnTo>
                    <a:pt x="99" y="399"/>
                  </a:lnTo>
                  <a:lnTo>
                    <a:pt x="83" y="406"/>
                  </a:lnTo>
                  <a:lnTo>
                    <a:pt x="66" y="408"/>
                  </a:lnTo>
                  <a:lnTo>
                    <a:pt x="49" y="406"/>
                  </a:lnTo>
                  <a:lnTo>
                    <a:pt x="34" y="399"/>
                  </a:lnTo>
                  <a:lnTo>
                    <a:pt x="20" y="388"/>
                  </a:lnTo>
                  <a:lnTo>
                    <a:pt x="9" y="374"/>
                  </a:lnTo>
                  <a:lnTo>
                    <a:pt x="3" y="357"/>
                  </a:lnTo>
                  <a:lnTo>
                    <a:pt x="0" y="341"/>
                  </a:lnTo>
                  <a:lnTo>
                    <a:pt x="3" y="324"/>
                  </a:lnTo>
                  <a:lnTo>
                    <a:pt x="9" y="309"/>
                  </a:lnTo>
                  <a:lnTo>
                    <a:pt x="20" y="295"/>
                  </a:lnTo>
                  <a:lnTo>
                    <a:pt x="295" y="20"/>
                  </a:lnTo>
                  <a:lnTo>
                    <a:pt x="309" y="9"/>
                  </a:lnTo>
                  <a:lnTo>
                    <a:pt x="325" y="3"/>
                  </a:lnTo>
                  <a:lnTo>
                    <a:pt x="3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59" name="Freeform 1433">
              <a:extLst>
                <a:ext uri="{FF2B5EF4-FFF2-40B4-BE49-F238E27FC236}">
                  <a16:creationId xmlns:a16="http://schemas.microsoft.com/office/drawing/2014/main" id="{9F3B99AB-DD89-4E6D-A441-7F3C2779072A}"/>
                </a:ext>
              </a:extLst>
            </p:cNvPr>
            <p:cNvSpPr>
              <a:spLocks/>
            </p:cNvSpPr>
            <p:nvPr/>
          </p:nvSpPr>
          <p:spPr bwMode="auto">
            <a:xfrm>
              <a:off x="4197" y="2695"/>
              <a:ext cx="78" cy="79"/>
            </a:xfrm>
            <a:custGeom>
              <a:avLst/>
              <a:gdLst>
                <a:gd name="T0" fmla="*/ 92 w 158"/>
                <a:gd name="T1" fmla="*/ 0 h 158"/>
                <a:gd name="T2" fmla="*/ 108 w 158"/>
                <a:gd name="T3" fmla="*/ 2 h 158"/>
                <a:gd name="T4" fmla="*/ 124 w 158"/>
                <a:gd name="T5" fmla="*/ 9 h 158"/>
                <a:gd name="T6" fmla="*/ 138 w 158"/>
                <a:gd name="T7" fmla="*/ 19 h 158"/>
                <a:gd name="T8" fmla="*/ 150 w 158"/>
                <a:gd name="T9" fmla="*/ 33 h 158"/>
                <a:gd name="T10" fmla="*/ 156 w 158"/>
                <a:gd name="T11" fmla="*/ 49 h 158"/>
                <a:gd name="T12" fmla="*/ 158 w 158"/>
                <a:gd name="T13" fmla="*/ 66 h 158"/>
                <a:gd name="T14" fmla="*/ 156 w 158"/>
                <a:gd name="T15" fmla="*/ 83 h 158"/>
                <a:gd name="T16" fmla="*/ 150 w 158"/>
                <a:gd name="T17" fmla="*/ 99 h 158"/>
                <a:gd name="T18" fmla="*/ 138 w 158"/>
                <a:gd name="T19" fmla="*/ 113 h 158"/>
                <a:gd name="T20" fmla="*/ 113 w 158"/>
                <a:gd name="T21" fmla="*/ 138 h 158"/>
                <a:gd name="T22" fmla="*/ 99 w 158"/>
                <a:gd name="T23" fmla="*/ 149 h 158"/>
                <a:gd name="T24" fmla="*/ 83 w 158"/>
                <a:gd name="T25" fmla="*/ 155 h 158"/>
                <a:gd name="T26" fmla="*/ 66 w 158"/>
                <a:gd name="T27" fmla="*/ 158 h 158"/>
                <a:gd name="T28" fmla="*/ 50 w 158"/>
                <a:gd name="T29" fmla="*/ 155 h 158"/>
                <a:gd name="T30" fmla="*/ 34 w 158"/>
                <a:gd name="T31" fmla="*/ 149 h 158"/>
                <a:gd name="T32" fmla="*/ 19 w 158"/>
                <a:gd name="T33" fmla="*/ 138 h 158"/>
                <a:gd name="T34" fmla="*/ 8 w 158"/>
                <a:gd name="T35" fmla="*/ 124 h 158"/>
                <a:gd name="T36" fmla="*/ 2 w 158"/>
                <a:gd name="T37" fmla="*/ 109 h 158"/>
                <a:gd name="T38" fmla="*/ 0 w 158"/>
                <a:gd name="T39" fmla="*/ 92 h 158"/>
                <a:gd name="T40" fmla="*/ 2 w 158"/>
                <a:gd name="T41" fmla="*/ 75 h 158"/>
                <a:gd name="T42" fmla="*/ 8 w 158"/>
                <a:gd name="T43" fmla="*/ 59 h 158"/>
                <a:gd name="T44" fmla="*/ 19 w 158"/>
                <a:gd name="T45" fmla="*/ 45 h 158"/>
                <a:gd name="T46" fmla="*/ 45 w 158"/>
                <a:gd name="T47" fmla="*/ 19 h 158"/>
                <a:gd name="T48" fmla="*/ 59 w 158"/>
                <a:gd name="T49" fmla="*/ 9 h 158"/>
                <a:gd name="T50" fmla="*/ 75 w 158"/>
                <a:gd name="T51" fmla="*/ 2 h 158"/>
                <a:gd name="T52" fmla="*/ 92 w 158"/>
                <a:gd name="T5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58">
                  <a:moveTo>
                    <a:pt x="92" y="0"/>
                  </a:moveTo>
                  <a:lnTo>
                    <a:pt x="108" y="2"/>
                  </a:lnTo>
                  <a:lnTo>
                    <a:pt x="124" y="9"/>
                  </a:lnTo>
                  <a:lnTo>
                    <a:pt x="138" y="19"/>
                  </a:lnTo>
                  <a:lnTo>
                    <a:pt x="150" y="33"/>
                  </a:lnTo>
                  <a:lnTo>
                    <a:pt x="156" y="49"/>
                  </a:lnTo>
                  <a:lnTo>
                    <a:pt x="158" y="66"/>
                  </a:lnTo>
                  <a:lnTo>
                    <a:pt x="156" y="83"/>
                  </a:lnTo>
                  <a:lnTo>
                    <a:pt x="150" y="99"/>
                  </a:lnTo>
                  <a:lnTo>
                    <a:pt x="138" y="113"/>
                  </a:lnTo>
                  <a:lnTo>
                    <a:pt x="113" y="138"/>
                  </a:lnTo>
                  <a:lnTo>
                    <a:pt x="99" y="149"/>
                  </a:lnTo>
                  <a:lnTo>
                    <a:pt x="83" y="155"/>
                  </a:lnTo>
                  <a:lnTo>
                    <a:pt x="66" y="158"/>
                  </a:lnTo>
                  <a:lnTo>
                    <a:pt x="50" y="155"/>
                  </a:lnTo>
                  <a:lnTo>
                    <a:pt x="34" y="149"/>
                  </a:lnTo>
                  <a:lnTo>
                    <a:pt x="19" y="138"/>
                  </a:lnTo>
                  <a:lnTo>
                    <a:pt x="8" y="124"/>
                  </a:lnTo>
                  <a:lnTo>
                    <a:pt x="2" y="109"/>
                  </a:lnTo>
                  <a:lnTo>
                    <a:pt x="0" y="92"/>
                  </a:lnTo>
                  <a:lnTo>
                    <a:pt x="2" y="75"/>
                  </a:lnTo>
                  <a:lnTo>
                    <a:pt x="8" y="59"/>
                  </a:lnTo>
                  <a:lnTo>
                    <a:pt x="19" y="45"/>
                  </a:lnTo>
                  <a:lnTo>
                    <a:pt x="45" y="19"/>
                  </a:lnTo>
                  <a:lnTo>
                    <a:pt x="59" y="9"/>
                  </a:lnTo>
                  <a:lnTo>
                    <a:pt x="75" y="2"/>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grpSp>
      <p:grpSp>
        <p:nvGrpSpPr>
          <p:cNvPr id="60" name="Group 727">
            <a:extLst>
              <a:ext uri="{FF2B5EF4-FFF2-40B4-BE49-F238E27FC236}">
                <a16:creationId xmlns:a16="http://schemas.microsoft.com/office/drawing/2014/main" id="{DB85DEA6-569F-451C-A1FA-B7DA82C386FB}"/>
              </a:ext>
            </a:extLst>
          </p:cNvPr>
          <p:cNvGrpSpPr>
            <a:grpSpLocks noChangeAspect="1"/>
          </p:cNvGrpSpPr>
          <p:nvPr/>
        </p:nvGrpSpPr>
        <p:grpSpPr bwMode="auto">
          <a:xfrm>
            <a:off x="8066707" y="4750074"/>
            <a:ext cx="267704" cy="268214"/>
            <a:chOff x="5265" y="497"/>
            <a:chExt cx="1049" cy="1051"/>
          </a:xfrm>
          <a:solidFill>
            <a:schemeClr val="tx1"/>
          </a:solidFill>
        </p:grpSpPr>
        <p:sp>
          <p:nvSpPr>
            <p:cNvPr id="61" name="Freeform 729">
              <a:extLst>
                <a:ext uri="{FF2B5EF4-FFF2-40B4-BE49-F238E27FC236}">
                  <a16:creationId xmlns:a16="http://schemas.microsoft.com/office/drawing/2014/main" id="{8F716E6A-14E0-4584-9D78-255721CEEB92}"/>
                </a:ext>
              </a:extLst>
            </p:cNvPr>
            <p:cNvSpPr>
              <a:spLocks/>
            </p:cNvSpPr>
            <p:nvPr/>
          </p:nvSpPr>
          <p:spPr bwMode="auto">
            <a:xfrm>
              <a:off x="5265" y="838"/>
              <a:ext cx="142" cy="51"/>
            </a:xfrm>
            <a:custGeom>
              <a:avLst/>
              <a:gdLst>
                <a:gd name="T0" fmla="*/ 102 w 569"/>
                <a:gd name="T1" fmla="*/ 0 h 204"/>
                <a:gd name="T2" fmla="*/ 468 w 569"/>
                <a:gd name="T3" fmla="*/ 0 h 204"/>
                <a:gd name="T4" fmla="*/ 494 w 569"/>
                <a:gd name="T5" fmla="*/ 4 h 204"/>
                <a:gd name="T6" fmla="*/ 518 w 569"/>
                <a:gd name="T7" fmla="*/ 14 h 204"/>
                <a:gd name="T8" fmla="*/ 540 w 569"/>
                <a:gd name="T9" fmla="*/ 30 h 204"/>
                <a:gd name="T10" fmla="*/ 555 w 569"/>
                <a:gd name="T11" fmla="*/ 50 h 204"/>
                <a:gd name="T12" fmla="*/ 566 w 569"/>
                <a:gd name="T13" fmla="*/ 76 h 204"/>
                <a:gd name="T14" fmla="*/ 569 w 569"/>
                <a:gd name="T15" fmla="*/ 102 h 204"/>
                <a:gd name="T16" fmla="*/ 566 w 569"/>
                <a:gd name="T17" fmla="*/ 129 h 204"/>
                <a:gd name="T18" fmla="*/ 555 w 569"/>
                <a:gd name="T19" fmla="*/ 153 h 204"/>
                <a:gd name="T20" fmla="*/ 540 w 569"/>
                <a:gd name="T21" fmla="*/ 174 h 204"/>
                <a:gd name="T22" fmla="*/ 518 w 569"/>
                <a:gd name="T23" fmla="*/ 190 h 204"/>
                <a:gd name="T24" fmla="*/ 494 w 569"/>
                <a:gd name="T25" fmla="*/ 200 h 204"/>
                <a:gd name="T26" fmla="*/ 468 w 569"/>
                <a:gd name="T27" fmla="*/ 204 h 204"/>
                <a:gd name="T28" fmla="*/ 102 w 569"/>
                <a:gd name="T29" fmla="*/ 204 h 204"/>
                <a:gd name="T30" fmla="*/ 75 w 569"/>
                <a:gd name="T31" fmla="*/ 200 h 204"/>
                <a:gd name="T32" fmla="*/ 51 w 569"/>
                <a:gd name="T33" fmla="*/ 190 h 204"/>
                <a:gd name="T34" fmla="*/ 29 w 569"/>
                <a:gd name="T35" fmla="*/ 174 h 204"/>
                <a:gd name="T36" fmla="*/ 14 w 569"/>
                <a:gd name="T37" fmla="*/ 153 h 204"/>
                <a:gd name="T38" fmla="*/ 4 w 569"/>
                <a:gd name="T39" fmla="*/ 129 h 204"/>
                <a:gd name="T40" fmla="*/ 0 w 569"/>
                <a:gd name="T41" fmla="*/ 102 h 204"/>
                <a:gd name="T42" fmla="*/ 4 w 569"/>
                <a:gd name="T43" fmla="*/ 76 h 204"/>
                <a:gd name="T44" fmla="*/ 14 w 569"/>
                <a:gd name="T45" fmla="*/ 50 h 204"/>
                <a:gd name="T46" fmla="*/ 29 w 569"/>
                <a:gd name="T47" fmla="*/ 30 h 204"/>
                <a:gd name="T48" fmla="*/ 51 w 569"/>
                <a:gd name="T49" fmla="*/ 14 h 204"/>
                <a:gd name="T50" fmla="*/ 75 w 569"/>
                <a:gd name="T51" fmla="*/ 4 h 204"/>
                <a:gd name="T52" fmla="*/ 102 w 569"/>
                <a:gd name="T5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204">
                  <a:moveTo>
                    <a:pt x="102" y="0"/>
                  </a:moveTo>
                  <a:lnTo>
                    <a:pt x="468" y="0"/>
                  </a:lnTo>
                  <a:lnTo>
                    <a:pt x="494" y="4"/>
                  </a:lnTo>
                  <a:lnTo>
                    <a:pt x="518" y="14"/>
                  </a:lnTo>
                  <a:lnTo>
                    <a:pt x="540" y="30"/>
                  </a:lnTo>
                  <a:lnTo>
                    <a:pt x="555" y="50"/>
                  </a:lnTo>
                  <a:lnTo>
                    <a:pt x="566" y="76"/>
                  </a:lnTo>
                  <a:lnTo>
                    <a:pt x="569" y="102"/>
                  </a:lnTo>
                  <a:lnTo>
                    <a:pt x="566" y="129"/>
                  </a:lnTo>
                  <a:lnTo>
                    <a:pt x="555" y="153"/>
                  </a:lnTo>
                  <a:lnTo>
                    <a:pt x="540" y="174"/>
                  </a:lnTo>
                  <a:lnTo>
                    <a:pt x="518" y="190"/>
                  </a:lnTo>
                  <a:lnTo>
                    <a:pt x="494" y="200"/>
                  </a:lnTo>
                  <a:lnTo>
                    <a:pt x="468" y="204"/>
                  </a:lnTo>
                  <a:lnTo>
                    <a:pt x="102" y="204"/>
                  </a:lnTo>
                  <a:lnTo>
                    <a:pt x="75" y="200"/>
                  </a:lnTo>
                  <a:lnTo>
                    <a:pt x="51" y="190"/>
                  </a:lnTo>
                  <a:lnTo>
                    <a:pt x="29" y="174"/>
                  </a:lnTo>
                  <a:lnTo>
                    <a:pt x="14" y="153"/>
                  </a:lnTo>
                  <a:lnTo>
                    <a:pt x="4" y="129"/>
                  </a:lnTo>
                  <a:lnTo>
                    <a:pt x="0" y="102"/>
                  </a:lnTo>
                  <a:lnTo>
                    <a:pt x="4" y="76"/>
                  </a:lnTo>
                  <a:lnTo>
                    <a:pt x="14" y="50"/>
                  </a:lnTo>
                  <a:lnTo>
                    <a:pt x="29" y="30"/>
                  </a:lnTo>
                  <a:lnTo>
                    <a:pt x="51" y="14"/>
                  </a:lnTo>
                  <a:lnTo>
                    <a:pt x="75" y="4"/>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2" name="Freeform 730">
              <a:extLst>
                <a:ext uri="{FF2B5EF4-FFF2-40B4-BE49-F238E27FC236}">
                  <a16:creationId xmlns:a16="http://schemas.microsoft.com/office/drawing/2014/main" id="{8DD0696E-79D2-487E-A8A2-DE1F8770C599}"/>
                </a:ext>
              </a:extLst>
            </p:cNvPr>
            <p:cNvSpPr>
              <a:spLocks/>
            </p:cNvSpPr>
            <p:nvPr/>
          </p:nvSpPr>
          <p:spPr bwMode="auto">
            <a:xfrm>
              <a:off x="6172" y="838"/>
              <a:ext cx="142" cy="51"/>
            </a:xfrm>
            <a:custGeom>
              <a:avLst/>
              <a:gdLst>
                <a:gd name="T0" fmla="*/ 102 w 570"/>
                <a:gd name="T1" fmla="*/ 0 h 204"/>
                <a:gd name="T2" fmla="*/ 469 w 570"/>
                <a:gd name="T3" fmla="*/ 0 h 204"/>
                <a:gd name="T4" fmla="*/ 496 w 570"/>
                <a:gd name="T5" fmla="*/ 4 h 204"/>
                <a:gd name="T6" fmla="*/ 520 w 570"/>
                <a:gd name="T7" fmla="*/ 14 h 204"/>
                <a:gd name="T8" fmla="*/ 540 w 570"/>
                <a:gd name="T9" fmla="*/ 30 h 204"/>
                <a:gd name="T10" fmla="*/ 556 w 570"/>
                <a:gd name="T11" fmla="*/ 50 h 204"/>
                <a:gd name="T12" fmla="*/ 566 w 570"/>
                <a:gd name="T13" fmla="*/ 76 h 204"/>
                <a:gd name="T14" fmla="*/ 570 w 570"/>
                <a:gd name="T15" fmla="*/ 102 h 204"/>
                <a:gd name="T16" fmla="*/ 566 w 570"/>
                <a:gd name="T17" fmla="*/ 129 h 204"/>
                <a:gd name="T18" fmla="*/ 556 w 570"/>
                <a:gd name="T19" fmla="*/ 153 h 204"/>
                <a:gd name="T20" fmla="*/ 540 w 570"/>
                <a:gd name="T21" fmla="*/ 174 h 204"/>
                <a:gd name="T22" fmla="*/ 520 w 570"/>
                <a:gd name="T23" fmla="*/ 190 h 204"/>
                <a:gd name="T24" fmla="*/ 496 w 570"/>
                <a:gd name="T25" fmla="*/ 200 h 204"/>
                <a:gd name="T26" fmla="*/ 469 w 570"/>
                <a:gd name="T27" fmla="*/ 204 h 204"/>
                <a:gd name="T28" fmla="*/ 102 w 570"/>
                <a:gd name="T29" fmla="*/ 204 h 204"/>
                <a:gd name="T30" fmla="*/ 75 w 570"/>
                <a:gd name="T31" fmla="*/ 200 h 204"/>
                <a:gd name="T32" fmla="*/ 51 w 570"/>
                <a:gd name="T33" fmla="*/ 190 h 204"/>
                <a:gd name="T34" fmla="*/ 31 w 570"/>
                <a:gd name="T35" fmla="*/ 174 h 204"/>
                <a:gd name="T36" fmla="*/ 14 w 570"/>
                <a:gd name="T37" fmla="*/ 153 h 204"/>
                <a:gd name="T38" fmla="*/ 4 w 570"/>
                <a:gd name="T39" fmla="*/ 129 h 204"/>
                <a:gd name="T40" fmla="*/ 0 w 570"/>
                <a:gd name="T41" fmla="*/ 102 h 204"/>
                <a:gd name="T42" fmla="*/ 4 w 570"/>
                <a:gd name="T43" fmla="*/ 76 h 204"/>
                <a:gd name="T44" fmla="*/ 14 w 570"/>
                <a:gd name="T45" fmla="*/ 50 h 204"/>
                <a:gd name="T46" fmla="*/ 31 w 570"/>
                <a:gd name="T47" fmla="*/ 30 h 204"/>
                <a:gd name="T48" fmla="*/ 51 w 570"/>
                <a:gd name="T49" fmla="*/ 14 h 204"/>
                <a:gd name="T50" fmla="*/ 75 w 570"/>
                <a:gd name="T51" fmla="*/ 4 h 204"/>
                <a:gd name="T52" fmla="*/ 102 w 570"/>
                <a:gd name="T5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0" h="204">
                  <a:moveTo>
                    <a:pt x="102" y="0"/>
                  </a:moveTo>
                  <a:lnTo>
                    <a:pt x="469" y="0"/>
                  </a:lnTo>
                  <a:lnTo>
                    <a:pt x="496" y="4"/>
                  </a:lnTo>
                  <a:lnTo>
                    <a:pt x="520" y="14"/>
                  </a:lnTo>
                  <a:lnTo>
                    <a:pt x="540" y="30"/>
                  </a:lnTo>
                  <a:lnTo>
                    <a:pt x="556" y="50"/>
                  </a:lnTo>
                  <a:lnTo>
                    <a:pt x="566" y="76"/>
                  </a:lnTo>
                  <a:lnTo>
                    <a:pt x="570" y="102"/>
                  </a:lnTo>
                  <a:lnTo>
                    <a:pt x="566" y="129"/>
                  </a:lnTo>
                  <a:lnTo>
                    <a:pt x="556" y="153"/>
                  </a:lnTo>
                  <a:lnTo>
                    <a:pt x="540" y="174"/>
                  </a:lnTo>
                  <a:lnTo>
                    <a:pt x="520" y="190"/>
                  </a:lnTo>
                  <a:lnTo>
                    <a:pt x="496" y="200"/>
                  </a:lnTo>
                  <a:lnTo>
                    <a:pt x="469" y="204"/>
                  </a:lnTo>
                  <a:lnTo>
                    <a:pt x="102" y="204"/>
                  </a:lnTo>
                  <a:lnTo>
                    <a:pt x="75" y="200"/>
                  </a:lnTo>
                  <a:lnTo>
                    <a:pt x="51" y="190"/>
                  </a:lnTo>
                  <a:lnTo>
                    <a:pt x="31" y="174"/>
                  </a:lnTo>
                  <a:lnTo>
                    <a:pt x="14" y="153"/>
                  </a:lnTo>
                  <a:lnTo>
                    <a:pt x="4" y="129"/>
                  </a:lnTo>
                  <a:lnTo>
                    <a:pt x="0" y="102"/>
                  </a:lnTo>
                  <a:lnTo>
                    <a:pt x="4" y="76"/>
                  </a:lnTo>
                  <a:lnTo>
                    <a:pt x="14" y="50"/>
                  </a:lnTo>
                  <a:lnTo>
                    <a:pt x="31" y="30"/>
                  </a:lnTo>
                  <a:lnTo>
                    <a:pt x="51" y="14"/>
                  </a:lnTo>
                  <a:lnTo>
                    <a:pt x="75" y="4"/>
                  </a:lnTo>
                  <a:lnTo>
                    <a:pt x="1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3" name="Freeform 731">
              <a:extLst>
                <a:ext uri="{FF2B5EF4-FFF2-40B4-BE49-F238E27FC236}">
                  <a16:creationId xmlns:a16="http://schemas.microsoft.com/office/drawing/2014/main" id="{7C96ED2F-7EC0-46F2-8057-BFCC636FBE39}"/>
                </a:ext>
              </a:extLst>
            </p:cNvPr>
            <p:cNvSpPr>
              <a:spLocks/>
            </p:cNvSpPr>
            <p:nvPr/>
          </p:nvSpPr>
          <p:spPr bwMode="auto">
            <a:xfrm>
              <a:off x="5377" y="1159"/>
              <a:ext cx="117" cy="118"/>
            </a:xfrm>
            <a:custGeom>
              <a:avLst/>
              <a:gdLst>
                <a:gd name="T0" fmla="*/ 357 w 469"/>
                <a:gd name="T1" fmla="*/ 0 h 469"/>
                <a:gd name="T2" fmla="*/ 379 w 469"/>
                <a:gd name="T3" fmla="*/ 0 h 469"/>
                <a:gd name="T4" fmla="*/ 400 w 469"/>
                <a:gd name="T5" fmla="*/ 4 h 469"/>
                <a:gd name="T6" fmla="*/ 422 w 469"/>
                <a:gd name="T7" fmla="*/ 14 h 469"/>
                <a:gd name="T8" fmla="*/ 440 w 469"/>
                <a:gd name="T9" fmla="*/ 28 h 469"/>
                <a:gd name="T10" fmla="*/ 454 w 469"/>
                <a:gd name="T11" fmla="*/ 47 h 469"/>
                <a:gd name="T12" fmla="*/ 464 w 469"/>
                <a:gd name="T13" fmla="*/ 67 h 469"/>
                <a:gd name="T14" fmla="*/ 469 w 469"/>
                <a:gd name="T15" fmla="*/ 89 h 469"/>
                <a:gd name="T16" fmla="*/ 469 w 469"/>
                <a:gd name="T17" fmla="*/ 112 h 469"/>
                <a:gd name="T18" fmla="*/ 464 w 469"/>
                <a:gd name="T19" fmla="*/ 134 h 469"/>
                <a:gd name="T20" fmla="*/ 454 w 469"/>
                <a:gd name="T21" fmla="*/ 154 h 469"/>
                <a:gd name="T22" fmla="*/ 440 w 469"/>
                <a:gd name="T23" fmla="*/ 172 h 469"/>
                <a:gd name="T24" fmla="*/ 173 w 469"/>
                <a:gd name="T25" fmla="*/ 438 h 469"/>
                <a:gd name="T26" fmla="*/ 158 w 469"/>
                <a:gd name="T27" fmla="*/ 452 h 469"/>
                <a:gd name="T28" fmla="*/ 140 w 469"/>
                <a:gd name="T29" fmla="*/ 461 h 469"/>
                <a:gd name="T30" fmla="*/ 121 w 469"/>
                <a:gd name="T31" fmla="*/ 466 h 469"/>
                <a:gd name="T32" fmla="*/ 102 w 469"/>
                <a:gd name="T33" fmla="*/ 469 h 469"/>
                <a:gd name="T34" fmla="*/ 82 w 469"/>
                <a:gd name="T35" fmla="*/ 466 h 469"/>
                <a:gd name="T36" fmla="*/ 64 w 469"/>
                <a:gd name="T37" fmla="*/ 461 h 469"/>
                <a:gd name="T38" fmla="*/ 46 w 469"/>
                <a:gd name="T39" fmla="*/ 452 h 469"/>
                <a:gd name="T40" fmla="*/ 29 w 469"/>
                <a:gd name="T41" fmla="*/ 438 h 469"/>
                <a:gd name="T42" fmla="*/ 15 w 469"/>
                <a:gd name="T43" fmla="*/ 420 h 469"/>
                <a:gd name="T44" fmla="*/ 5 w 469"/>
                <a:gd name="T45" fmla="*/ 400 h 469"/>
                <a:gd name="T46" fmla="*/ 0 w 469"/>
                <a:gd name="T47" fmla="*/ 378 h 469"/>
                <a:gd name="T48" fmla="*/ 0 w 469"/>
                <a:gd name="T49" fmla="*/ 355 h 469"/>
                <a:gd name="T50" fmla="*/ 5 w 469"/>
                <a:gd name="T51" fmla="*/ 334 h 469"/>
                <a:gd name="T52" fmla="*/ 15 w 469"/>
                <a:gd name="T53" fmla="*/ 313 h 469"/>
                <a:gd name="T54" fmla="*/ 29 w 469"/>
                <a:gd name="T55" fmla="*/ 294 h 469"/>
                <a:gd name="T56" fmla="*/ 296 w 469"/>
                <a:gd name="T57" fmla="*/ 28 h 469"/>
                <a:gd name="T58" fmla="*/ 315 w 469"/>
                <a:gd name="T59" fmla="*/ 14 h 469"/>
                <a:gd name="T60" fmla="*/ 335 w 469"/>
                <a:gd name="T61" fmla="*/ 4 h 469"/>
                <a:gd name="T62" fmla="*/ 357 w 469"/>
                <a:gd name="T63"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9" h="469">
                  <a:moveTo>
                    <a:pt x="357" y="0"/>
                  </a:moveTo>
                  <a:lnTo>
                    <a:pt x="379" y="0"/>
                  </a:lnTo>
                  <a:lnTo>
                    <a:pt x="400" y="4"/>
                  </a:lnTo>
                  <a:lnTo>
                    <a:pt x="422" y="14"/>
                  </a:lnTo>
                  <a:lnTo>
                    <a:pt x="440" y="28"/>
                  </a:lnTo>
                  <a:lnTo>
                    <a:pt x="454" y="47"/>
                  </a:lnTo>
                  <a:lnTo>
                    <a:pt x="464" y="67"/>
                  </a:lnTo>
                  <a:lnTo>
                    <a:pt x="469" y="89"/>
                  </a:lnTo>
                  <a:lnTo>
                    <a:pt x="469" y="112"/>
                  </a:lnTo>
                  <a:lnTo>
                    <a:pt x="464" y="134"/>
                  </a:lnTo>
                  <a:lnTo>
                    <a:pt x="454" y="154"/>
                  </a:lnTo>
                  <a:lnTo>
                    <a:pt x="440" y="172"/>
                  </a:lnTo>
                  <a:lnTo>
                    <a:pt x="173" y="438"/>
                  </a:lnTo>
                  <a:lnTo>
                    <a:pt x="158" y="452"/>
                  </a:lnTo>
                  <a:lnTo>
                    <a:pt x="140" y="461"/>
                  </a:lnTo>
                  <a:lnTo>
                    <a:pt x="121" y="466"/>
                  </a:lnTo>
                  <a:lnTo>
                    <a:pt x="102" y="469"/>
                  </a:lnTo>
                  <a:lnTo>
                    <a:pt x="82" y="466"/>
                  </a:lnTo>
                  <a:lnTo>
                    <a:pt x="64" y="461"/>
                  </a:lnTo>
                  <a:lnTo>
                    <a:pt x="46" y="452"/>
                  </a:lnTo>
                  <a:lnTo>
                    <a:pt x="29" y="438"/>
                  </a:lnTo>
                  <a:lnTo>
                    <a:pt x="15" y="420"/>
                  </a:lnTo>
                  <a:lnTo>
                    <a:pt x="5" y="400"/>
                  </a:lnTo>
                  <a:lnTo>
                    <a:pt x="0" y="378"/>
                  </a:lnTo>
                  <a:lnTo>
                    <a:pt x="0" y="355"/>
                  </a:lnTo>
                  <a:lnTo>
                    <a:pt x="5" y="334"/>
                  </a:lnTo>
                  <a:lnTo>
                    <a:pt x="15" y="313"/>
                  </a:lnTo>
                  <a:lnTo>
                    <a:pt x="29" y="294"/>
                  </a:lnTo>
                  <a:lnTo>
                    <a:pt x="296" y="28"/>
                  </a:lnTo>
                  <a:lnTo>
                    <a:pt x="315" y="14"/>
                  </a:lnTo>
                  <a:lnTo>
                    <a:pt x="335" y="4"/>
                  </a:lnTo>
                  <a:lnTo>
                    <a:pt x="3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4" name="Freeform 732">
              <a:extLst>
                <a:ext uri="{FF2B5EF4-FFF2-40B4-BE49-F238E27FC236}">
                  <a16:creationId xmlns:a16="http://schemas.microsoft.com/office/drawing/2014/main" id="{28131843-5855-4E8E-BF49-6C094EC20073}"/>
                </a:ext>
              </a:extLst>
            </p:cNvPr>
            <p:cNvSpPr>
              <a:spLocks/>
            </p:cNvSpPr>
            <p:nvPr/>
          </p:nvSpPr>
          <p:spPr bwMode="auto">
            <a:xfrm>
              <a:off x="6041" y="497"/>
              <a:ext cx="115" cy="116"/>
            </a:xfrm>
            <a:custGeom>
              <a:avLst/>
              <a:gdLst>
                <a:gd name="T0" fmla="*/ 349 w 461"/>
                <a:gd name="T1" fmla="*/ 0 h 462"/>
                <a:gd name="T2" fmla="*/ 371 w 461"/>
                <a:gd name="T3" fmla="*/ 0 h 462"/>
                <a:gd name="T4" fmla="*/ 393 w 461"/>
                <a:gd name="T5" fmla="*/ 5 h 462"/>
                <a:gd name="T6" fmla="*/ 414 w 461"/>
                <a:gd name="T7" fmla="*/ 15 h 462"/>
                <a:gd name="T8" fmla="*/ 432 w 461"/>
                <a:gd name="T9" fmla="*/ 29 h 462"/>
                <a:gd name="T10" fmla="*/ 446 w 461"/>
                <a:gd name="T11" fmla="*/ 48 h 462"/>
                <a:gd name="T12" fmla="*/ 456 w 461"/>
                <a:gd name="T13" fmla="*/ 69 h 462"/>
                <a:gd name="T14" fmla="*/ 461 w 461"/>
                <a:gd name="T15" fmla="*/ 90 h 462"/>
                <a:gd name="T16" fmla="*/ 461 w 461"/>
                <a:gd name="T17" fmla="*/ 113 h 462"/>
                <a:gd name="T18" fmla="*/ 456 w 461"/>
                <a:gd name="T19" fmla="*/ 135 h 462"/>
                <a:gd name="T20" fmla="*/ 446 w 461"/>
                <a:gd name="T21" fmla="*/ 155 h 462"/>
                <a:gd name="T22" fmla="*/ 432 w 461"/>
                <a:gd name="T23" fmla="*/ 173 h 462"/>
                <a:gd name="T24" fmla="*/ 174 w 461"/>
                <a:gd name="T25" fmla="*/ 433 h 462"/>
                <a:gd name="T26" fmla="*/ 157 w 461"/>
                <a:gd name="T27" fmla="*/ 446 h 462"/>
                <a:gd name="T28" fmla="*/ 139 w 461"/>
                <a:gd name="T29" fmla="*/ 455 h 462"/>
                <a:gd name="T30" fmla="*/ 121 w 461"/>
                <a:gd name="T31" fmla="*/ 460 h 462"/>
                <a:gd name="T32" fmla="*/ 101 w 461"/>
                <a:gd name="T33" fmla="*/ 462 h 462"/>
                <a:gd name="T34" fmla="*/ 82 w 461"/>
                <a:gd name="T35" fmla="*/ 460 h 462"/>
                <a:gd name="T36" fmla="*/ 63 w 461"/>
                <a:gd name="T37" fmla="*/ 455 h 462"/>
                <a:gd name="T38" fmla="*/ 45 w 461"/>
                <a:gd name="T39" fmla="*/ 446 h 462"/>
                <a:gd name="T40" fmla="*/ 30 w 461"/>
                <a:gd name="T41" fmla="*/ 433 h 462"/>
                <a:gd name="T42" fmla="*/ 14 w 461"/>
                <a:gd name="T43" fmla="*/ 414 h 462"/>
                <a:gd name="T44" fmla="*/ 5 w 461"/>
                <a:gd name="T45" fmla="*/ 394 h 462"/>
                <a:gd name="T46" fmla="*/ 0 w 461"/>
                <a:gd name="T47" fmla="*/ 372 h 462"/>
                <a:gd name="T48" fmla="*/ 0 w 461"/>
                <a:gd name="T49" fmla="*/ 349 h 462"/>
                <a:gd name="T50" fmla="*/ 5 w 461"/>
                <a:gd name="T51" fmla="*/ 327 h 462"/>
                <a:gd name="T52" fmla="*/ 14 w 461"/>
                <a:gd name="T53" fmla="*/ 307 h 462"/>
                <a:gd name="T54" fmla="*/ 30 w 461"/>
                <a:gd name="T55" fmla="*/ 289 h 462"/>
                <a:gd name="T56" fmla="*/ 288 w 461"/>
                <a:gd name="T57" fmla="*/ 29 h 462"/>
                <a:gd name="T58" fmla="*/ 307 w 461"/>
                <a:gd name="T59" fmla="*/ 15 h 462"/>
                <a:gd name="T60" fmla="*/ 328 w 461"/>
                <a:gd name="T61" fmla="*/ 5 h 462"/>
                <a:gd name="T62" fmla="*/ 349 w 461"/>
                <a:gd name="T6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1" h="462">
                  <a:moveTo>
                    <a:pt x="349" y="0"/>
                  </a:moveTo>
                  <a:lnTo>
                    <a:pt x="371" y="0"/>
                  </a:lnTo>
                  <a:lnTo>
                    <a:pt x="393" y="5"/>
                  </a:lnTo>
                  <a:lnTo>
                    <a:pt x="414" y="15"/>
                  </a:lnTo>
                  <a:lnTo>
                    <a:pt x="432" y="29"/>
                  </a:lnTo>
                  <a:lnTo>
                    <a:pt x="446" y="48"/>
                  </a:lnTo>
                  <a:lnTo>
                    <a:pt x="456" y="69"/>
                  </a:lnTo>
                  <a:lnTo>
                    <a:pt x="461" y="90"/>
                  </a:lnTo>
                  <a:lnTo>
                    <a:pt x="461" y="113"/>
                  </a:lnTo>
                  <a:lnTo>
                    <a:pt x="456" y="135"/>
                  </a:lnTo>
                  <a:lnTo>
                    <a:pt x="446" y="155"/>
                  </a:lnTo>
                  <a:lnTo>
                    <a:pt x="432" y="173"/>
                  </a:lnTo>
                  <a:lnTo>
                    <a:pt x="174" y="433"/>
                  </a:lnTo>
                  <a:lnTo>
                    <a:pt x="157" y="446"/>
                  </a:lnTo>
                  <a:lnTo>
                    <a:pt x="139" y="455"/>
                  </a:lnTo>
                  <a:lnTo>
                    <a:pt x="121" y="460"/>
                  </a:lnTo>
                  <a:lnTo>
                    <a:pt x="101" y="462"/>
                  </a:lnTo>
                  <a:lnTo>
                    <a:pt x="82" y="460"/>
                  </a:lnTo>
                  <a:lnTo>
                    <a:pt x="63" y="455"/>
                  </a:lnTo>
                  <a:lnTo>
                    <a:pt x="45" y="446"/>
                  </a:lnTo>
                  <a:lnTo>
                    <a:pt x="30" y="433"/>
                  </a:lnTo>
                  <a:lnTo>
                    <a:pt x="14" y="414"/>
                  </a:lnTo>
                  <a:lnTo>
                    <a:pt x="5" y="394"/>
                  </a:lnTo>
                  <a:lnTo>
                    <a:pt x="0" y="372"/>
                  </a:lnTo>
                  <a:lnTo>
                    <a:pt x="0" y="349"/>
                  </a:lnTo>
                  <a:lnTo>
                    <a:pt x="5" y="327"/>
                  </a:lnTo>
                  <a:lnTo>
                    <a:pt x="14" y="307"/>
                  </a:lnTo>
                  <a:lnTo>
                    <a:pt x="30" y="289"/>
                  </a:lnTo>
                  <a:lnTo>
                    <a:pt x="288" y="29"/>
                  </a:lnTo>
                  <a:lnTo>
                    <a:pt x="307" y="15"/>
                  </a:lnTo>
                  <a:lnTo>
                    <a:pt x="328" y="5"/>
                  </a:lnTo>
                  <a:lnTo>
                    <a:pt x="3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5" name="Freeform 733">
              <a:extLst>
                <a:ext uri="{FF2B5EF4-FFF2-40B4-BE49-F238E27FC236}">
                  <a16:creationId xmlns:a16="http://schemas.microsoft.com/office/drawing/2014/main" id="{F360D1B2-B591-449A-A89E-621BA12D7444}"/>
                </a:ext>
              </a:extLst>
            </p:cNvPr>
            <p:cNvSpPr>
              <a:spLocks/>
            </p:cNvSpPr>
            <p:nvPr/>
          </p:nvSpPr>
          <p:spPr bwMode="auto">
            <a:xfrm>
              <a:off x="5423" y="497"/>
              <a:ext cx="116" cy="116"/>
            </a:xfrm>
            <a:custGeom>
              <a:avLst/>
              <a:gdLst>
                <a:gd name="T0" fmla="*/ 112 w 461"/>
                <a:gd name="T1" fmla="*/ 0 h 461"/>
                <a:gd name="T2" fmla="*/ 135 w 461"/>
                <a:gd name="T3" fmla="*/ 4 h 461"/>
                <a:gd name="T4" fmla="*/ 156 w 461"/>
                <a:gd name="T5" fmla="*/ 14 h 461"/>
                <a:gd name="T6" fmla="*/ 173 w 461"/>
                <a:gd name="T7" fmla="*/ 28 h 461"/>
                <a:gd name="T8" fmla="*/ 432 w 461"/>
                <a:gd name="T9" fmla="*/ 288 h 461"/>
                <a:gd name="T10" fmla="*/ 447 w 461"/>
                <a:gd name="T11" fmla="*/ 306 h 461"/>
                <a:gd name="T12" fmla="*/ 456 w 461"/>
                <a:gd name="T13" fmla="*/ 326 h 461"/>
                <a:gd name="T14" fmla="*/ 461 w 461"/>
                <a:gd name="T15" fmla="*/ 348 h 461"/>
                <a:gd name="T16" fmla="*/ 461 w 461"/>
                <a:gd name="T17" fmla="*/ 371 h 461"/>
                <a:gd name="T18" fmla="*/ 456 w 461"/>
                <a:gd name="T19" fmla="*/ 393 h 461"/>
                <a:gd name="T20" fmla="*/ 447 w 461"/>
                <a:gd name="T21" fmla="*/ 413 h 461"/>
                <a:gd name="T22" fmla="*/ 432 w 461"/>
                <a:gd name="T23" fmla="*/ 431 h 461"/>
                <a:gd name="T24" fmla="*/ 417 w 461"/>
                <a:gd name="T25" fmla="*/ 445 h 461"/>
                <a:gd name="T26" fmla="*/ 399 w 461"/>
                <a:gd name="T27" fmla="*/ 454 h 461"/>
                <a:gd name="T28" fmla="*/ 380 w 461"/>
                <a:gd name="T29" fmla="*/ 459 h 461"/>
                <a:gd name="T30" fmla="*/ 361 w 461"/>
                <a:gd name="T31" fmla="*/ 461 h 461"/>
                <a:gd name="T32" fmla="*/ 342 w 461"/>
                <a:gd name="T33" fmla="*/ 459 h 461"/>
                <a:gd name="T34" fmla="*/ 322 w 461"/>
                <a:gd name="T35" fmla="*/ 454 h 461"/>
                <a:gd name="T36" fmla="*/ 305 w 461"/>
                <a:gd name="T37" fmla="*/ 445 h 461"/>
                <a:gd name="T38" fmla="*/ 288 w 461"/>
                <a:gd name="T39" fmla="*/ 431 h 461"/>
                <a:gd name="T40" fmla="*/ 29 w 461"/>
                <a:gd name="T41" fmla="*/ 172 h 461"/>
                <a:gd name="T42" fmla="*/ 15 w 461"/>
                <a:gd name="T43" fmla="*/ 154 h 461"/>
                <a:gd name="T44" fmla="*/ 5 w 461"/>
                <a:gd name="T45" fmla="*/ 134 h 461"/>
                <a:gd name="T46" fmla="*/ 0 w 461"/>
                <a:gd name="T47" fmla="*/ 112 h 461"/>
                <a:gd name="T48" fmla="*/ 0 w 461"/>
                <a:gd name="T49" fmla="*/ 89 h 461"/>
                <a:gd name="T50" fmla="*/ 5 w 461"/>
                <a:gd name="T51" fmla="*/ 68 h 461"/>
                <a:gd name="T52" fmla="*/ 15 w 461"/>
                <a:gd name="T53" fmla="*/ 47 h 461"/>
                <a:gd name="T54" fmla="*/ 29 w 461"/>
                <a:gd name="T55" fmla="*/ 28 h 461"/>
                <a:gd name="T56" fmla="*/ 49 w 461"/>
                <a:gd name="T57" fmla="*/ 14 h 461"/>
                <a:gd name="T58" fmla="*/ 69 w 461"/>
                <a:gd name="T59" fmla="*/ 4 h 461"/>
                <a:gd name="T60" fmla="*/ 91 w 461"/>
                <a:gd name="T61" fmla="*/ 0 h 461"/>
                <a:gd name="T62" fmla="*/ 112 w 461"/>
                <a:gd name="T63"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1" h="461">
                  <a:moveTo>
                    <a:pt x="112" y="0"/>
                  </a:moveTo>
                  <a:lnTo>
                    <a:pt x="135" y="4"/>
                  </a:lnTo>
                  <a:lnTo>
                    <a:pt x="156" y="14"/>
                  </a:lnTo>
                  <a:lnTo>
                    <a:pt x="173" y="28"/>
                  </a:lnTo>
                  <a:lnTo>
                    <a:pt x="432" y="288"/>
                  </a:lnTo>
                  <a:lnTo>
                    <a:pt x="447" y="306"/>
                  </a:lnTo>
                  <a:lnTo>
                    <a:pt x="456" y="326"/>
                  </a:lnTo>
                  <a:lnTo>
                    <a:pt x="461" y="348"/>
                  </a:lnTo>
                  <a:lnTo>
                    <a:pt x="461" y="371"/>
                  </a:lnTo>
                  <a:lnTo>
                    <a:pt x="456" y="393"/>
                  </a:lnTo>
                  <a:lnTo>
                    <a:pt x="447" y="413"/>
                  </a:lnTo>
                  <a:lnTo>
                    <a:pt x="432" y="431"/>
                  </a:lnTo>
                  <a:lnTo>
                    <a:pt x="417" y="445"/>
                  </a:lnTo>
                  <a:lnTo>
                    <a:pt x="399" y="454"/>
                  </a:lnTo>
                  <a:lnTo>
                    <a:pt x="380" y="459"/>
                  </a:lnTo>
                  <a:lnTo>
                    <a:pt x="361" y="461"/>
                  </a:lnTo>
                  <a:lnTo>
                    <a:pt x="342" y="459"/>
                  </a:lnTo>
                  <a:lnTo>
                    <a:pt x="322" y="454"/>
                  </a:lnTo>
                  <a:lnTo>
                    <a:pt x="305" y="445"/>
                  </a:lnTo>
                  <a:lnTo>
                    <a:pt x="288" y="431"/>
                  </a:lnTo>
                  <a:lnTo>
                    <a:pt x="29" y="172"/>
                  </a:lnTo>
                  <a:lnTo>
                    <a:pt x="15" y="154"/>
                  </a:lnTo>
                  <a:lnTo>
                    <a:pt x="5" y="134"/>
                  </a:lnTo>
                  <a:lnTo>
                    <a:pt x="0" y="112"/>
                  </a:lnTo>
                  <a:lnTo>
                    <a:pt x="0" y="89"/>
                  </a:lnTo>
                  <a:lnTo>
                    <a:pt x="5" y="68"/>
                  </a:lnTo>
                  <a:lnTo>
                    <a:pt x="15" y="47"/>
                  </a:lnTo>
                  <a:lnTo>
                    <a:pt x="29" y="28"/>
                  </a:lnTo>
                  <a:lnTo>
                    <a:pt x="49" y="14"/>
                  </a:lnTo>
                  <a:lnTo>
                    <a:pt x="69" y="4"/>
                  </a:lnTo>
                  <a:lnTo>
                    <a:pt x="91" y="0"/>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6" name="Freeform 734">
              <a:extLst>
                <a:ext uri="{FF2B5EF4-FFF2-40B4-BE49-F238E27FC236}">
                  <a16:creationId xmlns:a16="http://schemas.microsoft.com/office/drawing/2014/main" id="{91A480C5-1A45-47E9-B8D6-6CE1FD4FBF45}"/>
                </a:ext>
              </a:extLst>
            </p:cNvPr>
            <p:cNvSpPr>
              <a:spLocks/>
            </p:cNvSpPr>
            <p:nvPr/>
          </p:nvSpPr>
          <p:spPr bwMode="auto">
            <a:xfrm>
              <a:off x="6086" y="1159"/>
              <a:ext cx="117" cy="118"/>
            </a:xfrm>
            <a:custGeom>
              <a:avLst/>
              <a:gdLst>
                <a:gd name="T0" fmla="*/ 112 w 467"/>
                <a:gd name="T1" fmla="*/ 0 h 469"/>
                <a:gd name="T2" fmla="*/ 134 w 467"/>
                <a:gd name="T3" fmla="*/ 5 h 469"/>
                <a:gd name="T4" fmla="*/ 155 w 467"/>
                <a:gd name="T5" fmla="*/ 15 h 469"/>
                <a:gd name="T6" fmla="*/ 173 w 467"/>
                <a:gd name="T7" fmla="*/ 29 h 469"/>
                <a:gd name="T8" fmla="*/ 438 w 467"/>
                <a:gd name="T9" fmla="*/ 294 h 469"/>
                <a:gd name="T10" fmla="*/ 453 w 467"/>
                <a:gd name="T11" fmla="*/ 313 h 469"/>
                <a:gd name="T12" fmla="*/ 462 w 467"/>
                <a:gd name="T13" fmla="*/ 334 h 469"/>
                <a:gd name="T14" fmla="*/ 467 w 467"/>
                <a:gd name="T15" fmla="*/ 355 h 469"/>
                <a:gd name="T16" fmla="*/ 467 w 467"/>
                <a:gd name="T17" fmla="*/ 378 h 469"/>
                <a:gd name="T18" fmla="*/ 462 w 467"/>
                <a:gd name="T19" fmla="*/ 400 h 469"/>
                <a:gd name="T20" fmla="*/ 453 w 467"/>
                <a:gd name="T21" fmla="*/ 420 h 469"/>
                <a:gd name="T22" fmla="*/ 438 w 467"/>
                <a:gd name="T23" fmla="*/ 438 h 469"/>
                <a:gd name="T24" fmla="*/ 423 w 467"/>
                <a:gd name="T25" fmla="*/ 452 h 469"/>
                <a:gd name="T26" fmla="*/ 405 w 467"/>
                <a:gd name="T27" fmla="*/ 461 h 469"/>
                <a:gd name="T28" fmla="*/ 386 w 467"/>
                <a:gd name="T29" fmla="*/ 466 h 469"/>
                <a:gd name="T30" fmla="*/ 367 w 467"/>
                <a:gd name="T31" fmla="*/ 469 h 469"/>
                <a:gd name="T32" fmla="*/ 346 w 467"/>
                <a:gd name="T33" fmla="*/ 466 h 469"/>
                <a:gd name="T34" fmla="*/ 329 w 467"/>
                <a:gd name="T35" fmla="*/ 461 h 469"/>
                <a:gd name="T36" fmla="*/ 311 w 467"/>
                <a:gd name="T37" fmla="*/ 452 h 469"/>
                <a:gd name="T38" fmla="*/ 294 w 467"/>
                <a:gd name="T39" fmla="*/ 438 h 469"/>
                <a:gd name="T40" fmla="*/ 29 w 467"/>
                <a:gd name="T41" fmla="*/ 173 h 469"/>
                <a:gd name="T42" fmla="*/ 15 w 467"/>
                <a:gd name="T43" fmla="*/ 155 h 469"/>
                <a:gd name="T44" fmla="*/ 5 w 467"/>
                <a:gd name="T45" fmla="*/ 135 h 469"/>
                <a:gd name="T46" fmla="*/ 0 w 467"/>
                <a:gd name="T47" fmla="*/ 112 h 469"/>
                <a:gd name="T48" fmla="*/ 0 w 467"/>
                <a:gd name="T49" fmla="*/ 90 h 469"/>
                <a:gd name="T50" fmla="*/ 5 w 467"/>
                <a:gd name="T51" fmla="*/ 69 h 469"/>
                <a:gd name="T52" fmla="*/ 15 w 467"/>
                <a:gd name="T53" fmla="*/ 48 h 469"/>
                <a:gd name="T54" fmla="*/ 29 w 467"/>
                <a:gd name="T55" fmla="*/ 29 h 469"/>
                <a:gd name="T56" fmla="*/ 48 w 467"/>
                <a:gd name="T57" fmla="*/ 15 h 469"/>
                <a:gd name="T58" fmla="*/ 69 w 467"/>
                <a:gd name="T59" fmla="*/ 5 h 469"/>
                <a:gd name="T60" fmla="*/ 90 w 467"/>
                <a:gd name="T61" fmla="*/ 0 h 469"/>
                <a:gd name="T62" fmla="*/ 112 w 467"/>
                <a:gd name="T63"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469">
                  <a:moveTo>
                    <a:pt x="112" y="0"/>
                  </a:moveTo>
                  <a:lnTo>
                    <a:pt x="134" y="5"/>
                  </a:lnTo>
                  <a:lnTo>
                    <a:pt x="155" y="15"/>
                  </a:lnTo>
                  <a:lnTo>
                    <a:pt x="173" y="29"/>
                  </a:lnTo>
                  <a:lnTo>
                    <a:pt x="438" y="294"/>
                  </a:lnTo>
                  <a:lnTo>
                    <a:pt x="453" y="313"/>
                  </a:lnTo>
                  <a:lnTo>
                    <a:pt x="462" y="334"/>
                  </a:lnTo>
                  <a:lnTo>
                    <a:pt x="467" y="355"/>
                  </a:lnTo>
                  <a:lnTo>
                    <a:pt x="467" y="378"/>
                  </a:lnTo>
                  <a:lnTo>
                    <a:pt x="462" y="400"/>
                  </a:lnTo>
                  <a:lnTo>
                    <a:pt x="453" y="420"/>
                  </a:lnTo>
                  <a:lnTo>
                    <a:pt x="438" y="438"/>
                  </a:lnTo>
                  <a:lnTo>
                    <a:pt x="423" y="452"/>
                  </a:lnTo>
                  <a:lnTo>
                    <a:pt x="405" y="461"/>
                  </a:lnTo>
                  <a:lnTo>
                    <a:pt x="386" y="466"/>
                  </a:lnTo>
                  <a:lnTo>
                    <a:pt x="367" y="469"/>
                  </a:lnTo>
                  <a:lnTo>
                    <a:pt x="346" y="466"/>
                  </a:lnTo>
                  <a:lnTo>
                    <a:pt x="329" y="461"/>
                  </a:lnTo>
                  <a:lnTo>
                    <a:pt x="311" y="452"/>
                  </a:lnTo>
                  <a:lnTo>
                    <a:pt x="294" y="438"/>
                  </a:lnTo>
                  <a:lnTo>
                    <a:pt x="29" y="173"/>
                  </a:lnTo>
                  <a:lnTo>
                    <a:pt x="15" y="155"/>
                  </a:lnTo>
                  <a:lnTo>
                    <a:pt x="5" y="135"/>
                  </a:lnTo>
                  <a:lnTo>
                    <a:pt x="0" y="112"/>
                  </a:lnTo>
                  <a:lnTo>
                    <a:pt x="0" y="90"/>
                  </a:lnTo>
                  <a:lnTo>
                    <a:pt x="5" y="69"/>
                  </a:lnTo>
                  <a:lnTo>
                    <a:pt x="15" y="48"/>
                  </a:lnTo>
                  <a:lnTo>
                    <a:pt x="29" y="29"/>
                  </a:lnTo>
                  <a:lnTo>
                    <a:pt x="48" y="15"/>
                  </a:lnTo>
                  <a:lnTo>
                    <a:pt x="69" y="5"/>
                  </a:lnTo>
                  <a:lnTo>
                    <a:pt x="90" y="0"/>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73" name="Freeform 735">
              <a:extLst>
                <a:ext uri="{FF2B5EF4-FFF2-40B4-BE49-F238E27FC236}">
                  <a16:creationId xmlns:a16="http://schemas.microsoft.com/office/drawing/2014/main" id="{577B3D75-1F3A-467D-8FC6-EED1C9442937}"/>
                </a:ext>
              </a:extLst>
            </p:cNvPr>
            <p:cNvSpPr>
              <a:spLocks noEditPoints="1"/>
            </p:cNvSpPr>
            <p:nvPr/>
          </p:nvSpPr>
          <p:spPr bwMode="auto">
            <a:xfrm>
              <a:off x="5471" y="566"/>
              <a:ext cx="638" cy="982"/>
            </a:xfrm>
            <a:custGeom>
              <a:avLst/>
              <a:gdLst>
                <a:gd name="T0" fmla="*/ 1302 w 2551"/>
                <a:gd name="T1" fmla="*/ 3392 h 3928"/>
                <a:gd name="T2" fmla="*/ 1374 w 2551"/>
                <a:gd name="T3" fmla="*/ 3463 h 3928"/>
                <a:gd name="T4" fmla="*/ 1347 w 2551"/>
                <a:gd name="T5" fmla="*/ 3562 h 3928"/>
                <a:gd name="T6" fmla="*/ 790 w 2551"/>
                <a:gd name="T7" fmla="*/ 3592 h 3928"/>
                <a:gd name="T8" fmla="*/ 1760 w 2551"/>
                <a:gd name="T9" fmla="*/ 3255 h 3928"/>
                <a:gd name="T10" fmla="*/ 1139 w 2551"/>
                <a:gd name="T11" fmla="*/ 1845 h 3928"/>
                <a:gd name="T12" fmla="*/ 1408 w 2551"/>
                <a:gd name="T13" fmla="*/ 1863 h 3928"/>
                <a:gd name="T14" fmla="*/ 996 w 2551"/>
                <a:gd name="T15" fmla="*/ 1537 h 3928"/>
                <a:gd name="T16" fmla="*/ 1018 w 2551"/>
                <a:gd name="T17" fmla="*/ 236 h 3928"/>
                <a:gd name="T18" fmla="*/ 711 w 2551"/>
                <a:gd name="T19" fmla="*/ 374 h 3928"/>
                <a:gd name="T20" fmla="*/ 461 w 2551"/>
                <a:gd name="T21" fmla="*/ 599 h 3928"/>
                <a:gd name="T22" fmla="*/ 287 w 2551"/>
                <a:gd name="T23" fmla="*/ 895 h 3928"/>
                <a:gd name="T24" fmla="*/ 207 w 2551"/>
                <a:gd name="T25" fmla="*/ 1241 h 3928"/>
                <a:gd name="T26" fmla="*/ 232 w 2551"/>
                <a:gd name="T27" fmla="*/ 1608 h 3928"/>
                <a:gd name="T28" fmla="*/ 354 w 2551"/>
                <a:gd name="T29" fmla="*/ 1974 h 3928"/>
                <a:gd name="T30" fmla="*/ 559 w 2551"/>
                <a:gd name="T31" fmla="*/ 2313 h 3928"/>
                <a:gd name="T32" fmla="*/ 726 w 2551"/>
                <a:gd name="T33" fmla="*/ 2674 h 3928"/>
                <a:gd name="T34" fmla="*/ 790 w 2551"/>
                <a:gd name="T35" fmla="*/ 3052 h 3928"/>
                <a:gd name="T36" fmla="*/ 737 w 2551"/>
                <a:gd name="T37" fmla="*/ 1454 h 3928"/>
                <a:gd name="T38" fmla="*/ 767 w 2551"/>
                <a:gd name="T39" fmla="*/ 1361 h 3928"/>
                <a:gd name="T40" fmla="*/ 1714 w 2551"/>
                <a:gd name="T41" fmla="*/ 1333 h 3928"/>
                <a:gd name="T42" fmla="*/ 1799 w 2551"/>
                <a:gd name="T43" fmla="*/ 1380 h 3928"/>
                <a:gd name="T44" fmla="*/ 1805 w 2551"/>
                <a:gd name="T45" fmla="*/ 1478 h 3928"/>
                <a:gd name="T46" fmla="*/ 1766 w 2551"/>
                <a:gd name="T47" fmla="*/ 2956 h 3928"/>
                <a:gd name="T48" fmla="*/ 1856 w 2551"/>
                <a:gd name="T49" fmla="*/ 2581 h 3928"/>
                <a:gd name="T50" fmla="*/ 2049 w 2551"/>
                <a:gd name="T51" fmla="*/ 2226 h 3928"/>
                <a:gd name="T52" fmla="*/ 2235 w 2551"/>
                <a:gd name="T53" fmla="*/ 1885 h 3928"/>
                <a:gd name="T54" fmla="*/ 2334 w 2551"/>
                <a:gd name="T55" fmla="*/ 1515 h 3928"/>
                <a:gd name="T56" fmla="*/ 2333 w 2551"/>
                <a:gd name="T57" fmla="*/ 1151 h 3928"/>
                <a:gd name="T58" fmla="*/ 2227 w 2551"/>
                <a:gd name="T59" fmla="*/ 814 h 3928"/>
                <a:gd name="T60" fmla="*/ 2032 w 2551"/>
                <a:gd name="T61" fmla="*/ 535 h 3928"/>
                <a:gd name="T62" fmla="*/ 1767 w 2551"/>
                <a:gd name="T63" fmla="*/ 330 h 3928"/>
                <a:gd name="T64" fmla="*/ 1449 w 2551"/>
                <a:gd name="T65" fmla="*/ 218 h 3928"/>
                <a:gd name="T66" fmla="*/ 1375 w 2551"/>
                <a:gd name="T67" fmla="*/ 4 h 3928"/>
                <a:gd name="T68" fmla="*/ 1749 w 2551"/>
                <a:gd name="T69" fmla="*/ 96 h 3928"/>
                <a:gd name="T70" fmla="*/ 2072 w 2551"/>
                <a:gd name="T71" fmla="*/ 293 h 3928"/>
                <a:gd name="T72" fmla="*/ 2325 w 2551"/>
                <a:gd name="T73" fmla="*/ 579 h 3928"/>
                <a:gd name="T74" fmla="*/ 2491 w 2551"/>
                <a:gd name="T75" fmla="*/ 932 h 3928"/>
                <a:gd name="T76" fmla="*/ 2551 w 2551"/>
                <a:gd name="T77" fmla="*/ 1334 h 3928"/>
                <a:gd name="T78" fmla="*/ 2493 w 2551"/>
                <a:gd name="T79" fmla="*/ 1751 h 3928"/>
                <a:gd name="T80" fmla="*/ 2332 w 2551"/>
                <a:gd name="T81" fmla="*/ 2157 h 3928"/>
                <a:gd name="T82" fmla="*/ 2106 w 2551"/>
                <a:gd name="T83" fmla="*/ 2522 h 3928"/>
                <a:gd name="T84" fmla="*/ 1980 w 2551"/>
                <a:gd name="T85" fmla="*/ 2895 h 3928"/>
                <a:gd name="T86" fmla="*/ 1961 w 2551"/>
                <a:gd name="T87" fmla="*/ 3761 h 3928"/>
                <a:gd name="T88" fmla="*/ 1891 w 2551"/>
                <a:gd name="T89" fmla="*/ 3880 h 3928"/>
                <a:gd name="T90" fmla="*/ 1760 w 2551"/>
                <a:gd name="T91" fmla="*/ 3928 h 3928"/>
                <a:gd name="T92" fmla="*/ 687 w 2551"/>
                <a:gd name="T93" fmla="*/ 3900 h 3928"/>
                <a:gd name="T94" fmla="*/ 599 w 2551"/>
                <a:gd name="T95" fmla="*/ 3796 h 3928"/>
                <a:gd name="T96" fmla="*/ 582 w 2551"/>
                <a:gd name="T97" fmla="*/ 2989 h 3928"/>
                <a:gd name="T98" fmla="*/ 487 w 2551"/>
                <a:gd name="T99" fmla="*/ 2613 h 3928"/>
                <a:gd name="T100" fmla="*/ 274 w 2551"/>
                <a:gd name="T101" fmla="*/ 2253 h 3928"/>
                <a:gd name="T102" fmla="*/ 88 w 2551"/>
                <a:gd name="T103" fmla="*/ 1855 h 3928"/>
                <a:gd name="T104" fmla="*/ 3 w 2551"/>
                <a:gd name="T105" fmla="*/ 1437 h 3928"/>
                <a:gd name="T106" fmla="*/ 33 w 2551"/>
                <a:gd name="T107" fmla="*/ 1029 h 3928"/>
                <a:gd name="T108" fmla="*/ 173 w 2551"/>
                <a:gd name="T109" fmla="*/ 662 h 3928"/>
                <a:gd name="T110" fmla="*/ 407 w 2551"/>
                <a:gd name="T111" fmla="*/ 357 h 3928"/>
                <a:gd name="T112" fmla="*/ 715 w 2551"/>
                <a:gd name="T113" fmla="*/ 135 h 3928"/>
                <a:gd name="T114" fmla="*/ 1078 w 2551"/>
                <a:gd name="T115" fmla="*/ 16 h 3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51" h="3928">
                  <a:moveTo>
                    <a:pt x="790" y="3255"/>
                  </a:moveTo>
                  <a:lnTo>
                    <a:pt x="790" y="3388"/>
                  </a:lnTo>
                  <a:lnTo>
                    <a:pt x="1275" y="3388"/>
                  </a:lnTo>
                  <a:lnTo>
                    <a:pt x="1302" y="3392"/>
                  </a:lnTo>
                  <a:lnTo>
                    <a:pt x="1326" y="3402"/>
                  </a:lnTo>
                  <a:lnTo>
                    <a:pt x="1347" y="3418"/>
                  </a:lnTo>
                  <a:lnTo>
                    <a:pt x="1363" y="3439"/>
                  </a:lnTo>
                  <a:lnTo>
                    <a:pt x="1374" y="3463"/>
                  </a:lnTo>
                  <a:lnTo>
                    <a:pt x="1376" y="3490"/>
                  </a:lnTo>
                  <a:lnTo>
                    <a:pt x="1374" y="3517"/>
                  </a:lnTo>
                  <a:lnTo>
                    <a:pt x="1363" y="3541"/>
                  </a:lnTo>
                  <a:lnTo>
                    <a:pt x="1347" y="3562"/>
                  </a:lnTo>
                  <a:lnTo>
                    <a:pt x="1326" y="3578"/>
                  </a:lnTo>
                  <a:lnTo>
                    <a:pt x="1302" y="3588"/>
                  </a:lnTo>
                  <a:lnTo>
                    <a:pt x="1275" y="3592"/>
                  </a:lnTo>
                  <a:lnTo>
                    <a:pt x="790" y="3592"/>
                  </a:lnTo>
                  <a:lnTo>
                    <a:pt x="790" y="3724"/>
                  </a:lnTo>
                  <a:lnTo>
                    <a:pt x="1760" y="3724"/>
                  </a:lnTo>
                  <a:lnTo>
                    <a:pt x="1761" y="3724"/>
                  </a:lnTo>
                  <a:lnTo>
                    <a:pt x="1760" y="3255"/>
                  </a:lnTo>
                  <a:lnTo>
                    <a:pt x="790" y="3255"/>
                  </a:lnTo>
                  <a:close/>
                  <a:moveTo>
                    <a:pt x="996" y="1537"/>
                  </a:moveTo>
                  <a:lnTo>
                    <a:pt x="1133" y="1827"/>
                  </a:lnTo>
                  <a:lnTo>
                    <a:pt x="1139" y="1845"/>
                  </a:lnTo>
                  <a:lnTo>
                    <a:pt x="1142" y="1863"/>
                  </a:lnTo>
                  <a:lnTo>
                    <a:pt x="1221" y="3052"/>
                  </a:lnTo>
                  <a:lnTo>
                    <a:pt x="1329" y="3052"/>
                  </a:lnTo>
                  <a:lnTo>
                    <a:pt x="1408" y="1863"/>
                  </a:lnTo>
                  <a:lnTo>
                    <a:pt x="1412" y="1845"/>
                  </a:lnTo>
                  <a:lnTo>
                    <a:pt x="1418" y="1827"/>
                  </a:lnTo>
                  <a:lnTo>
                    <a:pt x="1553" y="1537"/>
                  </a:lnTo>
                  <a:lnTo>
                    <a:pt x="996" y="1537"/>
                  </a:lnTo>
                  <a:close/>
                  <a:moveTo>
                    <a:pt x="1275" y="203"/>
                  </a:moveTo>
                  <a:lnTo>
                    <a:pt x="1188" y="207"/>
                  </a:lnTo>
                  <a:lnTo>
                    <a:pt x="1101" y="218"/>
                  </a:lnTo>
                  <a:lnTo>
                    <a:pt x="1018" y="236"/>
                  </a:lnTo>
                  <a:lnTo>
                    <a:pt x="937" y="262"/>
                  </a:lnTo>
                  <a:lnTo>
                    <a:pt x="858" y="292"/>
                  </a:lnTo>
                  <a:lnTo>
                    <a:pt x="782" y="330"/>
                  </a:lnTo>
                  <a:lnTo>
                    <a:pt x="711" y="374"/>
                  </a:lnTo>
                  <a:lnTo>
                    <a:pt x="642" y="422"/>
                  </a:lnTo>
                  <a:lnTo>
                    <a:pt x="577" y="476"/>
                  </a:lnTo>
                  <a:lnTo>
                    <a:pt x="517" y="535"/>
                  </a:lnTo>
                  <a:lnTo>
                    <a:pt x="461" y="599"/>
                  </a:lnTo>
                  <a:lnTo>
                    <a:pt x="410" y="667"/>
                  </a:lnTo>
                  <a:lnTo>
                    <a:pt x="363" y="739"/>
                  </a:lnTo>
                  <a:lnTo>
                    <a:pt x="323" y="814"/>
                  </a:lnTo>
                  <a:lnTo>
                    <a:pt x="287" y="895"/>
                  </a:lnTo>
                  <a:lnTo>
                    <a:pt x="258" y="978"/>
                  </a:lnTo>
                  <a:lnTo>
                    <a:pt x="235" y="1063"/>
                  </a:lnTo>
                  <a:lnTo>
                    <a:pt x="217" y="1151"/>
                  </a:lnTo>
                  <a:lnTo>
                    <a:pt x="207" y="1241"/>
                  </a:lnTo>
                  <a:lnTo>
                    <a:pt x="203" y="1334"/>
                  </a:lnTo>
                  <a:lnTo>
                    <a:pt x="207" y="1425"/>
                  </a:lnTo>
                  <a:lnTo>
                    <a:pt x="216" y="1515"/>
                  </a:lnTo>
                  <a:lnTo>
                    <a:pt x="232" y="1608"/>
                  </a:lnTo>
                  <a:lnTo>
                    <a:pt x="254" y="1701"/>
                  </a:lnTo>
                  <a:lnTo>
                    <a:pt x="282" y="1793"/>
                  </a:lnTo>
                  <a:lnTo>
                    <a:pt x="316" y="1885"/>
                  </a:lnTo>
                  <a:lnTo>
                    <a:pt x="354" y="1974"/>
                  </a:lnTo>
                  <a:lnTo>
                    <a:pt x="399" y="2062"/>
                  </a:lnTo>
                  <a:lnTo>
                    <a:pt x="447" y="2146"/>
                  </a:lnTo>
                  <a:lnTo>
                    <a:pt x="501" y="2226"/>
                  </a:lnTo>
                  <a:lnTo>
                    <a:pt x="559" y="2313"/>
                  </a:lnTo>
                  <a:lnTo>
                    <a:pt x="610" y="2401"/>
                  </a:lnTo>
                  <a:lnTo>
                    <a:pt x="655" y="2490"/>
                  </a:lnTo>
                  <a:lnTo>
                    <a:pt x="695" y="2581"/>
                  </a:lnTo>
                  <a:lnTo>
                    <a:pt x="726" y="2674"/>
                  </a:lnTo>
                  <a:lnTo>
                    <a:pt x="752" y="2767"/>
                  </a:lnTo>
                  <a:lnTo>
                    <a:pt x="771" y="2862"/>
                  </a:lnTo>
                  <a:lnTo>
                    <a:pt x="784" y="2956"/>
                  </a:lnTo>
                  <a:lnTo>
                    <a:pt x="790" y="3052"/>
                  </a:lnTo>
                  <a:lnTo>
                    <a:pt x="1017" y="3052"/>
                  </a:lnTo>
                  <a:lnTo>
                    <a:pt x="940" y="1896"/>
                  </a:lnTo>
                  <a:lnTo>
                    <a:pt x="744" y="1478"/>
                  </a:lnTo>
                  <a:lnTo>
                    <a:pt x="737" y="1454"/>
                  </a:lnTo>
                  <a:lnTo>
                    <a:pt x="735" y="1429"/>
                  </a:lnTo>
                  <a:lnTo>
                    <a:pt x="740" y="1403"/>
                  </a:lnTo>
                  <a:lnTo>
                    <a:pt x="751" y="1380"/>
                  </a:lnTo>
                  <a:lnTo>
                    <a:pt x="767" y="1361"/>
                  </a:lnTo>
                  <a:lnTo>
                    <a:pt x="788" y="1346"/>
                  </a:lnTo>
                  <a:lnTo>
                    <a:pt x="810" y="1337"/>
                  </a:lnTo>
                  <a:lnTo>
                    <a:pt x="836" y="1333"/>
                  </a:lnTo>
                  <a:lnTo>
                    <a:pt x="1714" y="1333"/>
                  </a:lnTo>
                  <a:lnTo>
                    <a:pt x="1739" y="1337"/>
                  </a:lnTo>
                  <a:lnTo>
                    <a:pt x="1762" y="1346"/>
                  </a:lnTo>
                  <a:lnTo>
                    <a:pt x="1782" y="1361"/>
                  </a:lnTo>
                  <a:lnTo>
                    <a:pt x="1799" y="1380"/>
                  </a:lnTo>
                  <a:lnTo>
                    <a:pt x="1811" y="1403"/>
                  </a:lnTo>
                  <a:lnTo>
                    <a:pt x="1816" y="1429"/>
                  </a:lnTo>
                  <a:lnTo>
                    <a:pt x="1813" y="1454"/>
                  </a:lnTo>
                  <a:lnTo>
                    <a:pt x="1805" y="1478"/>
                  </a:lnTo>
                  <a:lnTo>
                    <a:pt x="1610" y="1896"/>
                  </a:lnTo>
                  <a:lnTo>
                    <a:pt x="1533" y="3052"/>
                  </a:lnTo>
                  <a:lnTo>
                    <a:pt x="1761" y="3052"/>
                  </a:lnTo>
                  <a:lnTo>
                    <a:pt x="1766" y="2956"/>
                  </a:lnTo>
                  <a:lnTo>
                    <a:pt x="1779" y="2862"/>
                  </a:lnTo>
                  <a:lnTo>
                    <a:pt x="1798" y="2767"/>
                  </a:lnTo>
                  <a:lnTo>
                    <a:pt x="1823" y="2674"/>
                  </a:lnTo>
                  <a:lnTo>
                    <a:pt x="1856" y="2581"/>
                  </a:lnTo>
                  <a:lnTo>
                    <a:pt x="1895" y="2490"/>
                  </a:lnTo>
                  <a:lnTo>
                    <a:pt x="1940" y="2401"/>
                  </a:lnTo>
                  <a:lnTo>
                    <a:pt x="1991" y="2313"/>
                  </a:lnTo>
                  <a:lnTo>
                    <a:pt x="2049" y="2226"/>
                  </a:lnTo>
                  <a:lnTo>
                    <a:pt x="2102" y="2146"/>
                  </a:lnTo>
                  <a:lnTo>
                    <a:pt x="2152" y="2062"/>
                  </a:lnTo>
                  <a:lnTo>
                    <a:pt x="2195" y="1974"/>
                  </a:lnTo>
                  <a:lnTo>
                    <a:pt x="2235" y="1885"/>
                  </a:lnTo>
                  <a:lnTo>
                    <a:pt x="2268" y="1793"/>
                  </a:lnTo>
                  <a:lnTo>
                    <a:pt x="2296" y="1701"/>
                  </a:lnTo>
                  <a:lnTo>
                    <a:pt x="2318" y="1608"/>
                  </a:lnTo>
                  <a:lnTo>
                    <a:pt x="2334" y="1515"/>
                  </a:lnTo>
                  <a:lnTo>
                    <a:pt x="2344" y="1425"/>
                  </a:lnTo>
                  <a:lnTo>
                    <a:pt x="2347" y="1334"/>
                  </a:lnTo>
                  <a:lnTo>
                    <a:pt x="2343" y="1241"/>
                  </a:lnTo>
                  <a:lnTo>
                    <a:pt x="2333" y="1151"/>
                  </a:lnTo>
                  <a:lnTo>
                    <a:pt x="2316" y="1063"/>
                  </a:lnTo>
                  <a:lnTo>
                    <a:pt x="2292" y="978"/>
                  </a:lnTo>
                  <a:lnTo>
                    <a:pt x="2263" y="895"/>
                  </a:lnTo>
                  <a:lnTo>
                    <a:pt x="2227" y="814"/>
                  </a:lnTo>
                  <a:lnTo>
                    <a:pt x="2186" y="739"/>
                  </a:lnTo>
                  <a:lnTo>
                    <a:pt x="2140" y="667"/>
                  </a:lnTo>
                  <a:lnTo>
                    <a:pt x="2088" y="599"/>
                  </a:lnTo>
                  <a:lnTo>
                    <a:pt x="2032" y="535"/>
                  </a:lnTo>
                  <a:lnTo>
                    <a:pt x="1972" y="476"/>
                  </a:lnTo>
                  <a:lnTo>
                    <a:pt x="1907" y="422"/>
                  </a:lnTo>
                  <a:lnTo>
                    <a:pt x="1840" y="374"/>
                  </a:lnTo>
                  <a:lnTo>
                    <a:pt x="1767" y="330"/>
                  </a:lnTo>
                  <a:lnTo>
                    <a:pt x="1692" y="292"/>
                  </a:lnTo>
                  <a:lnTo>
                    <a:pt x="1613" y="262"/>
                  </a:lnTo>
                  <a:lnTo>
                    <a:pt x="1533" y="236"/>
                  </a:lnTo>
                  <a:lnTo>
                    <a:pt x="1449" y="218"/>
                  </a:lnTo>
                  <a:lnTo>
                    <a:pt x="1363" y="207"/>
                  </a:lnTo>
                  <a:lnTo>
                    <a:pt x="1275" y="203"/>
                  </a:lnTo>
                  <a:close/>
                  <a:moveTo>
                    <a:pt x="1275" y="0"/>
                  </a:moveTo>
                  <a:lnTo>
                    <a:pt x="1375" y="4"/>
                  </a:lnTo>
                  <a:lnTo>
                    <a:pt x="1472" y="16"/>
                  </a:lnTo>
                  <a:lnTo>
                    <a:pt x="1567" y="36"/>
                  </a:lnTo>
                  <a:lnTo>
                    <a:pt x="1660" y="62"/>
                  </a:lnTo>
                  <a:lnTo>
                    <a:pt x="1749" y="96"/>
                  </a:lnTo>
                  <a:lnTo>
                    <a:pt x="1836" y="135"/>
                  </a:lnTo>
                  <a:lnTo>
                    <a:pt x="1919" y="183"/>
                  </a:lnTo>
                  <a:lnTo>
                    <a:pt x="1998" y="235"/>
                  </a:lnTo>
                  <a:lnTo>
                    <a:pt x="2072" y="293"/>
                  </a:lnTo>
                  <a:lnTo>
                    <a:pt x="2143" y="357"/>
                  </a:lnTo>
                  <a:lnTo>
                    <a:pt x="2209" y="426"/>
                  </a:lnTo>
                  <a:lnTo>
                    <a:pt x="2270" y="500"/>
                  </a:lnTo>
                  <a:lnTo>
                    <a:pt x="2325" y="579"/>
                  </a:lnTo>
                  <a:lnTo>
                    <a:pt x="2376" y="662"/>
                  </a:lnTo>
                  <a:lnTo>
                    <a:pt x="2421" y="748"/>
                  </a:lnTo>
                  <a:lnTo>
                    <a:pt x="2459" y="839"/>
                  </a:lnTo>
                  <a:lnTo>
                    <a:pt x="2491" y="932"/>
                  </a:lnTo>
                  <a:lnTo>
                    <a:pt x="2516" y="1029"/>
                  </a:lnTo>
                  <a:lnTo>
                    <a:pt x="2535" y="1128"/>
                  </a:lnTo>
                  <a:lnTo>
                    <a:pt x="2547" y="1230"/>
                  </a:lnTo>
                  <a:lnTo>
                    <a:pt x="2551" y="1334"/>
                  </a:lnTo>
                  <a:lnTo>
                    <a:pt x="2547" y="1437"/>
                  </a:lnTo>
                  <a:lnTo>
                    <a:pt x="2535" y="1542"/>
                  </a:lnTo>
                  <a:lnTo>
                    <a:pt x="2518" y="1646"/>
                  </a:lnTo>
                  <a:lnTo>
                    <a:pt x="2493" y="1751"/>
                  </a:lnTo>
                  <a:lnTo>
                    <a:pt x="2463" y="1855"/>
                  </a:lnTo>
                  <a:lnTo>
                    <a:pt x="2425" y="1957"/>
                  </a:lnTo>
                  <a:lnTo>
                    <a:pt x="2381" y="2058"/>
                  </a:lnTo>
                  <a:lnTo>
                    <a:pt x="2332" y="2157"/>
                  </a:lnTo>
                  <a:lnTo>
                    <a:pt x="2275" y="2253"/>
                  </a:lnTo>
                  <a:lnTo>
                    <a:pt x="2214" y="2344"/>
                  </a:lnTo>
                  <a:lnTo>
                    <a:pt x="2157" y="2431"/>
                  </a:lnTo>
                  <a:lnTo>
                    <a:pt x="2106" y="2522"/>
                  </a:lnTo>
                  <a:lnTo>
                    <a:pt x="2063" y="2613"/>
                  </a:lnTo>
                  <a:lnTo>
                    <a:pt x="2027" y="2705"/>
                  </a:lnTo>
                  <a:lnTo>
                    <a:pt x="1999" y="2799"/>
                  </a:lnTo>
                  <a:lnTo>
                    <a:pt x="1980" y="2895"/>
                  </a:lnTo>
                  <a:lnTo>
                    <a:pt x="1967" y="2989"/>
                  </a:lnTo>
                  <a:lnTo>
                    <a:pt x="1963" y="3085"/>
                  </a:lnTo>
                  <a:lnTo>
                    <a:pt x="1963" y="3724"/>
                  </a:lnTo>
                  <a:lnTo>
                    <a:pt x="1961" y="3761"/>
                  </a:lnTo>
                  <a:lnTo>
                    <a:pt x="1951" y="3796"/>
                  </a:lnTo>
                  <a:lnTo>
                    <a:pt x="1935" y="3827"/>
                  </a:lnTo>
                  <a:lnTo>
                    <a:pt x="1916" y="3855"/>
                  </a:lnTo>
                  <a:lnTo>
                    <a:pt x="1891" y="3880"/>
                  </a:lnTo>
                  <a:lnTo>
                    <a:pt x="1863" y="3900"/>
                  </a:lnTo>
                  <a:lnTo>
                    <a:pt x="1831" y="3915"/>
                  </a:lnTo>
                  <a:lnTo>
                    <a:pt x="1796" y="3924"/>
                  </a:lnTo>
                  <a:lnTo>
                    <a:pt x="1760" y="3928"/>
                  </a:lnTo>
                  <a:lnTo>
                    <a:pt x="790" y="3928"/>
                  </a:lnTo>
                  <a:lnTo>
                    <a:pt x="753" y="3924"/>
                  </a:lnTo>
                  <a:lnTo>
                    <a:pt x="719" y="3915"/>
                  </a:lnTo>
                  <a:lnTo>
                    <a:pt x="687" y="3900"/>
                  </a:lnTo>
                  <a:lnTo>
                    <a:pt x="659" y="3880"/>
                  </a:lnTo>
                  <a:lnTo>
                    <a:pt x="635" y="3855"/>
                  </a:lnTo>
                  <a:lnTo>
                    <a:pt x="614" y="3827"/>
                  </a:lnTo>
                  <a:lnTo>
                    <a:pt x="599" y="3796"/>
                  </a:lnTo>
                  <a:lnTo>
                    <a:pt x="590" y="3761"/>
                  </a:lnTo>
                  <a:lnTo>
                    <a:pt x="586" y="3724"/>
                  </a:lnTo>
                  <a:lnTo>
                    <a:pt x="586" y="3085"/>
                  </a:lnTo>
                  <a:lnTo>
                    <a:pt x="582" y="2989"/>
                  </a:lnTo>
                  <a:lnTo>
                    <a:pt x="571" y="2895"/>
                  </a:lnTo>
                  <a:lnTo>
                    <a:pt x="551" y="2799"/>
                  </a:lnTo>
                  <a:lnTo>
                    <a:pt x="523" y="2705"/>
                  </a:lnTo>
                  <a:lnTo>
                    <a:pt x="487" y="2613"/>
                  </a:lnTo>
                  <a:lnTo>
                    <a:pt x="444" y="2522"/>
                  </a:lnTo>
                  <a:lnTo>
                    <a:pt x="394" y="2431"/>
                  </a:lnTo>
                  <a:lnTo>
                    <a:pt x="335" y="2344"/>
                  </a:lnTo>
                  <a:lnTo>
                    <a:pt x="274" y="2253"/>
                  </a:lnTo>
                  <a:lnTo>
                    <a:pt x="219" y="2157"/>
                  </a:lnTo>
                  <a:lnTo>
                    <a:pt x="168" y="2058"/>
                  </a:lnTo>
                  <a:lnTo>
                    <a:pt x="125" y="1957"/>
                  </a:lnTo>
                  <a:lnTo>
                    <a:pt x="88" y="1855"/>
                  </a:lnTo>
                  <a:lnTo>
                    <a:pt x="56" y="1751"/>
                  </a:lnTo>
                  <a:lnTo>
                    <a:pt x="32" y="1646"/>
                  </a:lnTo>
                  <a:lnTo>
                    <a:pt x="14" y="1542"/>
                  </a:lnTo>
                  <a:lnTo>
                    <a:pt x="3" y="1437"/>
                  </a:lnTo>
                  <a:lnTo>
                    <a:pt x="0" y="1334"/>
                  </a:lnTo>
                  <a:lnTo>
                    <a:pt x="4" y="1230"/>
                  </a:lnTo>
                  <a:lnTo>
                    <a:pt x="14" y="1128"/>
                  </a:lnTo>
                  <a:lnTo>
                    <a:pt x="33" y="1029"/>
                  </a:lnTo>
                  <a:lnTo>
                    <a:pt x="59" y="932"/>
                  </a:lnTo>
                  <a:lnTo>
                    <a:pt x="91" y="839"/>
                  </a:lnTo>
                  <a:lnTo>
                    <a:pt x="129" y="748"/>
                  </a:lnTo>
                  <a:lnTo>
                    <a:pt x="173" y="662"/>
                  </a:lnTo>
                  <a:lnTo>
                    <a:pt x="224" y="579"/>
                  </a:lnTo>
                  <a:lnTo>
                    <a:pt x="281" y="500"/>
                  </a:lnTo>
                  <a:lnTo>
                    <a:pt x="342" y="426"/>
                  </a:lnTo>
                  <a:lnTo>
                    <a:pt x="407" y="357"/>
                  </a:lnTo>
                  <a:lnTo>
                    <a:pt x="478" y="293"/>
                  </a:lnTo>
                  <a:lnTo>
                    <a:pt x="553" y="235"/>
                  </a:lnTo>
                  <a:lnTo>
                    <a:pt x="632" y="183"/>
                  </a:lnTo>
                  <a:lnTo>
                    <a:pt x="715" y="135"/>
                  </a:lnTo>
                  <a:lnTo>
                    <a:pt x="802" y="96"/>
                  </a:lnTo>
                  <a:lnTo>
                    <a:pt x="891" y="62"/>
                  </a:lnTo>
                  <a:lnTo>
                    <a:pt x="982" y="36"/>
                  </a:lnTo>
                  <a:lnTo>
                    <a:pt x="1078" y="16"/>
                  </a:lnTo>
                  <a:lnTo>
                    <a:pt x="1176" y="4"/>
                  </a:lnTo>
                  <a:lnTo>
                    <a:pt x="12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3678192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Avec Robot Framework, l’indentation est très importante. Les cas de test sont écrits en utilisant le style mot-clé dans un format tabulaire (minimum deux espaces). </a:t>
            </a:r>
          </a:p>
          <a:p>
            <a:pPr marL="285750" indent="-285750">
              <a:buFont typeface="Wingdings" panose="05000000000000000000" pitchFamily="2" charset="2"/>
              <a:buChar char="q"/>
            </a:pPr>
            <a:endParaRPr kumimoji="0" lang="fr-FR" sz="1200" b="1" i="0" u="none" strike="noStrike" kern="1200" cap="none" spc="0" normalizeH="0" baseline="0" noProof="0" dirty="0">
              <a:ln>
                <a:noFill/>
              </a:ln>
              <a:solidFill>
                <a:srgbClr val="272727"/>
              </a:solidFill>
              <a:effectLst/>
              <a:uLnTx/>
              <a:uFillTx/>
              <a:latin typeface="Arial"/>
              <a:cs typeface="Arial"/>
            </a:endParaRPr>
          </a:p>
          <a:p>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Syntaxe et modules</a:t>
            </a:r>
            <a:endParaRPr lang="fr-FR" dirty="0"/>
          </a:p>
        </p:txBody>
      </p:sp>
      <p:pic>
        <p:nvPicPr>
          <p:cNvPr id="3" name="Image 2">
            <a:extLst>
              <a:ext uri="{FF2B5EF4-FFF2-40B4-BE49-F238E27FC236}">
                <a16:creationId xmlns:a16="http://schemas.microsoft.com/office/drawing/2014/main" id="{40300182-3ADA-9B47-1849-C3208EFDFFAF}"/>
              </a:ext>
            </a:extLst>
          </p:cNvPr>
          <p:cNvPicPr>
            <a:picLocks noChangeAspect="1"/>
          </p:cNvPicPr>
          <p:nvPr/>
        </p:nvPicPr>
        <p:blipFill>
          <a:blip r:embed="rId4"/>
          <a:stretch>
            <a:fillRect/>
          </a:stretch>
        </p:blipFill>
        <p:spPr>
          <a:xfrm>
            <a:off x="2094383" y="2103414"/>
            <a:ext cx="5130213" cy="1961942"/>
          </a:xfrm>
          <a:prstGeom prst="rect">
            <a:avLst/>
          </a:prstGeom>
        </p:spPr>
      </p:pic>
      <p:pic>
        <p:nvPicPr>
          <p:cNvPr id="8" name="Image 7">
            <a:extLst>
              <a:ext uri="{FF2B5EF4-FFF2-40B4-BE49-F238E27FC236}">
                <a16:creationId xmlns:a16="http://schemas.microsoft.com/office/drawing/2014/main" id="{749D68EA-5426-E01F-BF09-3167FFBE133F}"/>
              </a:ext>
            </a:extLst>
          </p:cNvPr>
          <p:cNvPicPr>
            <a:picLocks noChangeAspect="1"/>
          </p:cNvPicPr>
          <p:nvPr/>
        </p:nvPicPr>
        <p:blipFill>
          <a:blip r:embed="rId5"/>
          <a:stretch>
            <a:fillRect/>
          </a:stretch>
        </p:blipFill>
        <p:spPr>
          <a:xfrm>
            <a:off x="6600056" y="4137884"/>
            <a:ext cx="4916776" cy="2195365"/>
          </a:xfrm>
          <a:prstGeom prst="rect">
            <a:avLst/>
          </a:prstGeom>
        </p:spPr>
      </p:pic>
    </p:spTree>
    <p:extLst>
      <p:ext uri="{BB962C8B-B14F-4D97-AF65-F5344CB8AC3E}">
        <p14:creationId xmlns:p14="http://schemas.microsoft.com/office/powerpoint/2010/main" val="1067834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Les settings contiennent la description de la suite de test, les imports de librairies, de variables ou de ressources et des commandes à exécuter au début ou à la fin des tests</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Exemple d’un module </a:t>
            </a:r>
            <a:r>
              <a:rPr lang="fr-FR" b="1" dirty="0"/>
              <a:t>Settings</a:t>
            </a:r>
            <a:r>
              <a:rPr lang="fr-FR" dirty="0"/>
              <a:t> :</a:t>
            </a:r>
          </a:p>
          <a:p>
            <a:pPr marL="285750" indent="-285750">
              <a:buFont typeface="Arial" panose="020B0604020202020204" pitchFamily="34" charset="0"/>
              <a:buChar cha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Le module Settings</a:t>
            </a:r>
            <a:endParaRPr lang="fr-FR" dirty="0"/>
          </a:p>
        </p:txBody>
      </p:sp>
      <p:pic>
        <p:nvPicPr>
          <p:cNvPr id="8" name="Image 7">
            <a:extLst>
              <a:ext uri="{FF2B5EF4-FFF2-40B4-BE49-F238E27FC236}">
                <a16:creationId xmlns:a16="http://schemas.microsoft.com/office/drawing/2014/main" id="{C5DC2966-C362-2E11-6FD1-2C0F6E12DA77}"/>
              </a:ext>
            </a:extLst>
          </p:cNvPr>
          <p:cNvPicPr>
            <a:picLocks noChangeAspect="1"/>
          </p:cNvPicPr>
          <p:nvPr/>
        </p:nvPicPr>
        <p:blipFill>
          <a:blip r:embed="rId4"/>
          <a:stretch>
            <a:fillRect/>
          </a:stretch>
        </p:blipFill>
        <p:spPr>
          <a:xfrm>
            <a:off x="2931458" y="2748020"/>
            <a:ext cx="7344816" cy="2739255"/>
          </a:xfrm>
          <a:prstGeom prst="rect">
            <a:avLst/>
          </a:prstGeom>
        </p:spPr>
      </p:pic>
    </p:spTree>
    <p:extLst>
      <p:ext uri="{BB962C8B-B14F-4D97-AF65-F5344CB8AC3E}">
        <p14:creationId xmlns:p14="http://schemas.microsoft.com/office/powerpoint/2010/main" val="324228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Le module </a:t>
            </a:r>
            <a:r>
              <a:rPr lang="fr-FR" b="1" dirty="0"/>
              <a:t>Variables</a:t>
            </a:r>
            <a:r>
              <a:rPr lang="fr-FR" dirty="0"/>
              <a:t> contient des arguments de </a:t>
            </a:r>
            <a:r>
              <a:rPr lang="en-US" dirty="0"/>
              <a:t>keywords et les variables</a:t>
            </a:r>
            <a:r>
              <a:rPr lang="fr-FR" dirty="0"/>
              <a:t>. Cette section permet de modifier facilement les valeurs des jeux de données depuis un seul endroit. </a:t>
            </a:r>
          </a:p>
          <a:p>
            <a:pPr marL="285750" indent="-285750">
              <a:buFont typeface="Wingdings" panose="05000000000000000000" pitchFamily="2" charset="2"/>
              <a:buChar char="q"/>
            </a:pPr>
            <a:r>
              <a:rPr lang="fr-FR" dirty="0"/>
              <a:t>Exemple d’un module « </a:t>
            </a:r>
            <a:r>
              <a:rPr lang="fr-FR" b="1" dirty="0"/>
              <a:t>Variables »</a:t>
            </a:r>
            <a:r>
              <a:rPr lang="fr-FR" dirty="0"/>
              <a:t>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Exemple d’utilisation de variables :</a:t>
            </a:r>
          </a:p>
          <a:p>
            <a:pPr marL="285750" indent="-285750">
              <a:buFont typeface="Wingdings" panose="05000000000000000000" pitchFamily="2" charset="2"/>
              <a:buChar char="q"/>
            </a:pPr>
            <a:endParaRPr lang="fr-FR" dirty="0"/>
          </a:p>
          <a:p>
            <a:endParaRPr lang="fr-FR" dirty="0"/>
          </a:p>
          <a:p>
            <a:pPr marL="285750" indent="-285750">
              <a:buFont typeface="Arial" panose="020B0604020202020204" pitchFamily="34" charset="0"/>
              <a:buChar cha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Le module Variables</a:t>
            </a:r>
            <a:endParaRPr lang="fr-FR" dirty="0"/>
          </a:p>
        </p:txBody>
      </p:sp>
      <p:sp>
        <p:nvSpPr>
          <p:cNvPr id="3" name="Rectangle 1">
            <a:extLst>
              <a:ext uri="{FF2B5EF4-FFF2-40B4-BE49-F238E27FC236}">
                <a16:creationId xmlns:a16="http://schemas.microsoft.com/office/drawing/2014/main" id="{936812DD-FE33-530E-6F4A-9284C9A2CE7F}"/>
              </a:ext>
            </a:extLst>
          </p:cNvPr>
          <p:cNvSpPr>
            <a:spLocks noChangeArrowheads="1"/>
          </p:cNvSpPr>
          <p:nvPr/>
        </p:nvSpPr>
        <p:spPr bwMode="auto">
          <a:xfrm>
            <a:off x="2495600" y="2361955"/>
            <a:ext cx="2051720"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Variables ***</a:t>
            </a:r>
            <a:br>
              <a:rPr lang="fr-FR" altLang="fr-FR" sz="1000" dirty="0">
                <a:solidFill>
                  <a:srgbClr val="CC7832"/>
                </a:solidFill>
                <a:latin typeface="JetBrains Mono"/>
              </a:rPr>
            </a:br>
            <a:r>
              <a:rPr lang="fr-FR" altLang="fr-FR" sz="1000" dirty="0">
                <a:solidFill>
                  <a:srgbClr val="9876AA"/>
                </a:solidFill>
                <a:latin typeface="JetBrains Mono"/>
              </a:rPr>
              <a:t>${email}          </a:t>
            </a:r>
            <a:r>
              <a:rPr lang="fr-FR" altLang="fr-FR" sz="1000" dirty="0">
                <a:solidFill>
                  <a:srgbClr val="A9B7C6"/>
                </a:solidFill>
                <a:latin typeface="JetBrains Mono"/>
              </a:rPr>
              <a:t>test@yopmail.com </a:t>
            </a:r>
            <a:br>
              <a:rPr lang="fr-FR" altLang="fr-FR" sz="1000" dirty="0">
                <a:solidFill>
                  <a:srgbClr val="A9B7C6"/>
                </a:solidFill>
                <a:latin typeface="JetBrains Mono"/>
              </a:rPr>
            </a:br>
            <a:r>
              <a:rPr lang="fr-FR" altLang="fr-FR" sz="1000" dirty="0">
                <a:solidFill>
                  <a:srgbClr val="9876AA"/>
                </a:solidFill>
                <a:latin typeface="JetBrains Mono"/>
              </a:rPr>
              <a:t>${password}  </a:t>
            </a:r>
            <a:r>
              <a:rPr lang="fr-FR" altLang="fr-FR" sz="1000" dirty="0">
                <a:solidFill>
                  <a:srgbClr val="A9B7C6"/>
                </a:solidFill>
                <a:latin typeface="JetBrains Mono"/>
              </a:rPr>
              <a:t>good_password </a:t>
            </a:r>
            <a:endParaRPr lang="fr-FR" altLang="fr-FR" dirty="0">
              <a:latin typeface="Arial" panose="020B0604020202020204" pitchFamily="34" charset="0"/>
            </a:endParaRPr>
          </a:p>
        </p:txBody>
      </p:sp>
      <p:sp>
        <p:nvSpPr>
          <p:cNvPr id="5" name="Rectangle 4">
            <a:extLst>
              <a:ext uri="{FF2B5EF4-FFF2-40B4-BE49-F238E27FC236}">
                <a16:creationId xmlns:a16="http://schemas.microsoft.com/office/drawing/2014/main" id="{17B4A9E7-7214-FAF2-9DB8-DAD28DF1F510}"/>
              </a:ext>
            </a:extLst>
          </p:cNvPr>
          <p:cNvSpPr>
            <a:spLocks noChangeArrowheads="1"/>
          </p:cNvSpPr>
          <p:nvPr/>
        </p:nvSpPr>
        <p:spPr bwMode="auto">
          <a:xfrm>
            <a:off x="2495600" y="3761927"/>
            <a:ext cx="5796136" cy="86177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Keywords ***</a:t>
            </a:r>
            <a:br>
              <a:rPr lang="fr-FR" altLang="fr-FR" sz="1000" dirty="0">
                <a:solidFill>
                  <a:srgbClr val="CC7832"/>
                </a:solidFill>
                <a:latin typeface="JetBrains Mono"/>
              </a:rPr>
            </a:br>
            <a:r>
              <a:rPr lang="fr-FR" altLang="fr-FR" sz="1000" dirty="0">
                <a:solidFill>
                  <a:srgbClr val="FFC66D"/>
                </a:solidFill>
                <a:latin typeface="JetBrains Mono"/>
              </a:rPr>
              <a:t>Input Credentials</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BBB529"/>
                </a:solidFill>
                <a:latin typeface="JetBrains Mono"/>
              </a:rPr>
              <a:t>input text      </a:t>
            </a:r>
            <a:r>
              <a:rPr lang="fr-FR" altLang="fr-FR" sz="1000" dirty="0">
                <a:solidFill>
                  <a:srgbClr val="A9B7C6"/>
                </a:solidFill>
                <a:latin typeface="JetBrains Mono"/>
              </a:rPr>
              <a:t>id:email         </a:t>
            </a:r>
            <a:r>
              <a:rPr lang="fr-FR" altLang="fr-FR" sz="1000" dirty="0">
                <a:solidFill>
                  <a:srgbClr val="9876AA"/>
                </a:solidFill>
                <a:latin typeface="JetBrains Mono"/>
              </a:rPr>
              <a:t>${email}</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BBB529"/>
                </a:solidFill>
                <a:latin typeface="JetBrains Mono"/>
              </a:rPr>
              <a:t>input text      </a:t>
            </a:r>
            <a:r>
              <a:rPr lang="fr-FR" altLang="fr-FR" sz="1000" dirty="0">
                <a:solidFill>
                  <a:srgbClr val="A9B7C6"/>
                </a:solidFill>
                <a:latin typeface="JetBrains Mono"/>
              </a:rPr>
              <a:t>id:passwd     </a:t>
            </a:r>
            <a:r>
              <a:rPr lang="fr-FR" altLang="fr-FR" sz="1000" dirty="0">
                <a:solidFill>
                  <a:srgbClr val="9876AA"/>
                </a:solidFill>
                <a:latin typeface="JetBrains Mono"/>
              </a:rPr>
              <a:t>${password}</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BBB529"/>
                </a:solidFill>
                <a:latin typeface="JetBrains Mono"/>
              </a:rPr>
              <a:t>click button    </a:t>
            </a:r>
            <a:r>
              <a:rPr lang="fr-FR" altLang="fr-FR" sz="1000" dirty="0">
                <a:solidFill>
                  <a:srgbClr val="6897BB"/>
                </a:solidFill>
                <a:latin typeface="JetBrains Mono"/>
              </a:rPr>
              <a:t>css:button[name</a:t>
            </a:r>
            <a:r>
              <a:rPr lang="fr-FR" altLang="fr-FR" sz="1000" dirty="0">
                <a:solidFill>
                  <a:srgbClr val="A9B7C6"/>
                </a:solidFill>
                <a:latin typeface="JetBrains Mono"/>
              </a:rPr>
              <a:t>='SubmitLogin']</a:t>
            </a:r>
            <a:endParaRPr lang="fr-FR" altLang="fr-FR" dirty="0">
              <a:latin typeface="Arial" panose="020B0604020202020204" pitchFamily="34" charset="0"/>
            </a:endParaRPr>
          </a:p>
        </p:txBody>
      </p:sp>
    </p:spTree>
    <p:extLst>
      <p:ext uri="{BB962C8B-B14F-4D97-AF65-F5344CB8AC3E}">
        <p14:creationId xmlns:p14="http://schemas.microsoft.com/office/powerpoint/2010/main" val="3629391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Exemple d’utilisation d’une variable :</a:t>
            </a: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Le module Variables</a:t>
            </a:r>
            <a:endParaRPr lang="fr-FR" dirty="0"/>
          </a:p>
        </p:txBody>
      </p:sp>
      <p:pic>
        <p:nvPicPr>
          <p:cNvPr id="2" name="Image 1">
            <a:extLst>
              <a:ext uri="{FF2B5EF4-FFF2-40B4-BE49-F238E27FC236}">
                <a16:creationId xmlns:a16="http://schemas.microsoft.com/office/drawing/2014/main" id="{3C4CB4E9-A540-AF4A-BEE7-3FF4BA097AC6}"/>
              </a:ext>
            </a:extLst>
          </p:cNvPr>
          <p:cNvPicPr>
            <a:picLocks noChangeAspect="1"/>
          </p:cNvPicPr>
          <p:nvPr/>
        </p:nvPicPr>
        <p:blipFill>
          <a:blip r:embed="rId3"/>
          <a:stretch>
            <a:fillRect/>
          </a:stretch>
        </p:blipFill>
        <p:spPr>
          <a:xfrm>
            <a:off x="3287455" y="1849568"/>
            <a:ext cx="7128024" cy="4321820"/>
          </a:xfrm>
          <a:prstGeom prst="rect">
            <a:avLst/>
          </a:prstGeom>
        </p:spPr>
      </p:pic>
    </p:spTree>
    <p:extLst>
      <p:ext uri="{BB962C8B-B14F-4D97-AF65-F5344CB8AC3E}">
        <p14:creationId xmlns:p14="http://schemas.microsoft.com/office/powerpoint/2010/main" val="313996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Le module Test Cases contient les cas de test et leurs étapes. Ils sont généralement écrits en utilisant une approche pilotée par mots clés (</a:t>
            </a:r>
            <a:r>
              <a:rPr lang="fr-FR" b="1" dirty="0"/>
              <a:t>Keyword-driven</a:t>
            </a:r>
            <a:r>
              <a:rPr lang="fr-FR" dirty="0"/>
              <a:t> style), par Gherkin (</a:t>
            </a:r>
            <a:r>
              <a:rPr lang="fr-FR" b="1" dirty="0"/>
              <a:t>Behavior-driven</a:t>
            </a:r>
            <a:r>
              <a:rPr lang="fr-FR" dirty="0"/>
              <a:t> style) ou encore par les données (</a:t>
            </a:r>
            <a:r>
              <a:rPr lang="fr-FR" b="1" dirty="0"/>
              <a:t>Data-driven</a:t>
            </a:r>
            <a:r>
              <a:rPr lang="fr-FR" dirty="0"/>
              <a:t> style).</a:t>
            </a:r>
          </a:p>
          <a:p>
            <a:pPr marL="285750" indent="-285750">
              <a:buFont typeface="Wingdings" panose="05000000000000000000" pitchFamily="2" charset="2"/>
              <a:buChar char="q"/>
            </a:pPr>
            <a:r>
              <a:rPr lang="fr-FR" dirty="0"/>
              <a:t>Exemple d’un module Test Cases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Arial" panose="020B0604020202020204" pitchFamily="34" charset="0"/>
              <a:buChar char="•"/>
            </a:pPr>
            <a:endParaRPr lang="fr-FR" dirty="0"/>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Le module Test Cases</a:t>
            </a:r>
            <a:endParaRPr lang="fr-FR" dirty="0"/>
          </a:p>
        </p:txBody>
      </p:sp>
      <p:sp>
        <p:nvSpPr>
          <p:cNvPr id="3" name="Rectangle 2">
            <a:extLst>
              <a:ext uri="{FF2B5EF4-FFF2-40B4-BE49-F238E27FC236}">
                <a16:creationId xmlns:a16="http://schemas.microsoft.com/office/drawing/2014/main" id="{143A15D2-4FBD-11BD-C2D1-EA374F9D444D}"/>
              </a:ext>
            </a:extLst>
          </p:cNvPr>
          <p:cNvSpPr>
            <a:spLocks noChangeArrowheads="1"/>
          </p:cNvSpPr>
          <p:nvPr/>
        </p:nvSpPr>
        <p:spPr bwMode="auto">
          <a:xfrm>
            <a:off x="2279576" y="2720085"/>
            <a:ext cx="7981075"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2000" dirty="0">
                <a:solidFill>
                  <a:srgbClr val="CC7832"/>
                </a:solidFill>
                <a:latin typeface="JetBrains Mono"/>
              </a:rPr>
              <a:t>*** Test Cases ***</a:t>
            </a:r>
            <a:br>
              <a:rPr lang="fr-FR" altLang="fr-FR" sz="2000" dirty="0">
                <a:solidFill>
                  <a:srgbClr val="CC7832"/>
                </a:solidFill>
                <a:latin typeface="JetBrains Mono"/>
              </a:rPr>
            </a:br>
            <a:r>
              <a:rPr lang="fr-FR" altLang="fr-FR" sz="2000" dirty="0">
                <a:solidFill>
                  <a:srgbClr val="FFC66D"/>
                </a:solidFill>
                <a:latin typeface="JetBrains Mono"/>
              </a:rPr>
              <a:t>Perform a connection</a:t>
            </a:r>
            <a:br>
              <a:rPr lang="fr-FR" altLang="fr-FR" sz="2000" dirty="0">
                <a:solidFill>
                  <a:srgbClr val="FFC66D"/>
                </a:solidFill>
                <a:latin typeface="JetBrains Mono"/>
              </a:rPr>
            </a:br>
            <a:r>
              <a:rPr lang="fr-FR" altLang="fr-FR" sz="2000" dirty="0">
                <a:solidFill>
                  <a:srgbClr val="FFC66D"/>
                </a:solidFill>
                <a:latin typeface="JetBrains Mono"/>
              </a:rPr>
              <a:t>    </a:t>
            </a:r>
            <a:r>
              <a:rPr lang="fr-FR" altLang="fr-FR" sz="2000" dirty="0">
                <a:solidFill>
                  <a:srgbClr val="BBB529"/>
                </a:solidFill>
                <a:latin typeface="JetBrains Mono"/>
              </a:rPr>
              <a:t>Open Login Page</a:t>
            </a:r>
            <a:br>
              <a:rPr lang="fr-FR" altLang="fr-FR" sz="2000" dirty="0">
                <a:solidFill>
                  <a:srgbClr val="BBB529"/>
                </a:solidFill>
                <a:latin typeface="JetBrains Mono"/>
              </a:rPr>
            </a:br>
            <a:r>
              <a:rPr lang="fr-FR" altLang="fr-FR" sz="2000" dirty="0">
                <a:solidFill>
                  <a:srgbClr val="BBB529"/>
                </a:solidFill>
                <a:latin typeface="JetBrains Mono"/>
              </a:rPr>
              <a:t>    Input Credentials    </a:t>
            </a:r>
            <a:r>
              <a:rPr lang="fr-FR" altLang="fr-FR" sz="2000" dirty="0">
                <a:solidFill>
                  <a:srgbClr val="A9B7C6"/>
                </a:solidFill>
                <a:latin typeface="JetBrains Mono"/>
              </a:rPr>
              <a:t>test@yopmail.com    good_password</a:t>
            </a:r>
            <a:br>
              <a:rPr lang="fr-FR" altLang="fr-FR" sz="2000" dirty="0">
                <a:solidFill>
                  <a:srgbClr val="A9B7C6"/>
                </a:solidFill>
                <a:latin typeface="JetBrains Mono"/>
              </a:rPr>
            </a:br>
            <a:r>
              <a:rPr lang="fr-FR" altLang="fr-FR" sz="2000" dirty="0">
                <a:solidFill>
                  <a:srgbClr val="A9B7C6"/>
                </a:solidFill>
                <a:latin typeface="JetBrains Mono"/>
              </a:rPr>
              <a:t>    </a:t>
            </a:r>
            <a:r>
              <a:rPr lang="fr-FR" altLang="fr-FR" sz="2000" dirty="0">
                <a:solidFill>
                  <a:srgbClr val="BBB529"/>
                </a:solidFill>
                <a:latin typeface="JetBrains Mono"/>
              </a:rPr>
              <a:t>Verify Welcome Page is open</a:t>
            </a:r>
            <a:endParaRPr lang="fr-FR" altLang="fr-FR" sz="4400" dirty="0">
              <a:latin typeface="Arial" panose="020B0604020202020204" pitchFamily="34" charset="0"/>
            </a:endParaRPr>
          </a:p>
        </p:txBody>
      </p:sp>
    </p:spTree>
    <p:extLst>
      <p:ext uri="{BB962C8B-B14F-4D97-AF65-F5344CB8AC3E}">
        <p14:creationId xmlns:p14="http://schemas.microsoft.com/office/powerpoint/2010/main" val="3934504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Chaque ligne est composée d’un keyword et éventuellement de paramètres. Ci-dessous un keyword défini dans le module </a:t>
            </a:r>
            <a:r>
              <a:rPr lang="fr-FR" b="1" dirty="0"/>
              <a:t>Keywords</a:t>
            </a:r>
            <a:r>
              <a:rPr lang="fr-FR" dirty="0"/>
              <a:t> </a:t>
            </a:r>
          </a:p>
          <a:p>
            <a:pPr marL="285750" indent="-285750">
              <a:buFont typeface="Wingdings" panose="05000000000000000000" pitchFamily="2" charset="2"/>
              <a:buChar char="q"/>
            </a:pPr>
            <a:r>
              <a:rPr lang="fr-FR" dirty="0"/>
              <a:t>Le mot clé </a:t>
            </a:r>
            <a:r>
              <a:rPr lang="fr-FR" b="1" dirty="0"/>
              <a:t>[Arguments]</a:t>
            </a:r>
            <a:r>
              <a:rPr lang="fr-FR" dirty="0"/>
              <a:t> permet d’envoyer des paramètres au keyword</a:t>
            </a:r>
          </a:p>
          <a:p>
            <a:pPr marL="285750" indent="-285750">
              <a:buFont typeface="Wingdings" panose="05000000000000000000" pitchFamily="2" charset="2"/>
              <a:buChar char="q"/>
            </a:pPr>
            <a:r>
              <a:rPr lang="fr-FR" dirty="0"/>
              <a:t>Le module </a:t>
            </a:r>
            <a:r>
              <a:rPr lang="fr-FR" b="1" dirty="0"/>
              <a:t>Keywords</a:t>
            </a:r>
            <a:r>
              <a:rPr lang="fr-FR" dirty="0"/>
              <a:t> contient les commandes permettant d’exécuter les tests définis dans le module </a:t>
            </a:r>
            <a:r>
              <a:rPr lang="fr-FR" b="1" dirty="0"/>
              <a:t>Test Cases</a:t>
            </a:r>
            <a:r>
              <a:rPr lang="fr-FR" dirty="0"/>
              <a:t>. Les mots-clés sont définis à partir de librairies ou à partir d’autres mots-clés définis par l’utilisateur. Il est donc possible d'écrire ses propres mots-clés à partir de mots-clés existants.</a:t>
            </a:r>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14" name="Rectangle 13">
            <a:extLst>
              <a:ext uri="{FF2B5EF4-FFF2-40B4-BE49-F238E27FC236}">
                <a16:creationId xmlns:a16="http://schemas.microsoft.com/office/drawing/2014/main" id="{2AC023FE-CF38-2560-9CDC-C4AE0D107F09}"/>
              </a:ext>
            </a:extLst>
          </p:cNvPr>
          <p:cNvSpPr>
            <a:spLocks noChangeArrowheads="1"/>
          </p:cNvSpPr>
          <p:nvPr/>
        </p:nvSpPr>
        <p:spPr bwMode="auto">
          <a:xfrm>
            <a:off x="2351584" y="3290956"/>
            <a:ext cx="6552728"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dirty="0">
                <a:solidFill>
                  <a:srgbClr val="CC7832"/>
                </a:solidFill>
                <a:latin typeface="JetBrains Mono"/>
              </a:rPr>
              <a:t>*** Keywords ***</a:t>
            </a:r>
            <a:br>
              <a:rPr lang="fr-FR" altLang="fr-FR" dirty="0">
                <a:solidFill>
                  <a:srgbClr val="CC7832"/>
                </a:solidFill>
                <a:latin typeface="JetBrains Mono"/>
              </a:rPr>
            </a:br>
            <a:r>
              <a:rPr lang="fr-FR" altLang="fr-FR" dirty="0">
                <a:solidFill>
                  <a:srgbClr val="FFC66D"/>
                </a:solidFill>
                <a:latin typeface="JetBrains Mono"/>
              </a:rPr>
              <a:t>Input Credentials</a:t>
            </a:r>
            <a:br>
              <a:rPr lang="fr-FR" altLang="fr-FR" dirty="0">
                <a:solidFill>
                  <a:srgbClr val="FFC66D"/>
                </a:solidFill>
                <a:latin typeface="JetBrains Mono"/>
              </a:rPr>
            </a:br>
            <a:r>
              <a:rPr lang="fr-FR" altLang="fr-FR" dirty="0">
                <a:solidFill>
                  <a:srgbClr val="FFC66D"/>
                </a:solidFill>
                <a:latin typeface="JetBrains Mono"/>
              </a:rPr>
              <a:t>    </a:t>
            </a:r>
            <a:r>
              <a:rPr lang="fr-FR" altLang="fr-FR" dirty="0">
                <a:solidFill>
                  <a:srgbClr val="A9B7C6"/>
                </a:solidFill>
                <a:latin typeface="JetBrains Mono"/>
              </a:rPr>
              <a:t>[</a:t>
            </a:r>
            <a:r>
              <a:rPr lang="fr-FR" altLang="fr-FR" dirty="0">
                <a:solidFill>
                  <a:srgbClr val="BBB529"/>
                </a:solidFill>
                <a:latin typeface="JetBrains Mono"/>
              </a:rPr>
              <a:t>Arguments</a:t>
            </a:r>
            <a:r>
              <a:rPr lang="fr-FR" altLang="fr-FR" dirty="0">
                <a:solidFill>
                  <a:srgbClr val="A9B7C6"/>
                </a:solidFill>
                <a:latin typeface="JetBrains Mono"/>
              </a:rPr>
              <a:t>]     </a:t>
            </a:r>
            <a:r>
              <a:rPr lang="fr-FR" altLang="fr-FR" dirty="0">
                <a:solidFill>
                  <a:srgbClr val="9876AA"/>
                </a:solidFill>
                <a:latin typeface="JetBrains Mono"/>
              </a:rPr>
              <a:t>${email}    ${password}</a:t>
            </a:r>
            <a:br>
              <a:rPr lang="fr-FR" altLang="fr-FR" dirty="0">
                <a:solidFill>
                  <a:srgbClr val="9876AA"/>
                </a:solidFill>
                <a:latin typeface="JetBrains Mono"/>
              </a:rPr>
            </a:br>
            <a:r>
              <a:rPr lang="fr-FR" altLang="fr-FR" dirty="0">
                <a:solidFill>
                  <a:srgbClr val="9876AA"/>
                </a:solidFill>
                <a:latin typeface="JetBrains Mono"/>
              </a:rPr>
              <a:t>    </a:t>
            </a:r>
            <a:r>
              <a:rPr lang="fr-FR" altLang="fr-FR" dirty="0">
                <a:solidFill>
                  <a:srgbClr val="BBB529"/>
                </a:solidFill>
                <a:latin typeface="JetBrains Mono"/>
              </a:rPr>
              <a:t>input text      </a:t>
            </a:r>
            <a:r>
              <a:rPr lang="fr-FR" altLang="fr-FR" dirty="0">
                <a:solidFill>
                  <a:srgbClr val="A9B7C6"/>
                </a:solidFill>
                <a:latin typeface="JetBrains Mono"/>
              </a:rPr>
              <a:t>id:email      </a:t>
            </a:r>
            <a:r>
              <a:rPr lang="fr-FR" altLang="fr-FR" dirty="0">
                <a:solidFill>
                  <a:srgbClr val="9876AA"/>
                </a:solidFill>
                <a:latin typeface="JetBrains Mono"/>
              </a:rPr>
              <a:t>${email}</a:t>
            </a:r>
            <a:br>
              <a:rPr lang="fr-FR" altLang="fr-FR" dirty="0">
                <a:solidFill>
                  <a:srgbClr val="9876AA"/>
                </a:solidFill>
                <a:latin typeface="JetBrains Mono"/>
              </a:rPr>
            </a:br>
            <a:r>
              <a:rPr lang="fr-FR" altLang="fr-FR" dirty="0">
                <a:solidFill>
                  <a:srgbClr val="9876AA"/>
                </a:solidFill>
                <a:latin typeface="JetBrains Mono"/>
              </a:rPr>
              <a:t>    </a:t>
            </a:r>
            <a:r>
              <a:rPr lang="fr-FR" altLang="fr-FR" dirty="0">
                <a:solidFill>
                  <a:srgbClr val="BBB529"/>
                </a:solidFill>
                <a:latin typeface="JetBrains Mono"/>
              </a:rPr>
              <a:t>input text      </a:t>
            </a:r>
            <a:r>
              <a:rPr lang="fr-FR" altLang="fr-FR" dirty="0">
                <a:solidFill>
                  <a:srgbClr val="A9B7C6"/>
                </a:solidFill>
                <a:latin typeface="JetBrains Mono"/>
              </a:rPr>
              <a:t>id:passwd     </a:t>
            </a:r>
            <a:r>
              <a:rPr lang="fr-FR" altLang="fr-FR" dirty="0">
                <a:solidFill>
                  <a:srgbClr val="9876AA"/>
                </a:solidFill>
                <a:latin typeface="JetBrains Mono"/>
              </a:rPr>
              <a:t>${password}</a:t>
            </a:r>
            <a:br>
              <a:rPr lang="fr-FR" altLang="fr-FR" dirty="0">
                <a:solidFill>
                  <a:srgbClr val="9876AA"/>
                </a:solidFill>
                <a:latin typeface="JetBrains Mono"/>
              </a:rPr>
            </a:br>
            <a:r>
              <a:rPr lang="fr-FR" altLang="fr-FR" dirty="0">
                <a:solidFill>
                  <a:srgbClr val="9876AA"/>
                </a:solidFill>
                <a:latin typeface="JetBrains Mono"/>
              </a:rPr>
              <a:t>    </a:t>
            </a:r>
            <a:r>
              <a:rPr lang="fr-FR" altLang="fr-FR" dirty="0">
                <a:solidFill>
                  <a:srgbClr val="BBB529"/>
                </a:solidFill>
                <a:latin typeface="JetBrains Mono"/>
              </a:rPr>
              <a:t>click button    </a:t>
            </a:r>
            <a:r>
              <a:rPr lang="fr-FR" altLang="fr-FR" dirty="0">
                <a:solidFill>
                  <a:srgbClr val="6897BB"/>
                </a:solidFill>
                <a:latin typeface="JetBrains Mono"/>
              </a:rPr>
              <a:t>css:button[name</a:t>
            </a:r>
            <a:r>
              <a:rPr lang="fr-FR" altLang="fr-FR" dirty="0">
                <a:solidFill>
                  <a:srgbClr val="A9B7C6"/>
                </a:solidFill>
                <a:latin typeface="JetBrains Mono"/>
              </a:rPr>
              <a:t>='SubmitLogin']</a:t>
            </a:r>
            <a:endParaRPr lang="fr-FR" altLang="fr-FR" sz="4000" dirty="0">
              <a:latin typeface="Arial" panose="020B0604020202020204" pitchFamily="34" charset="0"/>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Le module keywords</a:t>
            </a:r>
            <a:endParaRPr lang="fr-FR" dirty="0"/>
          </a:p>
        </p:txBody>
      </p:sp>
    </p:spTree>
    <p:extLst>
      <p:ext uri="{BB962C8B-B14F-4D97-AF65-F5344CB8AC3E}">
        <p14:creationId xmlns:p14="http://schemas.microsoft.com/office/powerpoint/2010/main" val="3426613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 52" descr="Une image contenant texte, capture d’écran, Police, menu&#10;&#10;Description générée automatiquement">
            <a:extLst>
              <a:ext uri="{FF2B5EF4-FFF2-40B4-BE49-F238E27FC236}">
                <a16:creationId xmlns:a16="http://schemas.microsoft.com/office/drawing/2014/main" id="{2245B04B-E156-835A-5572-72442A7F1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187" y="2595507"/>
            <a:ext cx="4266415" cy="4052531"/>
          </a:xfrm>
          <a:prstGeom prst="rect">
            <a:avLst/>
          </a:prstGeom>
        </p:spPr>
      </p:pic>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a:xfrm>
            <a:off x="26833" y="-2286"/>
            <a:ext cx="1666875" cy="6858000"/>
          </a:xfrm>
        </p:spPr>
      </p:pic>
      <p:sp>
        <p:nvSpPr>
          <p:cNvPr id="10" name="Espace réservé du texte 3">
            <a:extLst>
              <a:ext uri="{FF2B5EF4-FFF2-40B4-BE49-F238E27FC236}">
                <a16:creationId xmlns:a16="http://schemas.microsoft.com/office/drawing/2014/main" id="{9CAF1D61-370B-4B85-A2E2-813229E2132A}"/>
              </a:ext>
            </a:extLst>
          </p:cNvPr>
          <p:cNvSpPr txBox="1">
            <a:spLocks/>
          </p:cNvSpPr>
          <p:nvPr/>
        </p:nvSpPr>
        <p:spPr>
          <a:xfrm>
            <a:off x="2083749" y="1370725"/>
            <a:ext cx="9840236" cy="510109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Robot Framework est basé sur un principe simple mais néanmoins puissant </a:t>
            </a:r>
            <a:r>
              <a:rPr lang="fr-FR" dirty="0">
                <a:solidFill>
                  <a:srgbClr val="272727"/>
                </a:solidFill>
              </a:rPr>
              <a:t>:</a:t>
            </a:r>
            <a:r>
              <a:rPr kumimoji="0" lang="fr-FR" sz="1600" b="0" i="0" u="none" strike="noStrike" kern="1200" cap="none" spc="0" normalizeH="0" baseline="0" noProof="0" dirty="0">
                <a:ln>
                  <a:noFill/>
                </a:ln>
                <a:solidFill>
                  <a:srgbClr val="272727"/>
                </a:solidFill>
                <a:effectLst/>
                <a:uLnTx/>
                <a:uFillTx/>
                <a:latin typeface="Arial"/>
                <a:cs typeface="Arial"/>
              </a:rPr>
              <a:t> les </a:t>
            </a:r>
            <a:r>
              <a:rPr kumimoji="0" lang="fr-FR" sz="1600" b="1" i="0" u="none" strike="noStrike" kern="1200" cap="none" spc="0" normalizeH="0" baseline="0" noProof="0" dirty="0">
                <a:ln>
                  <a:noFill/>
                </a:ln>
                <a:solidFill>
                  <a:srgbClr val="272727"/>
                </a:solidFill>
                <a:effectLst/>
                <a:uLnTx/>
                <a:uFillTx/>
                <a:latin typeface="Arial"/>
                <a:cs typeface="Arial"/>
              </a:rPr>
              <a:t>keywords</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b="0" i="0" u="none" strike="noStrike" kern="1200" cap="none" spc="0" normalizeH="0" baseline="0" noProof="0" dirty="0">
                <a:ln>
                  <a:noFill/>
                </a:ln>
                <a:solidFill>
                  <a:srgbClr val="272727"/>
                </a:solidFill>
                <a:effectLst/>
                <a:uLnTx/>
                <a:uFillTx/>
                <a:latin typeface="Arial"/>
                <a:cs typeface="Arial"/>
              </a:rPr>
              <a:t>Un keyword encapsule une logique, une action</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b="0" i="0" u="none" strike="noStrike" kern="1200" cap="none" spc="0" normalizeH="0" baseline="0" noProof="0" dirty="0">
                <a:ln>
                  <a:noFill/>
                </a:ln>
                <a:solidFill>
                  <a:srgbClr val="272727"/>
                </a:solidFill>
                <a:effectLst/>
                <a:uLnTx/>
                <a:uFillTx/>
                <a:latin typeface="Arial"/>
                <a:cs typeface="Arial"/>
              </a:rPr>
              <a:t>Un keyword peut être vu comme une fonction en Python, à laquelle on peut ou non passer des paramètres et qui peut nous renvoyer des résultats ou pas</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lang="fr-FR" dirty="0">
              <a:solidFill>
                <a:srgbClr val="272727"/>
              </a:solidFil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FEFEFE"/>
              </a:solidFill>
              <a:effectLst/>
              <a:highlight>
                <a:srgbClr val="000000"/>
              </a:highlight>
              <a:uLnTx/>
              <a:uFillTx/>
              <a:latin typeface="Consolas" panose="020B0609020204030204" pitchFamily="49" charset="0"/>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EFEFE"/>
              </a:solidFill>
              <a:effectLst/>
              <a:highlight>
                <a:srgbClr val="000000"/>
              </a:highlight>
              <a:uLnTx/>
              <a:uFillTx/>
              <a:latin typeface="Consolas" panose="020B0609020204030204" pitchFamily="49" charset="0"/>
              <a:cs typeface="Aria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FEFEFE"/>
              </a:solidFill>
              <a:effectLst/>
              <a:highlight>
                <a:srgbClr val="000000"/>
              </a:highlight>
              <a:uLnTx/>
              <a:uFillTx/>
              <a:latin typeface="Consolas" panose="020B0609020204030204" pitchFamily="49" charset="0"/>
              <a:cs typeface="Arial"/>
            </a:endParaRPr>
          </a:p>
        </p:txBody>
      </p:sp>
      <p:sp>
        <p:nvSpPr>
          <p:cNvPr id="66" name="Espace réservé du texte 3">
            <a:extLst>
              <a:ext uri="{FF2B5EF4-FFF2-40B4-BE49-F238E27FC236}">
                <a16:creationId xmlns:a16="http://schemas.microsoft.com/office/drawing/2014/main" id="{53FBC77B-8FBE-4DA3-81B5-3C6FBAF57996}"/>
              </a:ext>
            </a:extLst>
          </p:cNvPr>
          <p:cNvSpPr txBox="1">
            <a:spLocks/>
          </p:cNvSpPr>
          <p:nvPr/>
        </p:nvSpPr>
        <p:spPr>
          <a:xfrm>
            <a:off x="6681778" y="5993016"/>
            <a:ext cx="4111625" cy="391960"/>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100" b="1"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i="0" u="sng" strike="noStrike" kern="1200" cap="none" spc="0" normalizeH="0" baseline="0" noProof="0" dirty="0">
                <a:ln>
                  <a:noFill/>
                </a:ln>
                <a:solidFill>
                  <a:schemeClr val="tx2"/>
                </a:solidFill>
                <a:effectLst/>
                <a:uLnTx/>
                <a:uFillTx/>
                <a:latin typeface="Arial"/>
                <a:ea typeface="+mn-ea"/>
                <a:cs typeface="+mn-cs"/>
              </a:rPr>
              <a:t>Built-in Keywords</a:t>
            </a:r>
          </a:p>
        </p:txBody>
      </p:sp>
      <p:sp>
        <p:nvSpPr>
          <p:cNvPr id="67" name="Espace réservé du texte 3">
            <a:extLst>
              <a:ext uri="{FF2B5EF4-FFF2-40B4-BE49-F238E27FC236}">
                <a16:creationId xmlns:a16="http://schemas.microsoft.com/office/drawing/2014/main" id="{8DB32AB4-70D8-49D4-B307-BA0AF327CA77}"/>
              </a:ext>
            </a:extLst>
          </p:cNvPr>
          <p:cNvSpPr txBox="1">
            <a:spLocks/>
          </p:cNvSpPr>
          <p:nvPr/>
        </p:nvSpPr>
        <p:spPr>
          <a:xfrm>
            <a:off x="6681778" y="5706618"/>
            <a:ext cx="4111625" cy="391960"/>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100" b="1"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i="0" u="sng" strike="noStrike" kern="1200" cap="none" spc="0" normalizeH="0" baseline="0" noProof="0" dirty="0">
                <a:ln>
                  <a:noFill/>
                </a:ln>
                <a:solidFill>
                  <a:schemeClr val="tx2"/>
                </a:solidFill>
                <a:effectLst/>
                <a:uLnTx/>
                <a:uFillTx/>
                <a:latin typeface="Arial"/>
                <a:ea typeface="+mn-ea"/>
                <a:cs typeface="+mn-cs"/>
              </a:rPr>
              <a:t>Librairies Keywords</a:t>
            </a:r>
          </a:p>
        </p:txBody>
      </p:sp>
      <p:sp>
        <p:nvSpPr>
          <p:cNvPr id="68" name="Espace réservé du texte 3">
            <a:extLst>
              <a:ext uri="{FF2B5EF4-FFF2-40B4-BE49-F238E27FC236}">
                <a16:creationId xmlns:a16="http://schemas.microsoft.com/office/drawing/2014/main" id="{5906A5B2-CDE0-4169-BB79-C12835D169C0}"/>
              </a:ext>
            </a:extLst>
          </p:cNvPr>
          <p:cNvSpPr txBox="1">
            <a:spLocks/>
          </p:cNvSpPr>
          <p:nvPr/>
        </p:nvSpPr>
        <p:spPr>
          <a:xfrm>
            <a:off x="6659896" y="3283041"/>
            <a:ext cx="4111625" cy="391960"/>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100" b="1" kern="120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i="0" u="none" strike="noStrike" kern="1200" cap="none" spc="0" normalizeH="0" baseline="0" noProof="0" dirty="0">
                <a:ln>
                  <a:noFill/>
                </a:ln>
                <a:solidFill>
                  <a:srgbClr val="272727"/>
                </a:solidFill>
                <a:effectLst/>
                <a:uLnTx/>
                <a:uFillTx/>
                <a:latin typeface="Arial"/>
                <a:ea typeface="+mn-ea"/>
                <a:cs typeface="+mn-cs"/>
                <a:hlinkClick r:id="rId5"/>
              </a:rPr>
              <a:t>User Keywords</a:t>
            </a:r>
            <a:endParaRPr kumimoji="0" lang="fr-FR" sz="1800" i="0" u="none" strike="noStrike" kern="1200" cap="none" spc="0" normalizeH="0" baseline="0" noProof="0" dirty="0">
              <a:ln>
                <a:noFill/>
              </a:ln>
              <a:solidFill>
                <a:srgbClr val="272727"/>
              </a:solidFill>
              <a:effectLst/>
              <a:uLnTx/>
              <a:uFillTx/>
              <a:latin typeface="Arial"/>
              <a:ea typeface="+mn-ea"/>
              <a:cs typeface="+mn-cs"/>
            </a:endParaRPr>
          </a:p>
        </p:txBody>
      </p:sp>
      <p:sp>
        <p:nvSpPr>
          <p:cNvPr id="52" name="Espace réservé du texte 2">
            <a:extLst>
              <a:ext uri="{FF2B5EF4-FFF2-40B4-BE49-F238E27FC236}">
                <a16:creationId xmlns:a16="http://schemas.microsoft.com/office/drawing/2014/main" id="{7F2A677C-F18E-9ED4-729C-DD02C740BB1F}"/>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Les différents types de keywords</a:t>
            </a:r>
            <a:endParaRPr lang="fr-FR" dirty="0"/>
          </a:p>
        </p:txBody>
      </p:sp>
    </p:spTree>
    <p:extLst>
      <p:ext uri="{BB962C8B-B14F-4D97-AF65-F5344CB8AC3E}">
        <p14:creationId xmlns:p14="http://schemas.microsoft.com/office/powerpoint/2010/main" val="561981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26833" y="-2286"/>
            <a:ext cx="1666875" cy="6858000"/>
          </a:xfrm>
        </p:spPr>
      </p:pic>
      <p:sp>
        <p:nvSpPr>
          <p:cNvPr id="10" name="Espace réservé du texte 3">
            <a:extLst>
              <a:ext uri="{FF2B5EF4-FFF2-40B4-BE49-F238E27FC236}">
                <a16:creationId xmlns:a16="http://schemas.microsoft.com/office/drawing/2014/main" id="{9CAF1D61-370B-4B85-A2E2-813229E2132A}"/>
              </a:ext>
            </a:extLst>
          </p:cNvPr>
          <p:cNvSpPr txBox="1">
            <a:spLocks/>
          </p:cNvSpPr>
          <p:nvPr/>
        </p:nvSpPr>
        <p:spPr>
          <a:xfrm>
            <a:off x="2083749" y="1370725"/>
            <a:ext cx="9840236" cy="510109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lang="fr-FR" dirty="0">
              <a:solidFill>
                <a:srgbClr val="272727"/>
              </a:solidFil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srgbClr val="FEFEFE"/>
              </a:solidFill>
              <a:effectLst/>
              <a:highlight>
                <a:srgbClr val="000000"/>
              </a:highlight>
              <a:uLnTx/>
              <a:uFillTx/>
              <a:latin typeface="Consolas" panose="020B0609020204030204" pitchFamily="49" charset="0"/>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EFEFE"/>
              </a:solidFill>
              <a:effectLst/>
              <a:highlight>
                <a:srgbClr val="000000"/>
              </a:highlight>
              <a:uLnTx/>
              <a:uFillTx/>
              <a:latin typeface="Consolas" panose="020B0609020204030204" pitchFamily="49" charset="0"/>
              <a:cs typeface="Aria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FEFEFE"/>
              </a:solidFill>
              <a:effectLst/>
              <a:highlight>
                <a:srgbClr val="000000"/>
              </a:highlight>
              <a:uLnTx/>
              <a:uFillTx/>
              <a:latin typeface="Consolas" panose="020B0609020204030204" pitchFamily="49" charset="0"/>
              <a:cs typeface="Arial"/>
            </a:endParaRPr>
          </a:p>
        </p:txBody>
      </p:sp>
      <p:sp>
        <p:nvSpPr>
          <p:cNvPr id="55" name="Espace réservé du texte 3">
            <a:extLst>
              <a:ext uri="{FF2B5EF4-FFF2-40B4-BE49-F238E27FC236}">
                <a16:creationId xmlns:a16="http://schemas.microsoft.com/office/drawing/2014/main" id="{CA208208-F409-4875-B53B-DA257C39ED45}"/>
              </a:ext>
            </a:extLst>
          </p:cNvPr>
          <p:cNvSpPr txBox="1">
            <a:spLocks/>
          </p:cNvSpPr>
          <p:nvPr/>
        </p:nvSpPr>
        <p:spPr>
          <a:xfrm>
            <a:off x="2295525" y="3697290"/>
            <a:ext cx="4111625" cy="391960"/>
          </a:xfrm>
          <a:prstGeom prst="rect">
            <a:avLst/>
          </a:prstGeom>
        </p:spPr>
        <p:txBody>
          <a:bodyPr anchor="ctr"/>
          <a:lstStyle>
            <a:defPPr>
              <a:defRPr lang="fr-FR"/>
            </a:defPPr>
            <a:lvl1pPr marL="228600" marR="0" lvl="0" indent="-228600" fontAlgn="auto">
              <a:lnSpc>
                <a:spcPct val="100000"/>
              </a:lnSpc>
              <a:spcBef>
                <a:spcPts val="0"/>
              </a:spcBef>
              <a:spcAft>
                <a:spcPts val="0"/>
              </a:spcAft>
              <a:buClrTx/>
              <a:buSzTx/>
              <a:buFont typeface="Arial" panose="020B0604020202020204" pitchFamily="34" charset="0"/>
              <a:buChar char="•"/>
              <a:tabLst/>
              <a:defRPr kumimoji="0" b="1" i="0" u="sng" strike="noStrike" cap="none" spc="0" normalizeH="0" baseline="0">
                <a:ln>
                  <a:noFill/>
                </a:ln>
                <a:solidFill>
                  <a:schemeClr val="tx2"/>
                </a:solidFill>
                <a:effectLst/>
                <a:uLnTx/>
                <a:uFillTx/>
                <a:latin typeface="Arial"/>
              </a:defRPr>
            </a:lvl1pPr>
            <a:lvl2pPr marL="685800" indent="-228600">
              <a:lnSpc>
                <a:spcPct val="90000"/>
              </a:lnSpc>
              <a:spcBef>
                <a:spcPts val="500"/>
              </a:spcBef>
              <a:buFont typeface="Arial" panose="020B0604020202020204" pitchFamily="34" charset="0"/>
              <a:buChar char="•"/>
              <a:defRPr sz="1100">
                <a:latin typeface="Poppins"/>
              </a:defRPr>
            </a:lvl2pPr>
            <a:lvl3pPr marL="1143000" indent="-228600">
              <a:lnSpc>
                <a:spcPct val="90000"/>
              </a:lnSpc>
              <a:spcBef>
                <a:spcPts val="500"/>
              </a:spcBef>
              <a:buFont typeface="Arial" panose="020B0604020202020204" pitchFamily="34" charset="0"/>
              <a:buChar char="•"/>
              <a:defRPr sz="1100">
                <a:latin typeface="Poppins"/>
              </a:defRPr>
            </a:lvl3pPr>
            <a:lvl4pPr marL="1600200" indent="-228600">
              <a:lnSpc>
                <a:spcPct val="90000"/>
              </a:lnSpc>
              <a:spcBef>
                <a:spcPts val="500"/>
              </a:spcBef>
              <a:buFont typeface="Arial" panose="020B0604020202020204" pitchFamily="34" charset="0"/>
              <a:buChar char="•"/>
              <a:defRPr sz="1100">
                <a:latin typeface="Poppins"/>
              </a:defRPr>
            </a:lvl4pPr>
            <a:lvl5pPr marL="2057400" indent="-228600">
              <a:lnSpc>
                <a:spcPct val="90000"/>
              </a:lnSpc>
              <a:spcBef>
                <a:spcPts val="500"/>
              </a:spcBef>
              <a:buFont typeface="Arial" panose="020B0604020202020204" pitchFamily="34" charset="0"/>
              <a:buChar char="•"/>
              <a:defRPr sz="1100">
                <a:latin typeface="Poppins"/>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Custom Keywords (Code Python)</a:t>
            </a:r>
          </a:p>
        </p:txBody>
      </p:sp>
      <p:sp>
        <p:nvSpPr>
          <p:cNvPr id="52" name="Espace réservé du texte 2">
            <a:extLst>
              <a:ext uri="{FF2B5EF4-FFF2-40B4-BE49-F238E27FC236}">
                <a16:creationId xmlns:a16="http://schemas.microsoft.com/office/drawing/2014/main" id="{7F2A677C-F18E-9ED4-729C-DD02C740BB1F}"/>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Les différents types de keywords</a:t>
            </a:r>
            <a:endParaRPr lang="fr-FR" dirty="0"/>
          </a:p>
        </p:txBody>
      </p:sp>
      <p:pic>
        <p:nvPicPr>
          <p:cNvPr id="3" name="Image 2">
            <a:extLst>
              <a:ext uri="{FF2B5EF4-FFF2-40B4-BE49-F238E27FC236}">
                <a16:creationId xmlns:a16="http://schemas.microsoft.com/office/drawing/2014/main" id="{17941AE4-06AD-4128-1D79-F6457BF8EEAF}"/>
              </a:ext>
            </a:extLst>
          </p:cNvPr>
          <p:cNvPicPr>
            <a:picLocks noChangeAspect="1"/>
          </p:cNvPicPr>
          <p:nvPr/>
        </p:nvPicPr>
        <p:blipFill>
          <a:blip r:embed="rId4"/>
          <a:stretch>
            <a:fillRect/>
          </a:stretch>
        </p:blipFill>
        <p:spPr>
          <a:xfrm>
            <a:off x="2295525" y="1540764"/>
            <a:ext cx="7600950" cy="1885950"/>
          </a:xfrm>
          <a:prstGeom prst="rect">
            <a:avLst/>
          </a:prstGeom>
        </p:spPr>
      </p:pic>
    </p:spTree>
    <p:extLst>
      <p:ext uri="{BB962C8B-B14F-4D97-AF65-F5344CB8AC3E}">
        <p14:creationId xmlns:p14="http://schemas.microsoft.com/office/powerpoint/2010/main" val="3935957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Rectangle 5"/>
          <p:cNvSpPr/>
          <p:nvPr/>
        </p:nvSpPr>
        <p:spPr>
          <a:xfrm>
            <a:off x="6096000" y="277090"/>
            <a:ext cx="5691931"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EFEFE"/>
              </a:solidFill>
              <a:effectLst/>
              <a:uLnTx/>
              <a:uFillTx/>
              <a:latin typeface="Arial"/>
              <a:ea typeface="+mn-ea"/>
              <a:cs typeface="+mn-cs"/>
            </a:endParaRPr>
          </a:p>
        </p:txBody>
      </p:sp>
      <p:sp>
        <p:nvSpPr>
          <p:cNvPr id="8" name="ZoneTexte 7"/>
          <p:cNvSpPr txBox="1"/>
          <p:nvPr/>
        </p:nvSpPr>
        <p:spPr>
          <a:xfrm>
            <a:off x="6304301" y="1523280"/>
            <a:ext cx="5225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272727"/>
                </a:solidFill>
                <a:effectLst/>
                <a:uLnTx/>
                <a:uFillTx/>
                <a:latin typeface="Arial Black" charset="0"/>
                <a:ea typeface="Arial Black" charset="0"/>
                <a:cs typeface="Arial Black" charset="0"/>
              </a:rPr>
              <a:t>#EXERCICE </a:t>
            </a:r>
            <a:r>
              <a:rPr lang="fr-FR" sz="4000" b="1" dirty="0">
                <a:solidFill>
                  <a:srgbClr val="272727"/>
                </a:solidFill>
                <a:latin typeface="Arial Black" charset="0"/>
                <a:ea typeface="Arial Black" charset="0"/>
                <a:cs typeface="Arial Black" charset="0"/>
              </a:rPr>
              <a:t>0</a:t>
            </a:r>
            <a:r>
              <a:rPr kumimoji="0" lang="fr-FR" sz="4000" b="1" i="0" u="none" strike="noStrike" kern="1200" cap="none" spc="0" normalizeH="0" baseline="0" noProof="0" dirty="0">
                <a:ln>
                  <a:noFill/>
                </a:ln>
                <a:solidFill>
                  <a:srgbClr val="272727"/>
                </a:solidFill>
                <a:effectLst/>
                <a:uLnTx/>
                <a:uFillTx/>
                <a:latin typeface="Arial Black" charset="0"/>
                <a:ea typeface="Arial Black" charset="0"/>
                <a:cs typeface="Arial Black" charset="0"/>
              </a:rPr>
              <a:t> </a:t>
            </a:r>
          </a:p>
        </p:txBody>
      </p:sp>
      <p:sp>
        <p:nvSpPr>
          <p:cNvPr id="9" name="ZoneTexte 8"/>
          <p:cNvSpPr txBox="1"/>
          <p:nvPr/>
        </p:nvSpPr>
        <p:spPr>
          <a:xfrm>
            <a:off x="6304301" y="3817940"/>
            <a:ext cx="5225451" cy="307777"/>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272727"/>
                </a:solidFill>
                <a:effectLst/>
                <a:uLnTx/>
                <a:uFillTx/>
                <a:latin typeface="Arial" charset="0"/>
                <a:ea typeface="Arial" charset="0"/>
                <a:cs typeface="Arial" charset="0"/>
              </a:rPr>
              <a:t>Initiation </a:t>
            </a:r>
            <a:r>
              <a:rPr lang="fr-FR" sz="2000" dirty="0">
                <a:solidFill>
                  <a:srgbClr val="272727"/>
                </a:solidFill>
                <a:latin typeface="Arial" charset="0"/>
                <a:ea typeface="Arial" charset="0"/>
                <a:cs typeface="Arial" charset="0"/>
              </a:rPr>
              <a:t>à l’utilisation de</a:t>
            </a:r>
            <a:r>
              <a:rPr kumimoji="0" lang="fr-FR" sz="2000" b="0" i="0" u="none" strike="noStrike" kern="1200" cap="none" spc="0" normalizeH="0" baseline="0" noProof="0" dirty="0">
                <a:ln>
                  <a:noFill/>
                </a:ln>
                <a:solidFill>
                  <a:srgbClr val="272727"/>
                </a:solidFill>
                <a:effectLst/>
                <a:uLnTx/>
                <a:uFillTx/>
                <a:latin typeface="Arial" charset="0"/>
                <a:ea typeface="Arial" charset="0"/>
                <a:cs typeface="Arial" charset="0"/>
              </a:rPr>
              <a:t> Robot Framework</a:t>
            </a:r>
          </a:p>
        </p:txBody>
      </p:sp>
    </p:spTree>
    <p:extLst>
      <p:ext uri="{BB962C8B-B14F-4D97-AF65-F5344CB8AC3E}">
        <p14:creationId xmlns:p14="http://schemas.microsoft.com/office/powerpoint/2010/main" val="236549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10" name="Espace réservé du texte 3">
            <a:extLst>
              <a:ext uri="{FF2B5EF4-FFF2-40B4-BE49-F238E27FC236}">
                <a16:creationId xmlns:a16="http://schemas.microsoft.com/office/drawing/2014/main" id="{9CAF1D61-370B-4B85-A2E2-813229E2132A}"/>
              </a:ext>
            </a:extLst>
          </p:cNvPr>
          <p:cNvSpPr txBox="1">
            <a:spLocks/>
          </p:cNvSpPr>
          <p:nvPr/>
        </p:nvSpPr>
        <p:spPr>
          <a:xfrm>
            <a:off x="2083749" y="1370725"/>
            <a:ext cx="9840236" cy="267494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272727"/>
                </a:solidFill>
                <a:effectLst/>
                <a:uLnTx/>
                <a:uFillTx/>
                <a:latin typeface="Arial"/>
                <a:cs typeface="Arial"/>
              </a:rPr>
              <a:t>À minima, les 3 dossiers suivants sont à créer pour assurer une organisation claire du code :</a:t>
            </a: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srgbClr val="272727"/>
                </a:solidFill>
                <a:effectLst/>
                <a:uLnTx/>
                <a:uFillTx/>
                <a:latin typeface="+mn-lt"/>
                <a:ea typeface="+mn-ea"/>
                <a:cs typeface="+mn-cs"/>
              </a:rPr>
              <a:t>Tests</a:t>
            </a:r>
            <a:r>
              <a:rPr kumimoji="0" lang="fr-FR" sz="1400" b="0" i="0" u="none" strike="noStrike" kern="1200" cap="none" spc="0" normalizeH="0" baseline="0" noProof="0" dirty="0">
                <a:ln>
                  <a:noFill/>
                </a:ln>
                <a:solidFill>
                  <a:srgbClr val="272727"/>
                </a:solidFill>
                <a:effectLst/>
                <a:uLnTx/>
                <a:uFillTx/>
                <a:latin typeface="+mn-lt"/>
                <a:ea typeface="+mn-ea"/>
                <a:cs typeface="+mn-cs"/>
              </a:rPr>
              <a:t> : contient les cas de test robot (c’est-à-dire les scripts en point d’entrée)</a:t>
            </a: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srgbClr val="272727"/>
                </a:solidFill>
                <a:effectLst/>
                <a:uLnTx/>
                <a:uFillTx/>
                <a:latin typeface="+mn-lt"/>
                <a:ea typeface="+mn-ea"/>
                <a:cs typeface="+mn-cs"/>
              </a:rPr>
              <a:t>Ressources</a:t>
            </a:r>
            <a:r>
              <a:rPr kumimoji="0" lang="fr-FR" sz="1400" b="0" i="0" u="none" strike="noStrike" kern="1200" cap="none" spc="0" normalizeH="0" baseline="0" noProof="0" dirty="0">
                <a:ln>
                  <a:noFill/>
                </a:ln>
                <a:solidFill>
                  <a:srgbClr val="272727"/>
                </a:solidFill>
                <a:effectLst/>
                <a:uLnTx/>
                <a:uFillTx/>
                <a:latin typeface="+mn-lt"/>
                <a:ea typeface="+mn-ea"/>
                <a:cs typeface="+mn-cs"/>
              </a:rPr>
              <a:t> : contient les fichiers de code robot réutilisables (les keywords de plus bas niveau)</a:t>
            </a:r>
          </a:p>
          <a:p>
            <a:pPr marL="971550" marR="0" lvl="1"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srgbClr val="272727"/>
                </a:solidFill>
                <a:effectLst/>
                <a:uLnTx/>
                <a:uFillTx/>
                <a:latin typeface="+mn-lt"/>
                <a:ea typeface="+mn-ea"/>
                <a:cs typeface="+mn-cs"/>
              </a:rPr>
              <a:t>Resultats</a:t>
            </a:r>
            <a:r>
              <a:rPr kumimoji="0" lang="fr-FR" sz="1400" b="0" i="0" u="none" strike="noStrike" kern="1200" cap="none" spc="0" normalizeH="0" baseline="0" noProof="0" dirty="0">
                <a:ln>
                  <a:noFill/>
                </a:ln>
                <a:solidFill>
                  <a:srgbClr val="272727"/>
                </a:solidFill>
                <a:effectLst/>
                <a:uLnTx/>
                <a:uFillTx/>
                <a:latin typeface="+mn-lt"/>
                <a:ea typeface="+mn-ea"/>
                <a:cs typeface="+mn-cs"/>
              </a:rPr>
              <a:t> : contient les logs et reportings générés</a:t>
            </a:r>
          </a:p>
          <a:p>
            <a:pPr marL="6858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fr-FR" sz="1400" b="0" i="0" u="none" strike="noStrike" kern="1200" cap="none" spc="0" normalizeH="0" baseline="0" noProof="0" dirty="0">
              <a:ln>
                <a:noFill/>
              </a:ln>
              <a:solidFill>
                <a:srgbClr val="272727"/>
              </a:solidFill>
              <a:effectLst/>
              <a:uLnTx/>
              <a:uFillTx/>
              <a:latin typeface="Poppins"/>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0" i="0" u="none" strike="noStrike" kern="1200" cap="none" spc="0" normalizeH="0" baseline="0" noProof="0" dirty="0">
              <a:ln>
                <a:noFill/>
              </a:ln>
              <a:solidFill>
                <a:srgbClr val="272727"/>
              </a:solidFill>
              <a:effectLst/>
              <a:uLnTx/>
              <a:uFillTx/>
              <a:latin typeface="Arial"/>
              <a:cs typeface="Arial"/>
            </a:endParaRPr>
          </a:p>
          <a:p>
            <a:pPr marR="0" lvl="0" algn="l" defTabSz="914400" rtl="0" eaLnBrk="1" fontAlgn="auto" latinLnBrk="0" hangingPunct="1">
              <a:lnSpc>
                <a:spcPct val="90000"/>
              </a:lnSpc>
              <a:spcBef>
                <a:spcPts val="1000"/>
              </a:spcBef>
              <a:spcAft>
                <a:spcPts val="0"/>
              </a:spcAft>
              <a:buClrTx/>
              <a:buSzTx/>
              <a:tabLst/>
              <a:defRPr/>
            </a:pPr>
            <a:endParaRPr kumimoji="0" lang="fr-FR" sz="14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4" name="Image 3" descr="Une image contenant texte&#10;&#10;Description générée automatiquement">
            <a:extLst>
              <a:ext uri="{FF2B5EF4-FFF2-40B4-BE49-F238E27FC236}">
                <a16:creationId xmlns:a16="http://schemas.microsoft.com/office/drawing/2014/main" id="{88EAF96D-2803-957D-748D-30613F100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2098" y="2733452"/>
            <a:ext cx="7296153" cy="2021906"/>
          </a:xfrm>
          <a:prstGeom prst="rect">
            <a:avLst/>
          </a:prstGeom>
          <a:ln>
            <a:solidFill>
              <a:schemeClr val="tx1"/>
            </a:solidFill>
          </a:ln>
        </p:spPr>
      </p:pic>
      <p:sp>
        <p:nvSpPr>
          <p:cNvPr id="6" name="Espace réservé du texte 2">
            <a:extLst>
              <a:ext uri="{FF2B5EF4-FFF2-40B4-BE49-F238E27FC236}">
                <a16:creationId xmlns:a16="http://schemas.microsoft.com/office/drawing/2014/main" id="{D612F110-87C8-1019-4FA4-186A00DB5649}"/>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Présentation de Robot Framework</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Organisation des dossiers</a:t>
            </a:r>
            <a:endParaRPr lang="fr-FR" dirty="0"/>
          </a:p>
        </p:txBody>
      </p:sp>
    </p:spTree>
    <p:extLst>
      <p:ext uri="{BB962C8B-B14F-4D97-AF65-F5344CB8AC3E}">
        <p14:creationId xmlns:p14="http://schemas.microsoft.com/office/powerpoint/2010/main" val="2729150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b="1" dirty="0"/>
              <a:t>01</a:t>
            </a:r>
          </a:p>
        </p:txBody>
      </p:sp>
      <p:sp>
        <p:nvSpPr>
          <p:cNvPr id="4" name="Espace réservé du texte 3"/>
          <p:cNvSpPr>
            <a:spLocks noGrp="1"/>
          </p:cNvSpPr>
          <p:nvPr>
            <p:ph type="body" sz="quarter" idx="38"/>
          </p:nvPr>
        </p:nvSpPr>
        <p:spPr>
          <a:xfrm>
            <a:off x="1775520" y="4010969"/>
            <a:ext cx="5002571" cy="533871"/>
          </a:xfrm>
        </p:spPr>
        <p:txBody>
          <a:bodyPr/>
          <a:lstStyle/>
          <a:p>
            <a:r>
              <a:rPr lang="fr-FR" sz="2400" dirty="0"/>
              <a:t>Installation Environnement</a:t>
            </a:r>
          </a:p>
        </p:txBody>
      </p:sp>
      <p:pic>
        <p:nvPicPr>
          <p:cNvPr id="8" name="Espace réservé pour une image  7"/>
          <p:cNvPicPr>
            <a:picLocks noGrp="1" noChangeAspect="1"/>
          </p:cNvPicPr>
          <p:nvPr>
            <p:ph type="pic" sz="quarter" idx="39"/>
          </p:nvPr>
        </p:nvPicPr>
        <p:blipFill>
          <a:blip r:embed="rId3">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822867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Rédiger un fichier de test Robot Framework</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Font typeface="+mj-lt"/>
              <a:buAutoNum type="arabicParenR"/>
            </a:pPr>
            <a:r>
              <a:rPr lang="fr-FR" sz="1400" dirty="0">
                <a:latin typeface="+mn-lt"/>
              </a:rPr>
              <a:t>Créer un répertoire « Tests » à la racine du projet puis créer un fichier robot :</a:t>
            </a:r>
          </a:p>
          <a:p>
            <a:pPr lvl="1"/>
            <a:r>
              <a:rPr lang="fr-FR" sz="1200" dirty="0">
                <a:latin typeface="+mn-lt"/>
              </a:rPr>
              <a:t>Sélectionner le répertoire</a:t>
            </a:r>
          </a:p>
          <a:p>
            <a:pPr lvl="1"/>
            <a:r>
              <a:rPr lang="fr-FR" sz="1200" dirty="0">
                <a:latin typeface="+mn-lt"/>
              </a:rPr>
              <a:t>Cliquer sur File puis New</a:t>
            </a:r>
          </a:p>
          <a:p>
            <a:pPr lvl="1"/>
            <a:r>
              <a:rPr lang="fr-FR" sz="1200" dirty="0">
                <a:latin typeface="+mn-lt"/>
              </a:rPr>
              <a:t>Choisir File</a:t>
            </a:r>
          </a:p>
          <a:p>
            <a:pPr lvl="1"/>
            <a:r>
              <a:rPr lang="fr-FR" sz="1200" dirty="0">
                <a:latin typeface="+mn-lt"/>
              </a:rPr>
              <a:t>Saisir un nom pour le fichier avec une extension « .robot » (ex: testDemo1.robot) et cliquer sur la touche Entrée</a:t>
            </a:r>
          </a:p>
          <a:p>
            <a:pPr lvl="1"/>
            <a:endParaRPr lang="fr-FR" sz="1000" dirty="0">
              <a:latin typeface="+mn-lt"/>
            </a:endParaRPr>
          </a:p>
          <a:p>
            <a:pPr lvl="1"/>
            <a:endParaRPr lang="fr-FR" sz="1000" dirty="0">
              <a:latin typeface="+mn-lt"/>
            </a:endParaRPr>
          </a:p>
          <a:p>
            <a:pPr lvl="1"/>
            <a:endParaRPr lang="fr-FR" sz="1000" dirty="0">
              <a:latin typeface="+mn-lt"/>
            </a:endParaRPr>
          </a:p>
          <a:p>
            <a:pPr lvl="1"/>
            <a:endParaRPr lang="fr-FR" sz="1000" dirty="0">
              <a:latin typeface="+mn-lt"/>
            </a:endParaRPr>
          </a:p>
          <a:p>
            <a:pPr lvl="1"/>
            <a:endParaRPr lang="fr-FR" sz="1000" dirty="0">
              <a:latin typeface="+mn-lt"/>
            </a:endParaRPr>
          </a:p>
          <a:p>
            <a:pPr marL="36612"/>
            <a:endParaRPr lang="fr-FR" sz="1000" dirty="0">
              <a:latin typeface="+mn-lt"/>
            </a:endParaRPr>
          </a:p>
          <a:p>
            <a:pPr marL="36612"/>
            <a:endParaRPr lang="fr-FR" sz="1400" dirty="0">
              <a:latin typeface="+mn-lt"/>
            </a:endParaRPr>
          </a:p>
          <a:p>
            <a:pPr marL="379512" indent="-342900">
              <a:buFont typeface="+mj-lt"/>
              <a:buAutoNum type="arabicParenR" startAt="2"/>
            </a:pPr>
            <a:r>
              <a:rPr lang="fr-FR" sz="1400" dirty="0">
                <a:latin typeface="+mn-lt"/>
              </a:rPr>
              <a:t>Saisir les commandes et sauvegarder (testDemo1.robot) :</a:t>
            </a:r>
          </a:p>
        </p:txBody>
      </p:sp>
      <p:pic>
        <p:nvPicPr>
          <p:cNvPr id="4" name="Image 3">
            <a:extLst>
              <a:ext uri="{FF2B5EF4-FFF2-40B4-BE49-F238E27FC236}">
                <a16:creationId xmlns:a16="http://schemas.microsoft.com/office/drawing/2014/main" id="{33967DCF-E27A-E8CB-AE80-AB07D405257B}"/>
              </a:ext>
            </a:extLst>
          </p:cNvPr>
          <p:cNvPicPr>
            <a:picLocks noChangeAspect="1"/>
          </p:cNvPicPr>
          <p:nvPr/>
        </p:nvPicPr>
        <p:blipFill>
          <a:blip r:embed="rId4"/>
          <a:stretch>
            <a:fillRect/>
          </a:stretch>
        </p:blipFill>
        <p:spPr>
          <a:xfrm>
            <a:off x="2459595" y="2782956"/>
            <a:ext cx="2457450" cy="1583806"/>
          </a:xfrm>
          <a:prstGeom prst="rect">
            <a:avLst/>
          </a:prstGeom>
        </p:spPr>
      </p:pic>
      <p:pic>
        <p:nvPicPr>
          <p:cNvPr id="5" name="Image 4">
            <a:extLst>
              <a:ext uri="{FF2B5EF4-FFF2-40B4-BE49-F238E27FC236}">
                <a16:creationId xmlns:a16="http://schemas.microsoft.com/office/drawing/2014/main" id="{685625D6-9A83-4A57-34D7-EEB83EEE6A80}"/>
              </a:ext>
            </a:extLst>
          </p:cNvPr>
          <p:cNvPicPr>
            <a:picLocks noChangeAspect="1"/>
          </p:cNvPicPr>
          <p:nvPr/>
        </p:nvPicPr>
        <p:blipFill>
          <a:blip r:embed="rId5"/>
          <a:stretch>
            <a:fillRect/>
          </a:stretch>
        </p:blipFill>
        <p:spPr>
          <a:xfrm>
            <a:off x="7104112" y="2780928"/>
            <a:ext cx="2344849" cy="1587257"/>
          </a:xfrm>
          <a:prstGeom prst="rect">
            <a:avLst/>
          </a:prstGeom>
        </p:spPr>
      </p:pic>
      <p:pic>
        <p:nvPicPr>
          <p:cNvPr id="6" name="Image 5">
            <a:extLst>
              <a:ext uri="{FF2B5EF4-FFF2-40B4-BE49-F238E27FC236}">
                <a16:creationId xmlns:a16="http://schemas.microsoft.com/office/drawing/2014/main" id="{CE377DBF-ED2D-D0E2-F49B-38E71CC496DC}"/>
              </a:ext>
            </a:extLst>
          </p:cNvPr>
          <p:cNvPicPr>
            <a:picLocks noChangeAspect="1"/>
          </p:cNvPicPr>
          <p:nvPr/>
        </p:nvPicPr>
        <p:blipFill>
          <a:blip r:embed="rId6"/>
          <a:stretch>
            <a:fillRect/>
          </a:stretch>
        </p:blipFill>
        <p:spPr>
          <a:xfrm>
            <a:off x="5217221" y="2780927"/>
            <a:ext cx="1586714" cy="410620"/>
          </a:xfrm>
          <a:prstGeom prst="rect">
            <a:avLst/>
          </a:prstGeom>
        </p:spPr>
      </p:pic>
      <p:sp>
        <p:nvSpPr>
          <p:cNvPr id="7" name="Rectangle 3">
            <a:extLst>
              <a:ext uri="{FF2B5EF4-FFF2-40B4-BE49-F238E27FC236}">
                <a16:creationId xmlns:a16="http://schemas.microsoft.com/office/drawing/2014/main" id="{D4E83C79-9CBC-7E1C-0D75-2335DE8F0E31}"/>
              </a:ext>
            </a:extLst>
          </p:cNvPr>
          <p:cNvSpPr>
            <a:spLocks noChangeArrowheads="1"/>
          </p:cNvSpPr>
          <p:nvPr/>
        </p:nvSpPr>
        <p:spPr bwMode="auto">
          <a:xfrm>
            <a:off x="2459595" y="4739969"/>
            <a:ext cx="3100425"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Settings ***</a:t>
            </a:r>
            <a:br>
              <a:rPr lang="fr-FR" altLang="fr-FR" sz="1000" dirty="0">
                <a:solidFill>
                  <a:srgbClr val="CC7832"/>
                </a:solidFill>
                <a:latin typeface="JetBrains Mono"/>
              </a:rPr>
            </a:br>
            <a:r>
              <a:rPr lang="fr-FR" altLang="fr-FR" sz="1000" dirty="0">
                <a:solidFill>
                  <a:srgbClr val="BBB529"/>
                </a:solidFill>
                <a:latin typeface="JetBrains Mono"/>
              </a:rPr>
              <a:t>Library         	</a:t>
            </a:r>
            <a:r>
              <a:rPr lang="fr-FR" altLang="fr-FR" sz="1000" dirty="0">
                <a:solidFill>
                  <a:srgbClr val="6A8759"/>
                </a:solidFill>
                <a:latin typeface="JetBrains Mono"/>
              </a:rPr>
              <a:t>SeleniumLibrary</a:t>
            </a:r>
          </a:p>
          <a:p>
            <a:pPr eaLnBrk="0" fontAlgn="base" hangingPunct="0">
              <a:spcBef>
                <a:spcPct val="0"/>
              </a:spcBef>
              <a:spcAft>
                <a:spcPct val="0"/>
              </a:spcAft>
            </a:pPr>
            <a:r>
              <a:rPr kumimoji="0" lang="fr-FR" altLang="fr-FR" sz="1000" b="0" i="0" u="none" strike="noStrike" cap="none" normalizeH="0" baseline="0" dirty="0">
                <a:ln>
                  <a:noFill/>
                </a:ln>
                <a:solidFill>
                  <a:srgbClr val="BBB529"/>
                </a:solidFill>
                <a:effectLst/>
                <a:latin typeface="JetBrains Mono"/>
              </a:rPr>
              <a:t>Suite Setup     	Create Webdriver    </a:t>
            </a:r>
            <a:r>
              <a:rPr kumimoji="0" lang="fr-FR" altLang="fr-FR" sz="1000" b="0" i="0" u="none" strike="noStrike" cap="none" normalizeH="0" baseline="0" dirty="0">
                <a:ln>
                  <a:noFill/>
                </a:ln>
                <a:solidFill>
                  <a:srgbClr val="A9B7C6"/>
                </a:solidFill>
                <a:effectLst/>
                <a:latin typeface="JetBrains Mono"/>
              </a:rPr>
              <a:t>Chrome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BBB529"/>
                </a:solidFill>
                <a:effectLst/>
                <a:latin typeface="JetBrains Mono"/>
              </a:rPr>
              <a:t>Suite Teardown  	Close All Browsers</a:t>
            </a:r>
            <a:br>
              <a:rPr lang="fr-FR" altLang="fr-FR" sz="1000" dirty="0">
                <a:solidFill>
                  <a:srgbClr val="6A8759"/>
                </a:solidFill>
                <a:latin typeface="JetBrains Mono"/>
              </a:rPr>
            </a:br>
            <a:br>
              <a:rPr lang="fr-FR" altLang="fr-FR" sz="1000" dirty="0">
                <a:solidFill>
                  <a:srgbClr val="6A8759"/>
                </a:solidFill>
                <a:latin typeface="JetBrains Mono"/>
              </a:rPr>
            </a:b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Validate Unsuccessful Authentification</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Open the login page</a:t>
            </a:r>
            <a:br>
              <a:rPr lang="fr-FR" altLang="fr-FR" sz="1000" dirty="0">
                <a:solidFill>
                  <a:srgbClr val="BBB529"/>
                </a:solidFill>
                <a:latin typeface="JetBrains Mono"/>
              </a:rPr>
            </a:br>
            <a:br>
              <a:rPr lang="fr-FR" altLang="fr-FR" sz="1000" dirty="0">
                <a:solidFill>
                  <a:srgbClr val="BBB529"/>
                </a:solidFill>
                <a:latin typeface="JetBrains Mono"/>
              </a:rPr>
            </a:br>
            <a:r>
              <a:rPr lang="fr-FR" altLang="fr-FR" sz="1000" dirty="0">
                <a:solidFill>
                  <a:srgbClr val="FFC66D"/>
                </a:solidFill>
                <a:latin typeface="JetBrains Mono"/>
              </a:rPr>
              <a:t>Open Google page</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Open the google page</a:t>
            </a:r>
            <a:endParaRPr lang="fr-FR" altLang="fr-FR" dirty="0">
              <a:latin typeface="Arial" panose="020B0604020202020204" pitchFamily="34" charset="0"/>
            </a:endParaRPr>
          </a:p>
        </p:txBody>
      </p:sp>
      <p:sp>
        <p:nvSpPr>
          <p:cNvPr id="9" name="Rectangle 1">
            <a:extLst>
              <a:ext uri="{FF2B5EF4-FFF2-40B4-BE49-F238E27FC236}">
                <a16:creationId xmlns:a16="http://schemas.microsoft.com/office/drawing/2014/main" id="{2E3679C6-EFD0-CA6A-A711-C239059D7398}"/>
              </a:ext>
            </a:extLst>
          </p:cNvPr>
          <p:cNvSpPr>
            <a:spLocks noChangeArrowheads="1"/>
          </p:cNvSpPr>
          <p:nvPr/>
        </p:nvSpPr>
        <p:spPr bwMode="auto">
          <a:xfrm>
            <a:off x="6096000" y="4739969"/>
            <a:ext cx="2664296"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 Keywords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the login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A9B7C6"/>
                </a:solidFill>
                <a:effectLst/>
                <a:latin typeface="JetBrains Mono"/>
              </a:rPr>
              <a:t>https://www.bstackdemo.com/signin</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Element Text Should Be    </a:t>
            </a:r>
            <a:r>
              <a:rPr kumimoji="0" lang="fr-FR" altLang="fr-FR" sz="1000" b="0" i="0" u="none" strike="noStrike" cap="none" normalizeH="0" baseline="0" dirty="0">
                <a:ln>
                  <a:noFill/>
                </a:ln>
                <a:solidFill>
                  <a:srgbClr val="A9B7C6"/>
                </a:solidFill>
                <a:effectLst/>
                <a:latin typeface="JetBrains Mono"/>
              </a:rPr>
              <a:t>id:login-btn    Sign</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the google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A9B7C6"/>
                </a:solidFill>
                <a:effectLst/>
                <a:latin typeface="JetBrains Mono"/>
              </a:rPr>
              <a:t>https://google.fr</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Title Should Be    </a:t>
            </a:r>
            <a:r>
              <a:rPr kumimoji="0" lang="fr-FR" altLang="fr-FR" sz="1000" b="0" i="0" u="none" strike="noStrike" cap="none" normalizeH="0" baseline="0" dirty="0">
                <a:ln>
                  <a:noFill/>
                </a:ln>
                <a:solidFill>
                  <a:srgbClr val="A9B7C6"/>
                </a:solidFill>
                <a:effectLst/>
                <a:latin typeface="JetBrains Mono"/>
              </a:rPr>
              <a:t>Google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6584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Rédiger un fichier de test Robot Framework</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Font typeface="Wingdings" panose="05000000000000000000" pitchFamily="2" charset="2"/>
              <a:buChar char="q"/>
            </a:pPr>
            <a:r>
              <a:rPr lang="fr-FR" dirty="0">
                <a:latin typeface="+mn-lt"/>
              </a:rPr>
              <a:t>Exécuter un fichier de test Robot Framework :</a:t>
            </a:r>
          </a:p>
          <a:p>
            <a:pPr lvl="1">
              <a:buFont typeface="Wingdings" panose="05000000000000000000" pitchFamily="2" charset="2"/>
              <a:buChar char="q"/>
            </a:pPr>
            <a:r>
              <a:rPr lang="fr-FR" sz="1400" dirty="0">
                <a:latin typeface="+mn-lt"/>
              </a:rPr>
              <a:t>Ouvrir le terminal sur PyCharm puis se positionner sur le répertoire </a:t>
            </a:r>
            <a:r>
              <a:rPr lang="fr-FR" sz="1400" b="1" dirty="0">
                <a:latin typeface="+mn-lt"/>
              </a:rPr>
              <a:t>Tests</a:t>
            </a:r>
            <a:r>
              <a:rPr lang="fr-FR" sz="1400" dirty="0">
                <a:latin typeface="+mn-lt"/>
              </a:rPr>
              <a:t> si ce n’est pas déjà fait (répertoire où est stocké le fichier de test) : </a:t>
            </a:r>
            <a:r>
              <a:rPr lang="fr-FR" sz="1400" b="1" dirty="0">
                <a:latin typeface="+mn-lt"/>
              </a:rPr>
              <a:t>&gt; cd Tests</a:t>
            </a:r>
          </a:p>
          <a:p>
            <a:pPr lvl="1">
              <a:buFont typeface="Wingdings" panose="05000000000000000000" pitchFamily="2" charset="2"/>
              <a:buChar char="q"/>
            </a:pPr>
            <a:r>
              <a:rPr lang="fr-FR" sz="1400" dirty="0">
                <a:latin typeface="+mn-lt"/>
              </a:rPr>
              <a:t>Exécuter la commande </a:t>
            </a:r>
            <a:r>
              <a:rPr lang="fr-FR" sz="1400" b="1" dirty="0">
                <a:latin typeface="+mn-lt"/>
              </a:rPr>
              <a:t>&gt; robot testDemo1.robot</a:t>
            </a:r>
          </a:p>
          <a:p>
            <a:pPr lvl="1">
              <a:buFont typeface="Wingdings" panose="05000000000000000000" pitchFamily="2" charset="2"/>
              <a:buChar char="q"/>
            </a:pPr>
            <a:r>
              <a:rPr lang="fr-FR" sz="1400" dirty="0">
                <a:latin typeface="+mn-lt"/>
              </a:rPr>
              <a:t>Les cas de test contenus dans le fichier testDemo1.robot s’exécutent :</a:t>
            </a: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marL="216612" lvl="1" indent="0">
              <a:buNone/>
            </a:pPr>
            <a:endParaRPr lang="fr-FR" sz="12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r>
              <a:rPr lang="fr-FR" sz="1400" dirty="0">
                <a:latin typeface="+mn-lt"/>
              </a:rPr>
              <a:t>Les tests sont passés : un test avec succès (PASS) et l’autre en erreur (FAIL)</a:t>
            </a:r>
          </a:p>
          <a:p>
            <a:pPr lvl="1">
              <a:buFont typeface="Wingdings" panose="05000000000000000000" pitchFamily="2" charset="2"/>
              <a:buChar char="q"/>
            </a:pPr>
            <a:r>
              <a:rPr lang="fr-FR" sz="1400" dirty="0">
                <a:latin typeface="+mn-lt"/>
              </a:rPr>
              <a:t>En sortie, on a deux fichiers générés intéressants pour analyser les résultats des tests :</a:t>
            </a:r>
          </a:p>
          <a:p>
            <a:pPr lvl="2">
              <a:buFont typeface="Wingdings" panose="05000000000000000000" pitchFamily="2" charset="2"/>
              <a:buChar char="q"/>
            </a:pPr>
            <a:r>
              <a:rPr lang="fr-FR" sz="1400" dirty="0">
                <a:latin typeface="+mn-lt"/>
              </a:rPr>
              <a:t>Un fichier de reporting (report.html)</a:t>
            </a:r>
          </a:p>
          <a:p>
            <a:pPr lvl="2">
              <a:buFont typeface="Wingdings" panose="05000000000000000000" pitchFamily="2" charset="2"/>
              <a:buChar char="q"/>
            </a:pPr>
            <a:r>
              <a:rPr lang="fr-FR" sz="1400" dirty="0">
                <a:latin typeface="+mn-lt"/>
              </a:rPr>
              <a:t>Un fichier contenant les logs d’exécution (log.html)</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mn-lt"/>
              <a:cs typeface="Arial"/>
            </a:endParaRPr>
          </a:p>
        </p:txBody>
      </p:sp>
      <p:pic>
        <p:nvPicPr>
          <p:cNvPr id="4" name="Image 3">
            <a:extLst>
              <a:ext uri="{FF2B5EF4-FFF2-40B4-BE49-F238E27FC236}">
                <a16:creationId xmlns:a16="http://schemas.microsoft.com/office/drawing/2014/main" id="{0E399846-A2FA-4FDF-65E5-C84F893C30F0}"/>
              </a:ext>
            </a:extLst>
          </p:cNvPr>
          <p:cNvPicPr>
            <a:picLocks noChangeAspect="1"/>
          </p:cNvPicPr>
          <p:nvPr/>
        </p:nvPicPr>
        <p:blipFill>
          <a:blip r:embed="rId3"/>
          <a:stretch>
            <a:fillRect/>
          </a:stretch>
        </p:blipFill>
        <p:spPr>
          <a:xfrm>
            <a:off x="5118682" y="2924944"/>
            <a:ext cx="3861686" cy="2225799"/>
          </a:xfrm>
          <a:prstGeom prst="rect">
            <a:avLst/>
          </a:prstGeom>
        </p:spPr>
      </p:pic>
    </p:spTree>
    <p:extLst>
      <p:ext uri="{BB962C8B-B14F-4D97-AF65-F5344CB8AC3E}">
        <p14:creationId xmlns:p14="http://schemas.microsoft.com/office/powerpoint/2010/main" val="323245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Rédiger un fichier de test Robot Framework</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Font typeface="+mj-lt"/>
              <a:buAutoNum type="arabicPeriod"/>
            </a:pPr>
            <a:r>
              <a:rPr lang="fr-FR" dirty="0">
                <a:latin typeface="+mn-lt"/>
              </a:rPr>
              <a:t>Analyser les résultats du reporting des tests :</a:t>
            </a:r>
          </a:p>
          <a:p>
            <a:pPr lvl="1">
              <a:buFont typeface="Wingdings" panose="05000000000000000000" pitchFamily="2" charset="2"/>
              <a:buChar char="q"/>
            </a:pPr>
            <a:r>
              <a:rPr lang="fr-FR" sz="1400" dirty="0">
                <a:latin typeface="+mn-lt"/>
              </a:rPr>
              <a:t>Ouvrir le fichier report.html avec un navigateur :</a:t>
            </a:r>
          </a:p>
          <a:p>
            <a:pPr lvl="1"/>
            <a:endParaRPr lang="fr-FR" sz="1400" dirty="0">
              <a:latin typeface="+mn-lt"/>
            </a:endParaRPr>
          </a:p>
          <a:p>
            <a:pPr lvl="1"/>
            <a:endParaRPr lang="fr-FR" sz="1400" dirty="0">
              <a:latin typeface="+mn-lt"/>
            </a:endParaRPr>
          </a:p>
          <a:p>
            <a:pPr lvl="1"/>
            <a:endParaRPr lang="fr-FR" sz="1400" dirty="0">
              <a:latin typeface="+mn-lt"/>
            </a:endParaRPr>
          </a:p>
          <a:p>
            <a:pPr lvl="1"/>
            <a:endParaRPr lang="fr-FR" sz="1400" dirty="0">
              <a:latin typeface="+mn-lt"/>
            </a:endParaRPr>
          </a:p>
          <a:p>
            <a:pPr lvl="1"/>
            <a:endParaRPr lang="fr-FR" sz="1400" dirty="0">
              <a:latin typeface="+mn-lt"/>
            </a:endParaRPr>
          </a:p>
          <a:p>
            <a:pPr lvl="1"/>
            <a:endParaRPr lang="fr-FR" sz="1400" dirty="0">
              <a:latin typeface="+mn-lt"/>
            </a:endParaRPr>
          </a:p>
          <a:p>
            <a:pPr lvl="1"/>
            <a:endParaRPr lang="fr-FR" sz="1400" dirty="0">
              <a:latin typeface="+mn-lt"/>
            </a:endParaRPr>
          </a:p>
          <a:p>
            <a:pPr marL="36612"/>
            <a:endParaRPr lang="fr-FR" sz="1400" dirty="0">
              <a:latin typeface="+mn-lt"/>
            </a:endParaRPr>
          </a:p>
          <a:p>
            <a:pPr lvl="1"/>
            <a:endParaRPr lang="fr-FR" sz="1400" dirty="0">
              <a:latin typeface="+mn-lt"/>
            </a:endParaRPr>
          </a:p>
          <a:p>
            <a:pPr lvl="1"/>
            <a:r>
              <a:rPr lang="fr-FR" sz="1400" dirty="0">
                <a:latin typeface="+mn-lt"/>
              </a:rPr>
              <a:t>Cliquer sur testDemo1 pour avoir le détail des statistiques :</a:t>
            </a:r>
          </a:p>
          <a:p>
            <a:pPr lvl="1"/>
            <a:endParaRPr lang="fr-FR" sz="1600"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b="1" i="0" u="none" strike="noStrike" kern="1200" cap="none" spc="0" normalizeH="0" baseline="0" noProof="0" dirty="0">
              <a:ln>
                <a:noFill/>
              </a:ln>
              <a:solidFill>
                <a:srgbClr val="272727"/>
              </a:solidFill>
              <a:effectLst/>
              <a:uLnTx/>
              <a:uFillTx/>
              <a:latin typeface="+mn-lt"/>
              <a:cs typeface="Arial"/>
            </a:endParaRPr>
          </a:p>
        </p:txBody>
      </p:sp>
      <p:pic>
        <p:nvPicPr>
          <p:cNvPr id="7" name="Image 6">
            <a:extLst>
              <a:ext uri="{FF2B5EF4-FFF2-40B4-BE49-F238E27FC236}">
                <a16:creationId xmlns:a16="http://schemas.microsoft.com/office/drawing/2014/main" id="{BA7ABEC4-EE04-9B73-1E3F-DE79B948F3D4}"/>
              </a:ext>
            </a:extLst>
          </p:cNvPr>
          <p:cNvPicPr>
            <a:picLocks noChangeAspect="1"/>
          </p:cNvPicPr>
          <p:nvPr/>
        </p:nvPicPr>
        <p:blipFill>
          <a:blip r:embed="rId3"/>
          <a:stretch>
            <a:fillRect/>
          </a:stretch>
        </p:blipFill>
        <p:spPr>
          <a:xfrm>
            <a:off x="3005482" y="2132856"/>
            <a:ext cx="6511576" cy="2256556"/>
          </a:xfrm>
          <a:prstGeom prst="rect">
            <a:avLst/>
          </a:prstGeom>
        </p:spPr>
      </p:pic>
      <p:pic>
        <p:nvPicPr>
          <p:cNvPr id="9" name="Image 8">
            <a:extLst>
              <a:ext uri="{FF2B5EF4-FFF2-40B4-BE49-F238E27FC236}">
                <a16:creationId xmlns:a16="http://schemas.microsoft.com/office/drawing/2014/main" id="{39BD38A5-6B44-66BC-D8C0-DFA225006BFF}"/>
              </a:ext>
            </a:extLst>
          </p:cNvPr>
          <p:cNvPicPr>
            <a:picLocks noChangeAspect="1"/>
          </p:cNvPicPr>
          <p:nvPr/>
        </p:nvPicPr>
        <p:blipFill>
          <a:blip r:embed="rId4"/>
          <a:stretch>
            <a:fillRect/>
          </a:stretch>
        </p:blipFill>
        <p:spPr>
          <a:xfrm>
            <a:off x="3005482" y="4869160"/>
            <a:ext cx="8240511" cy="1263399"/>
          </a:xfrm>
          <a:prstGeom prst="rect">
            <a:avLst/>
          </a:prstGeom>
        </p:spPr>
      </p:pic>
    </p:spTree>
    <p:extLst>
      <p:ext uri="{BB962C8B-B14F-4D97-AF65-F5344CB8AC3E}">
        <p14:creationId xmlns:p14="http://schemas.microsoft.com/office/powerpoint/2010/main" val="2733250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Exécuter un fichier de test Robot Framework</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9512" indent="-342900">
              <a:buFont typeface="+mj-lt"/>
              <a:buAutoNum type="arabicPeriod" startAt="2"/>
            </a:pPr>
            <a:r>
              <a:rPr lang="fr-FR" dirty="0">
                <a:latin typeface="+mn-lt"/>
              </a:rPr>
              <a:t>Analyser les logs d’exécution :</a:t>
            </a:r>
          </a:p>
          <a:p>
            <a:pPr lvl="1">
              <a:buFont typeface="Wingdings" panose="05000000000000000000" pitchFamily="2" charset="2"/>
              <a:buChar char="q"/>
            </a:pPr>
            <a:r>
              <a:rPr lang="fr-FR" sz="1400" dirty="0">
                <a:latin typeface="+mn-lt"/>
              </a:rPr>
              <a:t>Ouvrir le fichier </a:t>
            </a:r>
            <a:r>
              <a:rPr lang="fr-FR" sz="1400" b="1" dirty="0">
                <a:latin typeface="+mn-lt"/>
              </a:rPr>
              <a:t>log.html </a:t>
            </a:r>
            <a:r>
              <a:rPr lang="fr-FR" sz="1400" dirty="0">
                <a:latin typeface="+mn-lt"/>
              </a:rPr>
              <a:t>avec un navigateur. Le keyword en rouge pointe vers la source de l’erreur.</a:t>
            </a:r>
            <a:endParaRPr lang="fr-FR" sz="1400" b="1" dirty="0">
              <a:latin typeface="+mn-lt"/>
            </a:endParaRPr>
          </a:p>
          <a:p>
            <a:pPr lvl="1">
              <a:buFont typeface="Wingdings" panose="05000000000000000000" pitchFamily="2" charset="2"/>
              <a:buChar char="q"/>
            </a:pPr>
            <a:r>
              <a:rPr lang="fr-FR" sz="1400" dirty="0">
                <a:latin typeface="+mn-lt"/>
              </a:rPr>
              <a:t>La capture d’écran prise au moment de l’erreur est enregistrée dans les logs</a:t>
            </a: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r>
              <a:rPr lang="fr-FR" sz="1400" dirty="0">
                <a:latin typeface="+mn-lt"/>
              </a:rPr>
              <a:t>La capture d’écran est aussi disponible dans le répertoire tests du projet :</a:t>
            </a:r>
          </a:p>
          <a:p>
            <a:pPr>
              <a:buFont typeface="Wingdings" panose="05000000000000000000" pitchFamily="2" charset="2"/>
              <a:buChar char="q"/>
            </a:pPr>
            <a:endParaRPr lang="fr-FR" sz="1400" dirty="0">
              <a:latin typeface="+mn-lt"/>
            </a:endParaRPr>
          </a:p>
          <a:p>
            <a:pPr>
              <a:buFont typeface="Wingdings" panose="05000000000000000000" pitchFamily="2" charset="2"/>
              <a:buChar char="q"/>
            </a:pPr>
            <a:endParaRPr kumimoji="0" lang="fr-FR" sz="1400" b="1" i="0" u="none" strike="noStrike" kern="1200" cap="none" spc="0" normalizeH="0" baseline="0" noProof="0" dirty="0">
              <a:ln>
                <a:noFill/>
              </a:ln>
              <a:solidFill>
                <a:srgbClr val="272727"/>
              </a:solidFill>
              <a:effectLst/>
              <a:uLnTx/>
              <a:uFillTx/>
              <a:latin typeface="+mn-lt"/>
              <a:cs typeface="Arial"/>
            </a:endParaRPr>
          </a:p>
        </p:txBody>
      </p:sp>
      <p:pic>
        <p:nvPicPr>
          <p:cNvPr id="5" name="Image 4">
            <a:extLst>
              <a:ext uri="{FF2B5EF4-FFF2-40B4-BE49-F238E27FC236}">
                <a16:creationId xmlns:a16="http://schemas.microsoft.com/office/drawing/2014/main" id="{A368516A-46F5-EADF-0A39-642693774751}"/>
              </a:ext>
            </a:extLst>
          </p:cNvPr>
          <p:cNvPicPr>
            <a:picLocks noChangeAspect="1"/>
          </p:cNvPicPr>
          <p:nvPr/>
        </p:nvPicPr>
        <p:blipFill>
          <a:blip r:embed="rId3"/>
          <a:stretch>
            <a:fillRect/>
          </a:stretch>
        </p:blipFill>
        <p:spPr>
          <a:xfrm>
            <a:off x="3009900" y="5677948"/>
            <a:ext cx="3086100" cy="857250"/>
          </a:xfrm>
          <a:prstGeom prst="rect">
            <a:avLst/>
          </a:prstGeom>
        </p:spPr>
      </p:pic>
      <p:pic>
        <p:nvPicPr>
          <p:cNvPr id="9" name="Image 8">
            <a:extLst>
              <a:ext uri="{FF2B5EF4-FFF2-40B4-BE49-F238E27FC236}">
                <a16:creationId xmlns:a16="http://schemas.microsoft.com/office/drawing/2014/main" id="{9432EF9B-0120-382E-21D8-ACC191C4E167}"/>
              </a:ext>
            </a:extLst>
          </p:cNvPr>
          <p:cNvPicPr>
            <a:picLocks noChangeAspect="1"/>
          </p:cNvPicPr>
          <p:nvPr/>
        </p:nvPicPr>
        <p:blipFill>
          <a:blip r:embed="rId4"/>
          <a:stretch>
            <a:fillRect/>
          </a:stretch>
        </p:blipFill>
        <p:spPr>
          <a:xfrm>
            <a:off x="3009900" y="2399149"/>
            <a:ext cx="5822404" cy="2928428"/>
          </a:xfrm>
          <a:prstGeom prst="rect">
            <a:avLst/>
          </a:prstGeom>
        </p:spPr>
      </p:pic>
    </p:spTree>
    <p:extLst>
      <p:ext uri="{BB962C8B-B14F-4D97-AF65-F5344CB8AC3E}">
        <p14:creationId xmlns:p14="http://schemas.microsoft.com/office/powerpoint/2010/main" val="171777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Exécuter / </a:t>
            </a:r>
            <a:r>
              <a:rPr kumimoji="0" lang="fr-FR" b="0" i="0" u="none" strike="noStrike" kern="1200" cap="none" spc="0" normalizeH="0" baseline="0" noProof="0" dirty="0">
                <a:ln>
                  <a:noFill/>
                </a:ln>
                <a:solidFill>
                  <a:srgbClr val="636CAD"/>
                </a:solidFill>
                <a:effectLst/>
                <a:uLnTx/>
                <a:uFillTx/>
                <a:latin typeface="Arial"/>
                <a:ea typeface="+mn-ea"/>
                <a:cs typeface="+mn-cs"/>
              </a:rPr>
              <a:t>Débuguer avec PyCharm en utilisant des configurations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Wingdings" panose="05000000000000000000" pitchFamily="2" charset="2"/>
              <a:buChar char="q"/>
            </a:pPr>
            <a:r>
              <a:rPr lang="fr-FR" dirty="0">
                <a:latin typeface="+mn-lt"/>
              </a:rPr>
              <a:t>Pour débuguer un script de test Robot Framework avec PyCharm, ouvrir le menu « Edit Configurations… » permettant de créer une configuration pour exécuter ou débuguer.</a:t>
            </a:r>
          </a:p>
          <a:p>
            <a:pPr marL="342900" indent="-342900">
              <a:lnSpc>
                <a:spcPct val="100000"/>
              </a:lnSpc>
              <a:spcBef>
                <a:spcPts val="0"/>
              </a:spcBef>
              <a:buFont typeface="Wingdings" panose="05000000000000000000" pitchFamily="2" charset="2"/>
              <a:buChar char="q"/>
            </a:pPr>
            <a:r>
              <a:rPr lang="fr-FR" dirty="0">
                <a:latin typeface="+mn-lt"/>
              </a:rPr>
              <a:t>Cliquer sur « Add new… » et sélectionner « Robot Framework » :</a:t>
            </a:r>
          </a:p>
          <a:p>
            <a:pPr marL="342900" indent="-342900">
              <a:spcBef>
                <a:spcPts val="0"/>
              </a:spcBef>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mn-lt"/>
              <a:cs typeface="Arial"/>
            </a:endParaRPr>
          </a:p>
        </p:txBody>
      </p:sp>
      <p:pic>
        <p:nvPicPr>
          <p:cNvPr id="6" name="Image 5">
            <a:extLst>
              <a:ext uri="{FF2B5EF4-FFF2-40B4-BE49-F238E27FC236}">
                <a16:creationId xmlns:a16="http://schemas.microsoft.com/office/drawing/2014/main" id="{8407617E-B7BB-0A3B-DF3A-20DA8610E69F}"/>
              </a:ext>
            </a:extLst>
          </p:cNvPr>
          <p:cNvPicPr>
            <a:picLocks noChangeAspect="1"/>
          </p:cNvPicPr>
          <p:nvPr/>
        </p:nvPicPr>
        <p:blipFill>
          <a:blip r:embed="rId4"/>
          <a:stretch>
            <a:fillRect/>
          </a:stretch>
        </p:blipFill>
        <p:spPr>
          <a:xfrm>
            <a:off x="2279576" y="2460898"/>
            <a:ext cx="2336199" cy="759693"/>
          </a:xfrm>
          <a:prstGeom prst="rect">
            <a:avLst/>
          </a:prstGeom>
        </p:spPr>
      </p:pic>
      <p:pic>
        <p:nvPicPr>
          <p:cNvPr id="8" name="Image 7">
            <a:extLst>
              <a:ext uri="{FF2B5EF4-FFF2-40B4-BE49-F238E27FC236}">
                <a16:creationId xmlns:a16="http://schemas.microsoft.com/office/drawing/2014/main" id="{36DB5F7A-318C-0873-C454-ADDA6256FA70}"/>
              </a:ext>
            </a:extLst>
          </p:cNvPr>
          <p:cNvPicPr>
            <a:picLocks noChangeAspect="1"/>
          </p:cNvPicPr>
          <p:nvPr/>
        </p:nvPicPr>
        <p:blipFill>
          <a:blip r:embed="rId5"/>
          <a:stretch>
            <a:fillRect/>
          </a:stretch>
        </p:blipFill>
        <p:spPr>
          <a:xfrm>
            <a:off x="4765944" y="2460898"/>
            <a:ext cx="1779242" cy="3960440"/>
          </a:xfrm>
          <a:prstGeom prst="rect">
            <a:avLst/>
          </a:prstGeom>
        </p:spPr>
      </p:pic>
      <p:pic>
        <p:nvPicPr>
          <p:cNvPr id="10" name="Image 9">
            <a:extLst>
              <a:ext uri="{FF2B5EF4-FFF2-40B4-BE49-F238E27FC236}">
                <a16:creationId xmlns:a16="http://schemas.microsoft.com/office/drawing/2014/main" id="{67B2FD1C-4E30-DD17-6042-73D15BFE2EB4}"/>
              </a:ext>
            </a:extLst>
          </p:cNvPr>
          <p:cNvPicPr>
            <a:picLocks noChangeAspect="1"/>
          </p:cNvPicPr>
          <p:nvPr/>
        </p:nvPicPr>
        <p:blipFill>
          <a:blip r:embed="rId6"/>
          <a:stretch>
            <a:fillRect/>
          </a:stretch>
        </p:blipFill>
        <p:spPr>
          <a:xfrm>
            <a:off x="6688857" y="2460898"/>
            <a:ext cx="5363580" cy="3488382"/>
          </a:xfrm>
          <a:prstGeom prst="rect">
            <a:avLst/>
          </a:prstGeom>
        </p:spPr>
      </p:pic>
    </p:spTree>
    <p:extLst>
      <p:ext uri="{BB962C8B-B14F-4D97-AF65-F5344CB8AC3E}">
        <p14:creationId xmlns:p14="http://schemas.microsoft.com/office/powerpoint/2010/main" val="2046553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Exécuter / </a:t>
            </a:r>
            <a:r>
              <a:rPr kumimoji="0" lang="fr-FR" b="0" i="0" u="none" strike="noStrike" kern="1200" cap="none" spc="0" normalizeH="0" baseline="0" noProof="0" dirty="0">
                <a:ln>
                  <a:noFill/>
                </a:ln>
                <a:solidFill>
                  <a:srgbClr val="636CAD"/>
                </a:solidFill>
                <a:effectLst/>
                <a:uLnTx/>
                <a:uFillTx/>
                <a:latin typeface="Arial"/>
                <a:ea typeface="+mn-ea"/>
                <a:cs typeface="+mn-cs"/>
              </a:rPr>
              <a:t>Débuguer avec PyCharm en utilisant des configurations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Wingdings" panose="05000000000000000000" pitchFamily="2" charset="2"/>
              <a:buChar char="q"/>
            </a:pPr>
            <a:r>
              <a:rPr lang="fr-FR" dirty="0">
                <a:latin typeface="+mn-lt"/>
              </a:rPr>
              <a:t>Créer ensuite une configuration pour exécuter / débuguer une suite de test et une autre configuration pour exécuter / débuguer un seul cas de test spécifique :</a:t>
            </a:r>
          </a:p>
          <a:p>
            <a:pPr marL="342900" indent="-342900">
              <a:spcBef>
                <a:spcPts val="0"/>
              </a:spcBef>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mn-lt"/>
              <a:cs typeface="Arial"/>
            </a:endParaRPr>
          </a:p>
        </p:txBody>
      </p:sp>
      <p:pic>
        <p:nvPicPr>
          <p:cNvPr id="6" name="Image 5">
            <a:extLst>
              <a:ext uri="{FF2B5EF4-FFF2-40B4-BE49-F238E27FC236}">
                <a16:creationId xmlns:a16="http://schemas.microsoft.com/office/drawing/2014/main" id="{39FD5F70-B9D9-A7C2-3684-D36A444D51C1}"/>
              </a:ext>
            </a:extLst>
          </p:cNvPr>
          <p:cNvPicPr>
            <a:picLocks noChangeAspect="1"/>
          </p:cNvPicPr>
          <p:nvPr/>
        </p:nvPicPr>
        <p:blipFill>
          <a:blip r:embed="rId4"/>
          <a:stretch>
            <a:fillRect/>
          </a:stretch>
        </p:blipFill>
        <p:spPr>
          <a:xfrm>
            <a:off x="2334359" y="2168338"/>
            <a:ext cx="4586973" cy="2993045"/>
          </a:xfrm>
          <a:prstGeom prst="rect">
            <a:avLst/>
          </a:prstGeom>
        </p:spPr>
      </p:pic>
      <p:pic>
        <p:nvPicPr>
          <p:cNvPr id="11" name="Image 10">
            <a:extLst>
              <a:ext uri="{FF2B5EF4-FFF2-40B4-BE49-F238E27FC236}">
                <a16:creationId xmlns:a16="http://schemas.microsoft.com/office/drawing/2014/main" id="{9A39DAD8-A834-084F-3ACE-928C5F7A5CDC}"/>
              </a:ext>
            </a:extLst>
          </p:cNvPr>
          <p:cNvPicPr>
            <a:picLocks noChangeAspect="1"/>
          </p:cNvPicPr>
          <p:nvPr/>
        </p:nvPicPr>
        <p:blipFill>
          <a:blip r:embed="rId5"/>
          <a:stretch>
            <a:fillRect/>
          </a:stretch>
        </p:blipFill>
        <p:spPr>
          <a:xfrm>
            <a:off x="6983897" y="2168337"/>
            <a:ext cx="4923180" cy="2993045"/>
          </a:xfrm>
          <a:prstGeom prst="rect">
            <a:avLst/>
          </a:prstGeom>
        </p:spPr>
      </p:pic>
    </p:spTree>
    <p:extLst>
      <p:ext uri="{BB962C8B-B14F-4D97-AF65-F5344CB8AC3E}">
        <p14:creationId xmlns:p14="http://schemas.microsoft.com/office/powerpoint/2010/main" val="698160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Exécuter / </a:t>
            </a:r>
            <a:r>
              <a:rPr kumimoji="0" lang="fr-FR" b="0" i="0" u="none" strike="noStrike" kern="1200" cap="none" spc="0" normalizeH="0" baseline="0" noProof="0" dirty="0">
                <a:ln>
                  <a:noFill/>
                </a:ln>
                <a:solidFill>
                  <a:srgbClr val="636CAD"/>
                </a:solidFill>
                <a:effectLst/>
                <a:uLnTx/>
                <a:uFillTx/>
                <a:latin typeface="Arial"/>
                <a:ea typeface="+mn-ea"/>
                <a:cs typeface="+mn-cs"/>
              </a:rPr>
              <a:t>Débuguer avec PyCharm en utilisant des configurations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Wingdings" panose="05000000000000000000" pitchFamily="2" charset="2"/>
              <a:buChar char="q"/>
            </a:pPr>
            <a:r>
              <a:rPr lang="fr-FR" dirty="0">
                <a:latin typeface="+mn-lt"/>
              </a:rPr>
              <a:t>Exemple d’exécution d’une suite de test : </a:t>
            </a:r>
          </a:p>
          <a:p>
            <a:pPr marL="342900" indent="-342900">
              <a:spcBef>
                <a:spcPts val="0"/>
              </a:spcBef>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mn-lt"/>
              <a:cs typeface="Arial"/>
            </a:endParaRPr>
          </a:p>
        </p:txBody>
      </p:sp>
      <p:pic>
        <p:nvPicPr>
          <p:cNvPr id="6" name="Image 5">
            <a:extLst>
              <a:ext uri="{FF2B5EF4-FFF2-40B4-BE49-F238E27FC236}">
                <a16:creationId xmlns:a16="http://schemas.microsoft.com/office/drawing/2014/main" id="{071871AB-A5A1-3D6E-295B-827744EAD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5620" y="1978361"/>
            <a:ext cx="6840760" cy="4412821"/>
          </a:xfrm>
          <a:prstGeom prst="rect">
            <a:avLst/>
          </a:prstGeom>
        </p:spPr>
      </p:pic>
    </p:spTree>
    <p:extLst>
      <p:ext uri="{BB962C8B-B14F-4D97-AF65-F5344CB8AC3E}">
        <p14:creationId xmlns:p14="http://schemas.microsoft.com/office/powerpoint/2010/main" val="393239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Exécuter / </a:t>
            </a:r>
            <a:r>
              <a:rPr kumimoji="0" lang="fr-FR" b="0" i="0" u="none" strike="noStrike" kern="1200" cap="none" spc="0" normalizeH="0" baseline="0" noProof="0" dirty="0">
                <a:ln>
                  <a:noFill/>
                </a:ln>
                <a:solidFill>
                  <a:srgbClr val="636CAD"/>
                </a:solidFill>
                <a:effectLst/>
                <a:uLnTx/>
                <a:uFillTx/>
                <a:latin typeface="Arial"/>
                <a:ea typeface="+mn-ea"/>
                <a:cs typeface="+mn-cs"/>
              </a:rPr>
              <a:t>Débuguer avec PyCharm en utilisant des configurations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Wingdings" panose="05000000000000000000" pitchFamily="2" charset="2"/>
              <a:buChar char="q"/>
            </a:pPr>
            <a:r>
              <a:rPr lang="fr-FR" dirty="0">
                <a:latin typeface="+mn-lt"/>
              </a:rPr>
              <a:t>Exemple d’exécution d’un cas de test spécifique : </a:t>
            </a:r>
          </a:p>
          <a:p>
            <a:pPr marL="342900" indent="-342900">
              <a:spcBef>
                <a:spcPts val="0"/>
              </a:spcBef>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mn-lt"/>
              <a:cs typeface="Arial"/>
            </a:endParaRPr>
          </a:p>
        </p:txBody>
      </p:sp>
      <p:pic>
        <p:nvPicPr>
          <p:cNvPr id="5" name="Image 4" descr="Une image contenant texte, capture d’écran, logiciel, Logiciel multimédia&#10;&#10;Description générée automatiquement">
            <a:extLst>
              <a:ext uri="{FF2B5EF4-FFF2-40B4-BE49-F238E27FC236}">
                <a16:creationId xmlns:a16="http://schemas.microsoft.com/office/drawing/2014/main" id="{D182B77C-3A84-3A47-28A1-25F7B46EC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0326" y="1986531"/>
            <a:ext cx="7051348" cy="4548667"/>
          </a:xfrm>
          <a:prstGeom prst="rect">
            <a:avLst/>
          </a:prstGeom>
        </p:spPr>
      </p:pic>
    </p:spTree>
    <p:extLst>
      <p:ext uri="{BB962C8B-B14F-4D97-AF65-F5344CB8AC3E}">
        <p14:creationId xmlns:p14="http://schemas.microsoft.com/office/powerpoint/2010/main" val="3386557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Rédiger / Exécuter les scripts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lang="fr-FR" dirty="0">
                <a:solidFill>
                  <a:srgbClr val="636CAD"/>
                </a:solidFill>
                <a:latin typeface="Arial"/>
              </a:rPr>
              <a:t>Exécuter / </a:t>
            </a:r>
            <a:r>
              <a:rPr kumimoji="0" lang="fr-FR" b="0" i="0" u="none" strike="noStrike" kern="1200" cap="none" spc="0" normalizeH="0" baseline="0" noProof="0" dirty="0">
                <a:ln>
                  <a:noFill/>
                </a:ln>
                <a:solidFill>
                  <a:srgbClr val="636CAD"/>
                </a:solidFill>
                <a:effectLst/>
                <a:uLnTx/>
                <a:uFillTx/>
                <a:latin typeface="Arial"/>
                <a:ea typeface="+mn-ea"/>
                <a:cs typeface="+mn-cs"/>
              </a:rPr>
              <a:t>Débuguer avec PyCharm en utilisant des configurations</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Wingdings" panose="05000000000000000000" pitchFamily="2" charset="2"/>
              <a:buChar char="q"/>
            </a:pPr>
            <a:r>
              <a:rPr lang="fr-FR" dirty="0">
                <a:latin typeface="+mn-lt"/>
              </a:rPr>
              <a:t>Exemple de debug d’un cas de test spécifique : </a:t>
            </a:r>
          </a:p>
          <a:p>
            <a:pPr marL="342900" indent="-342900">
              <a:spcBef>
                <a:spcPts val="0"/>
              </a:spcBef>
              <a:buFont typeface="Wingdings" panose="05000000000000000000" pitchFamily="2" charset="2"/>
              <a:buChar char="q"/>
            </a:pPr>
            <a:endParaRPr lang="fr-FR" dirty="0">
              <a:latin typeface="+mn-lt"/>
            </a:endParaRP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mn-lt"/>
              <a:cs typeface="Arial"/>
            </a:endParaRPr>
          </a:p>
        </p:txBody>
      </p:sp>
      <p:pic>
        <p:nvPicPr>
          <p:cNvPr id="6" name="Image 5" descr="Une image contenant texte, capture d’écran, logiciel, Logiciel multimédia&#10;&#10;Description générée automatiquement">
            <a:extLst>
              <a:ext uri="{FF2B5EF4-FFF2-40B4-BE49-F238E27FC236}">
                <a16:creationId xmlns:a16="http://schemas.microsoft.com/office/drawing/2014/main" id="{E74415D8-86C7-A2A0-7A9C-2E9ADFD16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535" y="1998816"/>
            <a:ext cx="6990929" cy="4509692"/>
          </a:xfrm>
          <a:prstGeom prst="rect">
            <a:avLst/>
          </a:prstGeom>
        </p:spPr>
      </p:pic>
    </p:spTree>
    <p:extLst>
      <p:ext uri="{BB962C8B-B14F-4D97-AF65-F5344CB8AC3E}">
        <p14:creationId xmlns:p14="http://schemas.microsoft.com/office/powerpoint/2010/main" val="3914895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b="1" dirty="0"/>
              <a:t>03</a:t>
            </a:r>
          </a:p>
        </p:txBody>
      </p:sp>
      <p:sp>
        <p:nvSpPr>
          <p:cNvPr id="4" name="Espace réservé du texte 3"/>
          <p:cNvSpPr>
            <a:spLocks noGrp="1"/>
          </p:cNvSpPr>
          <p:nvPr>
            <p:ph type="body" sz="quarter" idx="38"/>
          </p:nvPr>
        </p:nvSpPr>
        <p:spPr>
          <a:xfrm>
            <a:off x="1127448" y="4010969"/>
            <a:ext cx="5650643" cy="533871"/>
          </a:xfrm>
        </p:spPr>
        <p:txBody>
          <a:bodyPr/>
          <a:lstStyle/>
          <a:p>
            <a:r>
              <a:rPr lang="fr-FR" sz="2400" dirty="0"/>
              <a:t>Les sélecteurs</a:t>
            </a:r>
          </a:p>
        </p:txBody>
      </p:sp>
      <p:pic>
        <p:nvPicPr>
          <p:cNvPr id="8" name="Espace réservé pour une image  7"/>
          <p:cNvPicPr>
            <a:picLocks noGrp="1" noChangeAspect="1"/>
          </p:cNvPicPr>
          <p:nvPr>
            <p:ph type="pic" sz="quarter" idx="39"/>
          </p:nvPr>
        </p:nvPicPr>
        <p:blipFill>
          <a:blip r:embed="rId3">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1914293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Robot Framework est un framework d’automatisation de test basé sur le langage python, permettant de concevoir et exécuter des tests de validation.</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Robot Framework a été initialement conçu par Pekka Klärck en 2005.</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La première version a été développée pour Nokia Networks.</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La plateforme est actuellement financée par la Robot Framework Foundation dont Pekka Klärck est le lead developer.</a:t>
            </a: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Introduction</a:t>
            </a:r>
            <a:endParaRPr lang="fr-FR" dirty="0"/>
          </a:p>
        </p:txBody>
      </p:sp>
      <p:pic>
        <p:nvPicPr>
          <p:cNvPr id="2" name="Image 1">
            <a:extLst>
              <a:ext uri="{FF2B5EF4-FFF2-40B4-BE49-F238E27FC236}">
                <a16:creationId xmlns:a16="http://schemas.microsoft.com/office/drawing/2014/main" id="{DFD245EB-C193-FEC5-6930-70E1377A7C74}"/>
              </a:ext>
            </a:extLst>
          </p:cNvPr>
          <p:cNvPicPr>
            <a:picLocks noChangeAspect="1"/>
          </p:cNvPicPr>
          <p:nvPr/>
        </p:nvPicPr>
        <p:blipFill>
          <a:blip r:embed="rId4"/>
          <a:stretch>
            <a:fillRect/>
          </a:stretch>
        </p:blipFill>
        <p:spPr>
          <a:xfrm>
            <a:off x="8256240" y="3379268"/>
            <a:ext cx="2903800" cy="2180084"/>
          </a:xfrm>
          <a:prstGeom prst="rect">
            <a:avLst/>
          </a:prstGeom>
        </p:spPr>
      </p:pic>
    </p:spTree>
    <p:extLst>
      <p:ext uri="{BB962C8B-B14F-4D97-AF65-F5344CB8AC3E}">
        <p14:creationId xmlns:p14="http://schemas.microsoft.com/office/powerpoint/2010/main" val="199066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2275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dirty="0"/>
          </a:p>
        </p:txBody>
      </p:sp>
      <p:graphicFrame>
        <p:nvGraphicFramePr>
          <p:cNvPr id="5" name="Objet 4">
            <a:extLst>
              <a:ext uri="{FF2B5EF4-FFF2-40B4-BE49-F238E27FC236}">
                <a16:creationId xmlns:a16="http://schemas.microsoft.com/office/drawing/2014/main" id="{6EC85356-7D92-196F-365E-B643D2C95DCB}"/>
              </a:ext>
            </a:extLst>
          </p:cNvPr>
          <p:cNvGraphicFramePr>
            <a:graphicFrameLocks noChangeAspect="1"/>
          </p:cNvGraphicFramePr>
          <p:nvPr/>
        </p:nvGraphicFramePr>
        <p:xfrm>
          <a:off x="2305809" y="1523125"/>
          <a:ext cx="8449772" cy="2725990"/>
        </p:xfrm>
        <a:graphic>
          <a:graphicData uri="http://schemas.openxmlformats.org/presentationml/2006/ole">
            <mc:AlternateContent xmlns:mc="http://schemas.openxmlformats.org/markup-compatibility/2006">
              <mc:Choice xmlns:v="urn:schemas-microsoft-com:vml" Requires="v">
                <p:oleObj name="Document" r:id="rId4" imgW="7752084" imgH="2500908" progId="Word.Document.8">
                  <p:embed/>
                </p:oleObj>
              </mc:Choice>
              <mc:Fallback>
                <p:oleObj name="Document" r:id="rId4" imgW="7752084" imgH="2500908" progId="Word.Document.8">
                  <p:embed/>
                  <p:pic>
                    <p:nvPicPr>
                      <p:cNvPr id="5" name="Objet 4">
                        <a:extLst>
                          <a:ext uri="{FF2B5EF4-FFF2-40B4-BE49-F238E27FC236}">
                            <a16:creationId xmlns:a16="http://schemas.microsoft.com/office/drawing/2014/main" id="{6EC85356-7D92-196F-365E-B643D2C95DCB}"/>
                          </a:ext>
                        </a:extLst>
                      </p:cNvPr>
                      <p:cNvPicPr/>
                      <p:nvPr/>
                    </p:nvPicPr>
                    <p:blipFill>
                      <a:blip r:embed="rId5"/>
                      <a:stretch>
                        <a:fillRect/>
                      </a:stretch>
                    </p:blipFill>
                    <p:spPr>
                      <a:xfrm>
                        <a:off x="2305809" y="1523125"/>
                        <a:ext cx="8449772" cy="2725990"/>
                      </a:xfrm>
                      <a:prstGeom prst="rect">
                        <a:avLst/>
                      </a:prstGeom>
                    </p:spPr>
                  </p:pic>
                </p:oleObj>
              </mc:Fallback>
            </mc:AlternateContent>
          </a:graphicData>
        </a:graphic>
      </p:graphicFrame>
      <p:sp>
        <p:nvSpPr>
          <p:cNvPr id="8" name="Espace réservé du texte 2">
            <a:extLst>
              <a:ext uri="{FF2B5EF4-FFF2-40B4-BE49-F238E27FC236}">
                <a16:creationId xmlns:a16="http://schemas.microsoft.com/office/drawing/2014/main" id="{F2A525A1-59A7-9DB8-2C69-9E2609EA434D}"/>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Les Sélecteurs</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Terminologie</a:t>
            </a:r>
            <a:endParaRPr lang="fr-FR" dirty="0"/>
          </a:p>
        </p:txBody>
      </p:sp>
      <p:pic>
        <p:nvPicPr>
          <p:cNvPr id="6" name="Image 5">
            <a:extLst>
              <a:ext uri="{FF2B5EF4-FFF2-40B4-BE49-F238E27FC236}">
                <a16:creationId xmlns:a16="http://schemas.microsoft.com/office/drawing/2014/main" id="{D3C567F6-2FC3-70E4-C89B-1F7349F42E9A}"/>
              </a:ext>
            </a:extLst>
          </p:cNvPr>
          <p:cNvPicPr>
            <a:picLocks noChangeAspect="1"/>
          </p:cNvPicPr>
          <p:nvPr/>
        </p:nvPicPr>
        <p:blipFill>
          <a:blip r:embed="rId6"/>
          <a:stretch>
            <a:fillRect/>
          </a:stretch>
        </p:blipFill>
        <p:spPr>
          <a:xfrm>
            <a:off x="2272081" y="4343550"/>
            <a:ext cx="8309568" cy="1225402"/>
          </a:xfrm>
          <a:prstGeom prst="rect">
            <a:avLst/>
          </a:prstGeom>
        </p:spPr>
      </p:pic>
    </p:spTree>
    <p:extLst>
      <p:ext uri="{BB962C8B-B14F-4D97-AF65-F5344CB8AC3E}">
        <p14:creationId xmlns:p14="http://schemas.microsoft.com/office/powerpoint/2010/main" val="1453676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2275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dirty="0"/>
          </a:p>
        </p:txBody>
      </p:sp>
      <p:sp>
        <p:nvSpPr>
          <p:cNvPr id="4" name="Espace réservé du contenu 8">
            <a:extLst>
              <a:ext uri="{FF2B5EF4-FFF2-40B4-BE49-F238E27FC236}">
                <a16:creationId xmlns:a16="http://schemas.microsoft.com/office/drawing/2014/main" id="{9AD5B45C-D59F-B23E-A621-0BA0D8B1CBA3}"/>
              </a:ext>
            </a:extLst>
          </p:cNvPr>
          <p:cNvSpPr txBox="1">
            <a:spLocks/>
          </p:cNvSpPr>
          <p:nvPr/>
        </p:nvSpPr>
        <p:spPr>
          <a:xfrm>
            <a:off x="2307387" y="4461056"/>
            <a:ext cx="8207376" cy="18007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fr-FR" sz="1200" dirty="0"/>
          </a:p>
          <a:p>
            <a:pPr>
              <a:spcBef>
                <a:spcPts val="0"/>
              </a:spcBef>
              <a:buFont typeface="Wingdings" panose="05000000000000000000" pitchFamily="2" charset="2"/>
              <a:buChar char="q"/>
            </a:pPr>
            <a:r>
              <a:rPr lang="fr-FR" sz="1400" b="1" dirty="0"/>
              <a:t>Parent</a:t>
            </a:r>
            <a:r>
              <a:rPr lang="fr-FR" sz="1400" dirty="0"/>
              <a:t>: Chaque Elément et Attribut a un seul parent </a:t>
            </a:r>
          </a:p>
          <a:p>
            <a:pPr>
              <a:spcBef>
                <a:spcPts val="0"/>
              </a:spcBef>
              <a:buFont typeface="Wingdings" panose="05000000000000000000" pitchFamily="2" charset="2"/>
              <a:buChar char="q"/>
            </a:pPr>
            <a:r>
              <a:rPr lang="fr-FR" sz="1400" b="1" dirty="0"/>
              <a:t>Enfant</a:t>
            </a:r>
            <a:r>
              <a:rPr lang="fr-FR" sz="1400" dirty="0"/>
              <a:t>: Chaque Elément peut avoir aucun, un ou plusieurs enfants</a:t>
            </a:r>
          </a:p>
          <a:p>
            <a:pPr>
              <a:spcBef>
                <a:spcPts val="0"/>
              </a:spcBef>
              <a:buFont typeface="Wingdings" panose="05000000000000000000" pitchFamily="2" charset="2"/>
              <a:buChar char="q"/>
            </a:pPr>
            <a:r>
              <a:rPr lang="fr-FR" sz="1400" b="1" dirty="0"/>
              <a:t>Ancêtre</a:t>
            </a:r>
            <a:r>
              <a:rPr lang="fr-FR" sz="1400" dirty="0"/>
              <a:t>: Grand parent, arrière parent, jusqu’à la racine</a:t>
            </a:r>
          </a:p>
          <a:p>
            <a:pPr>
              <a:spcBef>
                <a:spcPts val="0"/>
              </a:spcBef>
              <a:buFont typeface="Wingdings" panose="05000000000000000000" pitchFamily="2" charset="2"/>
              <a:buChar char="q"/>
            </a:pPr>
            <a:r>
              <a:rPr lang="fr-FR" sz="1400" b="1" dirty="0"/>
              <a:t>Descendant</a:t>
            </a:r>
            <a:r>
              <a:rPr lang="fr-FR" sz="1400" dirty="0"/>
              <a:t>: Petit enfant, arrière petit enfant, tous les sous </a:t>
            </a:r>
            <a:r>
              <a:rPr lang="fr-FR" sz="1400" dirty="0" err="1"/>
              <a:t>nodes</a:t>
            </a:r>
            <a:endParaRPr lang="fr-FR" sz="1400" dirty="0"/>
          </a:p>
          <a:p>
            <a:pPr>
              <a:spcBef>
                <a:spcPts val="0"/>
              </a:spcBef>
              <a:buFont typeface="Wingdings" panose="05000000000000000000" pitchFamily="2" charset="2"/>
              <a:buChar char="q"/>
            </a:pPr>
            <a:r>
              <a:rPr lang="fr-FR" sz="1400" b="1" dirty="0"/>
              <a:t>Sibling : </a:t>
            </a:r>
            <a:r>
              <a:rPr lang="fr-FR" sz="1400" dirty="0"/>
              <a:t>Frère et sœur de l’élément</a:t>
            </a:r>
          </a:p>
        </p:txBody>
      </p:sp>
      <p:graphicFrame>
        <p:nvGraphicFramePr>
          <p:cNvPr id="5" name="Objet 4">
            <a:extLst>
              <a:ext uri="{FF2B5EF4-FFF2-40B4-BE49-F238E27FC236}">
                <a16:creationId xmlns:a16="http://schemas.microsoft.com/office/drawing/2014/main" id="{6EC85356-7D92-196F-365E-B643D2C95DCB}"/>
              </a:ext>
            </a:extLst>
          </p:cNvPr>
          <p:cNvGraphicFramePr>
            <a:graphicFrameLocks noChangeAspect="1"/>
          </p:cNvGraphicFramePr>
          <p:nvPr>
            <p:extLst>
              <p:ext uri="{D42A27DB-BD31-4B8C-83A1-F6EECF244321}">
                <p14:modId xmlns:p14="http://schemas.microsoft.com/office/powerpoint/2010/main" val="1163170420"/>
              </p:ext>
            </p:extLst>
          </p:nvPr>
        </p:nvGraphicFramePr>
        <p:xfrm>
          <a:off x="2305809" y="1523125"/>
          <a:ext cx="8449772" cy="2725990"/>
        </p:xfrm>
        <a:graphic>
          <a:graphicData uri="http://schemas.openxmlformats.org/presentationml/2006/ole">
            <mc:AlternateContent xmlns:mc="http://schemas.openxmlformats.org/markup-compatibility/2006">
              <mc:Choice xmlns:v="urn:schemas-microsoft-com:vml" Requires="v">
                <p:oleObj name="Document" r:id="rId3" imgW="7752084" imgH="2500908" progId="Word.Document.8">
                  <p:embed/>
                </p:oleObj>
              </mc:Choice>
              <mc:Fallback>
                <p:oleObj name="Document" r:id="rId3" imgW="7752084" imgH="2500908" progId="Word.Document.8">
                  <p:embed/>
                  <p:pic>
                    <p:nvPicPr>
                      <p:cNvPr id="5" name="Objet 4">
                        <a:extLst>
                          <a:ext uri="{FF2B5EF4-FFF2-40B4-BE49-F238E27FC236}">
                            <a16:creationId xmlns:a16="http://schemas.microsoft.com/office/drawing/2014/main" id="{6EC85356-7D92-196F-365E-B643D2C95DCB}"/>
                          </a:ext>
                        </a:extLst>
                      </p:cNvPr>
                      <p:cNvPicPr/>
                      <p:nvPr/>
                    </p:nvPicPr>
                    <p:blipFill>
                      <a:blip r:embed="rId4"/>
                      <a:stretch>
                        <a:fillRect/>
                      </a:stretch>
                    </p:blipFill>
                    <p:spPr>
                      <a:xfrm>
                        <a:off x="2305809" y="1523125"/>
                        <a:ext cx="8449772" cy="2725990"/>
                      </a:xfrm>
                      <a:prstGeom prst="rect">
                        <a:avLst/>
                      </a:prstGeom>
                    </p:spPr>
                  </p:pic>
                </p:oleObj>
              </mc:Fallback>
            </mc:AlternateContent>
          </a:graphicData>
        </a:graphic>
      </p:graphicFrame>
      <p:sp>
        <p:nvSpPr>
          <p:cNvPr id="8" name="Espace réservé du texte 2">
            <a:extLst>
              <a:ext uri="{FF2B5EF4-FFF2-40B4-BE49-F238E27FC236}">
                <a16:creationId xmlns:a16="http://schemas.microsoft.com/office/drawing/2014/main" id="{F2A525A1-59A7-9DB8-2C69-9E2609EA434D}"/>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Les Sélecteurs</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Relations entre les balises</a:t>
            </a:r>
            <a:endParaRPr lang="fr-FR" dirty="0"/>
          </a:p>
        </p:txBody>
      </p:sp>
    </p:spTree>
    <p:extLst>
      <p:ext uri="{BB962C8B-B14F-4D97-AF65-F5344CB8AC3E}">
        <p14:creationId xmlns:p14="http://schemas.microsoft.com/office/powerpoint/2010/main" val="967303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2275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dirty="0"/>
          </a:p>
        </p:txBody>
      </p:sp>
      <p:graphicFrame>
        <p:nvGraphicFramePr>
          <p:cNvPr id="11" name="Tableau 10">
            <a:extLst>
              <a:ext uri="{FF2B5EF4-FFF2-40B4-BE49-F238E27FC236}">
                <a16:creationId xmlns:a16="http://schemas.microsoft.com/office/drawing/2014/main" id="{53C3EB63-A029-F304-AF92-CCB0CD70FDCA}"/>
              </a:ext>
            </a:extLst>
          </p:cNvPr>
          <p:cNvGraphicFramePr>
            <a:graphicFrameLocks noGrp="1"/>
          </p:cNvGraphicFramePr>
          <p:nvPr>
            <p:extLst>
              <p:ext uri="{D42A27DB-BD31-4B8C-83A1-F6EECF244321}">
                <p14:modId xmlns:p14="http://schemas.microsoft.com/office/powerpoint/2010/main" val="1002721422"/>
              </p:ext>
            </p:extLst>
          </p:nvPr>
        </p:nvGraphicFramePr>
        <p:xfrm>
          <a:off x="2281807" y="3576587"/>
          <a:ext cx="8500380" cy="2905868"/>
        </p:xfrm>
        <a:graphic>
          <a:graphicData uri="http://schemas.openxmlformats.org/drawingml/2006/table">
            <a:tbl>
              <a:tblPr firstRow="1" bandRow="1"/>
              <a:tblGrid>
                <a:gridCol w="4250190">
                  <a:extLst>
                    <a:ext uri="{9D8B030D-6E8A-4147-A177-3AD203B41FA5}">
                      <a16:colId xmlns:a16="http://schemas.microsoft.com/office/drawing/2014/main" val="2886730312"/>
                    </a:ext>
                  </a:extLst>
                </a:gridCol>
                <a:gridCol w="4250190">
                  <a:extLst>
                    <a:ext uri="{9D8B030D-6E8A-4147-A177-3AD203B41FA5}">
                      <a16:colId xmlns:a16="http://schemas.microsoft.com/office/drawing/2014/main" val="3040176237"/>
                    </a:ext>
                  </a:extLst>
                </a:gridCol>
              </a:tblGrid>
              <a:tr h="40807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Expression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1938895632"/>
                  </a:ext>
                </a:extLst>
              </a:tr>
              <a:tr h="4080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//input</a:t>
                      </a: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a:solidFill>
                            <a:srgbClr val="000000"/>
                          </a:solidFill>
                          <a:effectLst/>
                          <a:latin typeface="Arial" panose="020B0604020202020204" pitchFamily="34" charset="0"/>
                        </a:rPr>
                        <a:t>Sélectionne tous les éléments avec le nom input</a:t>
                      </a: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609606727"/>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//input[@name='orderby']</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tous les éléments avec le nom input qui ont l'attribut name égal à orderby</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036072862"/>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(//input)[1]</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 premier élément de la liste qui contient tous les éléments avec le nom input</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286778832"/>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//*[@type='hidden']</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tous les éléments qui ont l'attribut type</a:t>
                      </a:r>
                      <a:r>
                        <a:rPr lang="fr-FR" sz="1400" b="0" i="0" u="none" strike="noStrike" baseline="0" dirty="0">
                          <a:solidFill>
                            <a:srgbClr val="000000"/>
                          </a:solidFill>
                          <a:effectLst/>
                          <a:latin typeface="Arial" panose="020B0604020202020204" pitchFamily="34" charset="0"/>
                        </a:rPr>
                        <a:t> </a:t>
                      </a:r>
                      <a:r>
                        <a:rPr lang="fr-FR" sz="1400" b="0" i="0" u="none" strike="noStrike" dirty="0">
                          <a:solidFill>
                            <a:srgbClr val="000000"/>
                          </a:solidFill>
                          <a:effectLst/>
                          <a:latin typeface="Arial" panose="020B0604020202020204" pitchFamily="34" charset="0"/>
                        </a:rPr>
                        <a:t>égal à hidden</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1779981582"/>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//*[@type='submit']//parent::*[@id='searchbox']</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a:t>
                      </a:r>
                      <a:r>
                        <a:rPr lang="fr-FR" sz="1400" b="0" i="0" u="none" strike="noStrike" baseline="0" dirty="0">
                          <a:solidFill>
                            <a:srgbClr val="000000"/>
                          </a:solidFill>
                          <a:effectLst/>
                          <a:latin typeface="Arial" panose="020B0604020202020204" pitchFamily="34" charset="0"/>
                        </a:rPr>
                        <a:t>élément parent qui a l’attribut id égal à </a:t>
                      </a:r>
                      <a:r>
                        <a:rPr lang="fr-FR" sz="1400" b="0" i="1" u="none" strike="noStrike" dirty="0">
                          <a:solidFill>
                            <a:srgbClr val="000000"/>
                          </a:solidFill>
                          <a:effectLst/>
                          <a:latin typeface="Arial" panose="020B0604020202020204" pitchFamily="34" charset="0"/>
                        </a:rPr>
                        <a:t>searchbox et qui a comme enfant </a:t>
                      </a:r>
                      <a:r>
                        <a:rPr lang="fr-FR" sz="1400" b="0" i="0" u="none" strike="noStrike" dirty="0">
                          <a:solidFill>
                            <a:srgbClr val="000000"/>
                          </a:solidFill>
                          <a:effectLst/>
                          <a:latin typeface="Arial" panose="020B0604020202020204" pitchFamily="34" charset="0"/>
                        </a:rPr>
                        <a:t>les éléments dont l'attribut type est égal à </a:t>
                      </a:r>
                      <a:r>
                        <a:rPr lang="fr-FR" sz="1400" b="0" i="1" u="none" strike="noStrike" dirty="0">
                          <a:solidFill>
                            <a:srgbClr val="000000"/>
                          </a:solidFill>
                          <a:effectLst/>
                          <a:latin typeface="Arial" panose="020B0604020202020204" pitchFamily="34" charset="0"/>
                        </a:rPr>
                        <a:t>submit</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1079635399"/>
                  </a:ext>
                </a:extLst>
              </a:tr>
            </a:tbl>
          </a:graphicData>
        </a:graphic>
      </p:graphicFrame>
      <p:graphicFrame>
        <p:nvGraphicFramePr>
          <p:cNvPr id="12" name="Objet 11">
            <a:extLst>
              <a:ext uri="{FF2B5EF4-FFF2-40B4-BE49-F238E27FC236}">
                <a16:creationId xmlns:a16="http://schemas.microsoft.com/office/drawing/2014/main" id="{CA18DAAC-A438-3FEC-3D11-EA5FDDECF132}"/>
              </a:ext>
            </a:extLst>
          </p:cNvPr>
          <p:cNvGraphicFramePr>
            <a:graphicFrameLocks noChangeAspect="1"/>
          </p:cNvGraphicFramePr>
          <p:nvPr>
            <p:extLst>
              <p:ext uri="{D42A27DB-BD31-4B8C-83A1-F6EECF244321}">
                <p14:modId xmlns:p14="http://schemas.microsoft.com/office/powerpoint/2010/main" val="174597239"/>
              </p:ext>
            </p:extLst>
          </p:nvPr>
        </p:nvGraphicFramePr>
        <p:xfrm>
          <a:off x="2347913" y="1393825"/>
          <a:ext cx="6977062" cy="2251075"/>
        </p:xfrm>
        <a:graphic>
          <a:graphicData uri="http://schemas.openxmlformats.org/presentationml/2006/ole">
            <mc:AlternateContent xmlns:mc="http://schemas.openxmlformats.org/markup-compatibility/2006">
              <mc:Choice xmlns:v="urn:schemas-microsoft-com:vml" Requires="v">
                <p:oleObj name="Document" r:id="rId3" imgW="7752084" imgH="2500908" progId="Word.Document.8">
                  <p:embed/>
                </p:oleObj>
              </mc:Choice>
              <mc:Fallback>
                <p:oleObj name="Document" r:id="rId3" imgW="7752084" imgH="2500908" progId="Word.Document.8">
                  <p:embed/>
                  <p:pic>
                    <p:nvPicPr>
                      <p:cNvPr id="12" name="Objet 11">
                        <a:extLst>
                          <a:ext uri="{FF2B5EF4-FFF2-40B4-BE49-F238E27FC236}">
                            <a16:creationId xmlns:a16="http://schemas.microsoft.com/office/drawing/2014/main" id="{CA18DAAC-A438-3FEC-3D11-EA5FDDECF132}"/>
                          </a:ext>
                        </a:extLst>
                      </p:cNvPr>
                      <p:cNvPicPr/>
                      <p:nvPr/>
                    </p:nvPicPr>
                    <p:blipFill>
                      <a:blip r:embed="rId4"/>
                      <a:stretch>
                        <a:fillRect/>
                      </a:stretch>
                    </p:blipFill>
                    <p:spPr>
                      <a:xfrm>
                        <a:off x="2347913" y="1393825"/>
                        <a:ext cx="6977062" cy="2251075"/>
                      </a:xfrm>
                      <a:prstGeom prst="rect">
                        <a:avLst/>
                      </a:prstGeom>
                    </p:spPr>
                  </p:pic>
                </p:oleObj>
              </mc:Fallback>
            </mc:AlternateContent>
          </a:graphicData>
        </a:graphic>
      </p:graphicFrame>
      <p:sp>
        <p:nvSpPr>
          <p:cNvPr id="6" name="Espace réservé du texte 2">
            <a:extLst>
              <a:ext uri="{FF2B5EF4-FFF2-40B4-BE49-F238E27FC236}">
                <a16:creationId xmlns:a16="http://schemas.microsoft.com/office/drawing/2014/main" id="{E4305684-ECAC-67EB-2CE1-6D926C8B1288}"/>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Les Sélecteurs</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Sélection des éléments avec Xpath</a:t>
            </a:r>
            <a:endParaRPr lang="fr-FR" dirty="0"/>
          </a:p>
        </p:txBody>
      </p:sp>
    </p:spTree>
    <p:extLst>
      <p:ext uri="{BB962C8B-B14F-4D97-AF65-F5344CB8AC3E}">
        <p14:creationId xmlns:p14="http://schemas.microsoft.com/office/powerpoint/2010/main" val="3383767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2275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dirty="0"/>
          </a:p>
        </p:txBody>
      </p:sp>
      <p:graphicFrame>
        <p:nvGraphicFramePr>
          <p:cNvPr id="6" name="Tableau 5">
            <a:extLst>
              <a:ext uri="{FF2B5EF4-FFF2-40B4-BE49-F238E27FC236}">
                <a16:creationId xmlns:a16="http://schemas.microsoft.com/office/drawing/2014/main" id="{40546B82-8489-3502-89A4-8C6A00571C9F}"/>
              </a:ext>
            </a:extLst>
          </p:cNvPr>
          <p:cNvGraphicFramePr>
            <a:graphicFrameLocks noGrp="1"/>
          </p:cNvGraphicFramePr>
          <p:nvPr>
            <p:extLst>
              <p:ext uri="{D42A27DB-BD31-4B8C-83A1-F6EECF244321}">
                <p14:modId xmlns:p14="http://schemas.microsoft.com/office/powerpoint/2010/main" val="1141836196"/>
              </p:ext>
            </p:extLst>
          </p:nvPr>
        </p:nvGraphicFramePr>
        <p:xfrm>
          <a:off x="2281807" y="3684545"/>
          <a:ext cx="8500380" cy="2380863"/>
        </p:xfrm>
        <a:graphic>
          <a:graphicData uri="http://schemas.openxmlformats.org/drawingml/2006/table">
            <a:tbl>
              <a:tblPr firstRow="1" bandRow="1"/>
              <a:tblGrid>
                <a:gridCol w="4250190">
                  <a:extLst>
                    <a:ext uri="{9D8B030D-6E8A-4147-A177-3AD203B41FA5}">
                      <a16:colId xmlns:a16="http://schemas.microsoft.com/office/drawing/2014/main" val="2886730312"/>
                    </a:ext>
                  </a:extLst>
                </a:gridCol>
                <a:gridCol w="4250190">
                  <a:extLst>
                    <a:ext uri="{9D8B030D-6E8A-4147-A177-3AD203B41FA5}">
                      <a16:colId xmlns:a16="http://schemas.microsoft.com/office/drawing/2014/main" val="3040176237"/>
                    </a:ext>
                  </a:extLst>
                </a:gridCol>
              </a:tblGrid>
              <a:tr h="43204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Expression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1938895632"/>
                  </a:ext>
                </a:extLst>
              </a:tr>
              <a:tr h="40807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//*[@id='searchbox']//child::*[@type='hidden']</a:t>
                      </a: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a:t>
                      </a:r>
                      <a:r>
                        <a:rPr lang="fr-FR" sz="1400" b="0" i="0" u="none" strike="noStrike" baseline="0" dirty="0">
                          <a:solidFill>
                            <a:srgbClr val="000000"/>
                          </a:solidFill>
                          <a:effectLst/>
                          <a:latin typeface="Arial" panose="020B0604020202020204" pitchFamily="34" charset="0"/>
                        </a:rPr>
                        <a:t>éléments enfants qui ont l’attribut type est égal à </a:t>
                      </a:r>
                      <a:r>
                        <a:rPr lang="fr-FR" sz="1400" b="0" i="1" u="none" strike="noStrike" dirty="0">
                          <a:solidFill>
                            <a:srgbClr val="000000"/>
                          </a:solidFill>
                          <a:effectLst/>
                          <a:latin typeface="Arial" panose="020B0604020202020204" pitchFamily="34" charset="0"/>
                        </a:rPr>
                        <a:t>hidden et qui ont comme parent </a:t>
                      </a:r>
                      <a:r>
                        <a:rPr lang="fr-FR" sz="1400" b="0" i="0" u="none" strike="noStrike" dirty="0">
                          <a:solidFill>
                            <a:srgbClr val="000000"/>
                          </a:solidFill>
                          <a:effectLst/>
                          <a:latin typeface="Arial" panose="020B0604020202020204" pitchFamily="34" charset="0"/>
                        </a:rPr>
                        <a:t>l’élément dont l'attribut id est égal à </a:t>
                      </a:r>
                      <a:r>
                        <a:rPr lang="fr-FR" sz="1400" b="0" i="1" u="none" strike="noStrike" dirty="0">
                          <a:solidFill>
                            <a:srgbClr val="000000"/>
                          </a:solidFill>
                          <a:effectLst/>
                          <a:latin typeface="Arial" panose="020B0604020202020204" pitchFamily="34" charset="0"/>
                        </a:rPr>
                        <a:t>searchbox</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609606727"/>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//*[@type='submit']//preceding::*[@type='hidden']</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0" i="0" u="none" strike="noStrike" dirty="0">
                          <a:solidFill>
                            <a:srgbClr val="000000"/>
                          </a:solidFill>
                          <a:effectLst/>
                          <a:latin typeface="Arial" panose="020B0604020202020204" pitchFamily="34" charset="0"/>
                        </a:rPr>
                        <a:t>Sélectionne les </a:t>
                      </a:r>
                      <a:r>
                        <a:rPr lang="fr-FR" sz="1400" b="0" i="0" u="none" strike="noStrike" baseline="0" dirty="0">
                          <a:solidFill>
                            <a:srgbClr val="000000"/>
                          </a:solidFill>
                          <a:effectLst/>
                          <a:latin typeface="Arial" panose="020B0604020202020204" pitchFamily="34" charset="0"/>
                        </a:rPr>
                        <a:t>éléments qui ont l’attribut type est égal à </a:t>
                      </a:r>
                      <a:r>
                        <a:rPr lang="fr-FR" sz="1400" b="0" i="1" u="none" strike="noStrike" dirty="0">
                          <a:solidFill>
                            <a:srgbClr val="000000"/>
                          </a:solidFill>
                          <a:effectLst/>
                          <a:latin typeface="Arial" panose="020B0604020202020204" pitchFamily="34" charset="0"/>
                        </a:rPr>
                        <a:t>hidden et qui sont avant </a:t>
                      </a:r>
                      <a:r>
                        <a:rPr lang="fr-FR" sz="1400" b="0" i="0" u="none" strike="noStrike" dirty="0">
                          <a:solidFill>
                            <a:srgbClr val="000000"/>
                          </a:solidFill>
                          <a:effectLst/>
                          <a:latin typeface="Arial" panose="020B0604020202020204" pitchFamily="34" charset="0"/>
                        </a:rPr>
                        <a:t>l’élément dont l'attribut type est égal à </a:t>
                      </a:r>
                      <a:r>
                        <a:rPr lang="fr-FR" sz="1400" b="0" i="1" u="none" strike="noStrike" dirty="0">
                          <a:solidFill>
                            <a:srgbClr val="000000"/>
                          </a:solidFill>
                          <a:effectLst/>
                          <a:latin typeface="Arial" panose="020B0604020202020204" pitchFamily="34" charset="0"/>
                        </a:rPr>
                        <a:t>submit. </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808358119"/>
                  </a:ext>
                </a:extLst>
              </a:tr>
              <a:tr h="4800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//*[@type='hidden']//following::*[@type='submit']</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0" i="0" u="none" strike="noStrike" dirty="0">
                          <a:solidFill>
                            <a:srgbClr val="000000"/>
                          </a:solidFill>
                          <a:effectLst/>
                          <a:latin typeface="Arial" panose="020B0604020202020204" pitchFamily="34" charset="0"/>
                        </a:rPr>
                        <a:t>Sélectionne les </a:t>
                      </a:r>
                      <a:r>
                        <a:rPr lang="fr-FR" sz="1400" b="0" i="0" u="none" strike="noStrike" baseline="0" dirty="0">
                          <a:solidFill>
                            <a:srgbClr val="000000"/>
                          </a:solidFill>
                          <a:effectLst/>
                          <a:latin typeface="Arial" panose="020B0604020202020204" pitchFamily="34" charset="0"/>
                        </a:rPr>
                        <a:t>éléments qui ont l’attribut type est égal à </a:t>
                      </a:r>
                      <a:r>
                        <a:rPr lang="fr-FR" sz="1400" b="0" i="1" u="none" strike="noStrike" dirty="0">
                          <a:solidFill>
                            <a:srgbClr val="000000"/>
                          </a:solidFill>
                          <a:effectLst/>
                          <a:latin typeface="Arial" panose="020B0604020202020204" pitchFamily="34" charset="0"/>
                        </a:rPr>
                        <a:t>submit et qui sont après </a:t>
                      </a:r>
                      <a:r>
                        <a:rPr lang="fr-FR" sz="1400" b="0" i="0" u="none" strike="noStrike" dirty="0">
                          <a:solidFill>
                            <a:srgbClr val="000000"/>
                          </a:solidFill>
                          <a:effectLst/>
                          <a:latin typeface="Arial" panose="020B0604020202020204" pitchFamily="34" charset="0"/>
                        </a:rPr>
                        <a:t>l’élément dont l'attribut type est égal à </a:t>
                      </a:r>
                      <a:r>
                        <a:rPr lang="fr-FR" sz="1400" b="0" i="1" u="none" strike="noStrike" dirty="0">
                          <a:solidFill>
                            <a:srgbClr val="000000"/>
                          </a:solidFill>
                          <a:effectLst/>
                          <a:latin typeface="Arial" panose="020B0604020202020204" pitchFamily="34" charset="0"/>
                        </a:rPr>
                        <a:t>hidden</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2237655621"/>
                  </a:ext>
                </a:extLst>
              </a:tr>
            </a:tbl>
          </a:graphicData>
        </a:graphic>
      </p:graphicFrame>
      <p:graphicFrame>
        <p:nvGraphicFramePr>
          <p:cNvPr id="7" name="Espace réservé du contenu 9">
            <a:extLst>
              <a:ext uri="{FF2B5EF4-FFF2-40B4-BE49-F238E27FC236}">
                <a16:creationId xmlns:a16="http://schemas.microsoft.com/office/drawing/2014/main" id="{D42DD69B-E46D-04FC-11E6-A88825CB1668}"/>
              </a:ext>
            </a:extLst>
          </p:cNvPr>
          <p:cNvGraphicFramePr>
            <a:graphicFrameLocks noChangeAspect="1"/>
          </p:cNvGraphicFramePr>
          <p:nvPr>
            <p:extLst>
              <p:ext uri="{D42A27DB-BD31-4B8C-83A1-F6EECF244321}">
                <p14:modId xmlns:p14="http://schemas.microsoft.com/office/powerpoint/2010/main" val="798370407"/>
              </p:ext>
            </p:extLst>
          </p:nvPr>
        </p:nvGraphicFramePr>
        <p:xfrm>
          <a:off x="2281238" y="1370013"/>
          <a:ext cx="7288212" cy="2351087"/>
        </p:xfrm>
        <a:graphic>
          <a:graphicData uri="http://schemas.openxmlformats.org/presentationml/2006/ole">
            <mc:AlternateContent xmlns:mc="http://schemas.openxmlformats.org/markup-compatibility/2006">
              <mc:Choice xmlns:v="urn:schemas-microsoft-com:vml" Requires="v">
                <p:oleObj name="Document" r:id="rId3" imgW="7752084" imgH="2500908" progId="Word.Document.8">
                  <p:embed/>
                </p:oleObj>
              </mc:Choice>
              <mc:Fallback>
                <p:oleObj name="Document" r:id="rId3" imgW="7752084" imgH="2500908" progId="Word.Document.8">
                  <p:embed/>
                  <p:pic>
                    <p:nvPicPr>
                      <p:cNvPr id="7" name="Espace réservé du contenu 9">
                        <a:extLst>
                          <a:ext uri="{FF2B5EF4-FFF2-40B4-BE49-F238E27FC236}">
                            <a16:creationId xmlns:a16="http://schemas.microsoft.com/office/drawing/2014/main" id="{D42DD69B-E46D-04FC-11E6-A88825CB1668}"/>
                          </a:ext>
                        </a:extLst>
                      </p:cNvPr>
                      <p:cNvPicPr/>
                      <p:nvPr/>
                    </p:nvPicPr>
                    <p:blipFill>
                      <a:blip r:embed="rId4"/>
                      <a:stretch>
                        <a:fillRect/>
                      </a:stretch>
                    </p:blipFill>
                    <p:spPr>
                      <a:xfrm>
                        <a:off x="2281238" y="1370013"/>
                        <a:ext cx="7288212" cy="2351087"/>
                      </a:xfrm>
                      <a:prstGeom prst="rect">
                        <a:avLst/>
                      </a:prstGeom>
                    </p:spPr>
                  </p:pic>
                </p:oleObj>
              </mc:Fallback>
            </mc:AlternateContent>
          </a:graphicData>
        </a:graphic>
      </p:graphicFrame>
      <p:sp>
        <p:nvSpPr>
          <p:cNvPr id="8" name="Espace réservé du texte 2">
            <a:extLst>
              <a:ext uri="{FF2B5EF4-FFF2-40B4-BE49-F238E27FC236}">
                <a16:creationId xmlns:a16="http://schemas.microsoft.com/office/drawing/2014/main" id="{1B246339-EE9E-BFC4-D0F6-6BDD4151662C}"/>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Les Sélecteurs</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Sélection des éléments avec Xpath</a:t>
            </a:r>
            <a:endParaRPr lang="fr-FR" dirty="0"/>
          </a:p>
        </p:txBody>
      </p:sp>
    </p:spTree>
    <p:extLst>
      <p:ext uri="{BB962C8B-B14F-4D97-AF65-F5344CB8AC3E}">
        <p14:creationId xmlns:p14="http://schemas.microsoft.com/office/powerpoint/2010/main" val="931746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2275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dirty="0"/>
          </a:p>
        </p:txBody>
      </p:sp>
      <p:graphicFrame>
        <p:nvGraphicFramePr>
          <p:cNvPr id="6" name="Tableau 5">
            <a:extLst>
              <a:ext uri="{FF2B5EF4-FFF2-40B4-BE49-F238E27FC236}">
                <a16:creationId xmlns:a16="http://schemas.microsoft.com/office/drawing/2014/main" id="{8B38D2F5-3043-2D39-F4BA-542F6B6450B4}"/>
              </a:ext>
            </a:extLst>
          </p:cNvPr>
          <p:cNvGraphicFramePr>
            <a:graphicFrameLocks noGrp="1"/>
          </p:cNvGraphicFramePr>
          <p:nvPr>
            <p:extLst>
              <p:ext uri="{D42A27DB-BD31-4B8C-83A1-F6EECF244321}">
                <p14:modId xmlns:p14="http://schemas.microsoft.com/office/powerpoint/2010/main" val="1840443550"/>
              </p:ext>
            </p:extLst>
          </p:nvPr>
        </p:nvGraphicFramePr>
        <p:xfrm>
          <a:off x="2129407" y="3739708"/>
          <a:ext cx="8500380" cy="2666554"/>
        </p:xfrm>
        <a:graphic>
          <a:graphicData uri="http://schemas.openxmlformats.org/drawingml/2006/table">
            <a:tbl>
              <a:tblPr firstRow="1" bandRow="1"/>
              <a:tblGrid>
                <a:gridCol w="4250190">
                  <a:extLst>
                    <a:ext uri="{9D8B030D-6E8A-4147-A177-3AD203B41FA5}">
                      <a16:colId xmlns:a16="http://schemas.microsoft.com/office/drawing/2014/main" val="2886730312"/>
                    </a:ext>
                  </a:extLst>
                </a:gridCol>
                <a:gridCol w="4250190">
                  <a:extLst>
                    <a:ext uri="{9D8B030D-6E8A-4147-A177-3AD203B41FA5}">
                      <a16:colId xmlns:a16="http://schemas.microsoft.com/office/drawing/2014/main" val="3040176237"/>
                    </a:ext>
                  </a:extLst>
                </a:gridCol>
              </a:tblGrid>
              <a:tr h="409657">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Expression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rtl="0" fontAlgn="t"/>
                      <a:r>
                        <a:rPr lang="fr-FR" sz="1400" b="1" i="0" u="none" strike="noStrike" dirty="0">
                          <a:solidFill>
                            <a:srgbClr val="000000"/>
                          </a:solidFill>
                          <a:effectLst/>
                          <a:latin typeface="Arial" panose="020B0604020202020204" pitchFamily="34" charset="0"/>
                        </a:rPr>
                        <a:t>Description</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EDC"/>
                    </a:solidFill>
                  </a:tcPr>
                </a:tc>
                <a:extLst>
                  <a:ext uri="{0D108BD9-81ED-4DB2-BD59-A6C34878D82A}">
                    <a16:rowId xmlns:a16="http://schemas.microsoft.com/office/drawing/2014/main" val="1938895632"/>
                  </a:ext>
                </a:extLst>
              </a:tr>
              <a:tr h="41363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en-US" sz="1400" b="0" i="1" u="none" strike="noStrike" dirty="0">
                          <a:solidFill>
                            <a:srgbClr val="000000"/>
                          </a:solidFill>
                          <a:effectLst/>
                          <a:latin typeface="Arial" panose="020B0604020202020204" pitchFamily="34" charset="0"/>
                        </a:rPr>
                        <a:t>//*[@id='searchbox' or @id='search_block_top']</a:t>
                      </a:r>
                      <a:endParaRPr lang="fr-FR" sz="1400" b="0" i="1"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a:t>
                      </a:r>
                      <a:r>
                        <a:rPr lang="fr-FR" sz="1400" b="0" i="0" u="none" strike="noStrike" baseline="0" dirty="0">
                          <a:solidFill>
                            <a:srgbClr val="000000"/>
                          </a:solidFill>
                          <a:effectLst/>
                          <a:latin typeface="Arial" panose="020B0604020202020204" pitchFamily="34" charset="0"/>
                        </a:rPr>
                        <a:t>éléments qui ont l’attribut </a:t>
                      </a:r>
                      <a:r>
                        <a:rPr lang="fr-FR" sz="1400" b="0" i="0" u="none" strike="noStrike" dirty="0">
                          <a:solidFill>
                            <a:srgbClr val="000000"/>
                          </a:solidFill>
                          <a:effectLst/>
                          <a:latin typeface="Arial" panose="020B0604020202020204" pitchFamily="34" charset="0"/>
                        </a:rPr>
                        <a:t>id est égal à </a:t>
                      </a:r>
                      <a:r>
                        <a:rPr lang="fr-FR" sz="1400" b="0" i="1" u="none" strike="noStrike" dirty="0">
                          <a:solidFill>
                            <a:srgbClr val="000000"/>
                          </a:solidFill>
                          <a:effectLst/>
                          <a:latin typeface="Arial" panose="020B0604020202020204" pitchFamily="34" charset="0"/>
                        </a:rPr>
                        <a:t>searchbox ou id est égal à</a:t>
                      </a:r>
                      <a:r>
                        <a:rPr lang="fr-FR" sz="1400" b="0" i="1" u="none" strike="noStrike" baseline="0" dirty="0">
                          <a:solidFill>
                            <a:srgbClr val="000000"/>
                          </a:solidFill>
                          <a:effectLst/>
                          <a:latin typeface="Arial" panose="020B0604020202020204" pitchFamily="34" charset="0"/>
                        </a:rPr>
                        <a:t> </a:t>
                      </a:r>
                      <a:r>
                        <a:rPr lang="fr-FR" sz="1400" dirty="0"/>
                        <a:t>search_block_top</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3609606727"/>
                  </a:ext>
                </a:extLst>
              </a:tr>
              <a:tr h="45516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en-US" sz="1400" b="0" i="0" u="none" strike="noStrike" dirty="0">
                          <a:solidFill>
                            <a:srgbClr val="000000"/>
                          </a:solidFill>
                          <a:effectLst/>
                          <a:latin typeface="Arial" panose="020B0604020202020204" pitchFamily="34" charset="0"/>
                        </a:rPr>
                        <a:t>//*[@id!='searchbox' and @id='search_block_top']</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a:t>
                      </a:r>
                      <a:r>
                        <a:rPr lang="fr-FR" sz="1400" b="0" i="0" u="none" strike="noStrike" baseline="0" dirty="0">
                          <a:solidFill>
                            <a:srgbClr val="000000"/>
                          </a:solidFill>
                          <a:effectLst/>
                          <a:latin typeface="Arial" panose="020B0604020202020204" pitchFamily="34" charset="0"/>
                        </a:rPr>
                        <a:t>éléments qui ont l’attribut </a:t>
                      </a:r>
                      <a:r>
                        <a:rPr lang="fr-FR" sz="1400" b="0" i="0" u="none" strike="noStrike" dirty="0">
                          <a:solidFill>
                            <a:srgbClr val="000000"/>
                          </a:solidFill>
                          <a:effectLst/>
                          <a:latin typeface="Arial" panose="020B0604020202020204" pitchFamily="34" charset="0"/>
                        </a:rPr>
                        <a:t>id différent</a:t>
                      </a:r>
                      <a:r>
                        <a:rPr lang="fr-FR" sz="1400" b="0" i="0" u="none" strike="noStrike" baseline="0" dirty="0">
                          <a:solidFill>
                            <a:srgbClr val="000000"/>
                          </a:solidFill>
                          <a:effectLst/>
                          <a:latin typeface="Arial" panose="020B0604020202020204" pitchFamily="34" charset="0"/>
                        </a:rPr>
                        <a:t> de</a:t>
                      </a:r>
                      <a:r>
                        <a:rPr lang="fr-FR" sz="1400" b="0" i="0" u="none" strike="noStrike" dirty="0">
                          <a:solidFill>
                            <a:srgbClr val="000000"/>
                          </a:solidFill>
                          <a:effectLst/>
                          <a:latin typeface="Arial" panose="020B0604020202020204" pitchFamily="34" charset="0"/>
                        </a:rPr>
                        <a:t> </a:t>
                      </a:r>
                      <a:r>
                        <a:rPr lang="fr-FR" sz="1400" b="0" i="1" u="none" strike="noStrike" dirty="0">
                          <a:solidFill>
                            <a:srgbClr val="000000"/>
                          </a:solidFill>
                          <a:effectLst/>
                          <a:latin typeface="Arial" panose="020B0604020202020204" pitchFamily="34" charset="0"/>
                        </a:rPr>
                        <a:t>searchbox et id est égal à</a:t>
                      </a:r>
                      <a:r>
                        <a:rPr lang="fr-FR" sz="1400" b="0" i="1" u="none" strike="noStrike" baseline="0" dirty="0">
                          <a:solidFill>
                            <a:srgbClr val="000000"/>
                          </a:solidFill>
                          <a:effectLst/>
                          <a:latin typeface="Arial" panose="020B0604020202020204" pitchFamily="34" charset="0"/>
                        </a:rPr>
                        <a:t> </a:t>
                      </a:r>
                      <a:r>
                        <a:rPr lang="fr-FR" sz="1400" dirty="0"/>
                        <a:t>search_block_top</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036072862"/>
                  </a:ext>
                </a:extLst>
              </a:tr>
              <a:tr h="45516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//*[text()='Search']</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a:t>
                      </a:r>
                      <a:r>
                        <a:rPr lang="fr-FR" sz="1400" b="0" i="0" u="none" strike="noStrike" baseline="0" dirty="0">
                          <a:solidFill>
                            <a:srgbClr val="000000"/>
                          </a:solidFill>
                          <a:effectLst/>
                          <a:latin typeface="Arial" panose="020B0604020202020204" pitchFamily="34" charset="0"/>
                        </a:rPr>
                        <a:t> éléments dont le texte est égal à Search</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2770700548"/>
                  </a:ext>
                </a:extLst>
              </a:tr>
              <a:tr h="45516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//*[contains(@name, 'order')]</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a:t>
                      </a:r>
                      <a:r>
                        <a:rPr lang="fr-FR" sz="1400" b="0" i="0" u="none" strike="noStrike" baseline="0" dirty="0">
                          <a:solidFill>
                            <a:srgbClr val="000000"/>
                          </a:solidFill>
                          <a:effectLst/>
                          <a:latin typeface="Arial" panose="020B0604020202020204" pitchFamily="34" charset="0"/>
                        </a:rPr>
                        <a:t> éléments dont l’attribut name contient le texte order</a:t>
                      </a:r>
                      <a:endParaRPr lang="fr-FR" sz="1400" b="0" i="0" u="none" strike="noStrike" dirty="0">
                        <a:solidFill>
                          <a:srgbClr val="000000"/>
                        </a:solidFill>
                        <a:effectLst/>
                        <a:latin typeface="Arial" panose="020B0604020202020204" pitchFamily="34" charset="0"/>
                      </a:endParaRP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20000"/>
                      </a:srgbClr>
                    </a:solidFill>
                  </a:tcPr>
                </a:tc>
                <a:extLst>
                  <a:ext uri="{0D108BD9-81ED-4DB2-BD59-A6C34878D82A}">
                    <a16:rowId xmlns:a16="http://schemas.microsoft.com/office/drawing/2014/main" val="2215966128"/>
                  </a:ext>
                </a:extLst>
              </a:tr>
              <a:tr h="45516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1" u="none" strike="noStrike" dirty="0">
                          <a:solidFill>
                            <a:srgbClr val="000000"/>
                          </a:solidFill>
                          <a:effectLst/>
                          <a:latin typeface="Arial" panose="020B0604020202020204" pitchFamily="34" charset="0"/>
                        </a:rPr>
                        <a:t>//*[starts-with(@class, 'search')]</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rtl="0" fontAlgn="t"/>
                      <a:r>
                        <a:rPr lang="fr-FR" sz="1400" b="0" i="0" u="none" strike="noStrike" dirty="0">
                          <a:solidFill>
                            <a:srgbClr val="000000"/>
                          </a:solidFill>
                          <a:effectLst/>
                          <a:latin typeface="Arial" panose="020B0604020202020204" pitchFamily="34" charset="0"/>
                        </a:rPr>
                        <a:t>Sélectionne les éléments dont l’attribut class commence par le texte search</a:t>
                      </a:r>
                    </a:p>
                  </a:txBody>
                  <a:tcPr marL="9525" marR="9525" marT="9525"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EDC">
                        <a:tint val="40000"/>
                      </a:srgbClr>
                    </a:solidFill>
                  </a:tcPr>
                </a:tc>
                <a:extLst>
                  <a:ext uri="{0D108BD9-81ED-4DB2-BD59-A6C34878D82A}">
                    <a16:rowId xmlns:a16="http://schemas.microsoft.com/office/drawing/2014/main" val="2665255150"/>
                  </a:ext>
                </a:extLst>
              </a:tr>
            </a:tbl>
          </a:graphicData>
        </a:graphic>
      </p:graphicFrame>
      <p:graphicFrame>
        <p:nvGraphicFramePr>
          <p:cNvPr id="7" name="Objet 6">
            <a:extLst>
              <a:ext uri="{FF2B5EF4-FFF2-40B4-BE49-F238E27FC236}">
                <a16:creationId xmlns:a16="http://schemas.microsoft.com/office/drawing/2014/main" id="{ED0CEB53-B0B0-CDDF-30D6-4B2FF1812A58}"/>
              </a:ext>
            </a:extLst>
          </p:cNvPr>
          <p:cNvGraphicFramePr>
            <a:graphicFrameLocks noChangeAspect="1"/>
          </p:cNvGraphicFramePr>
          <p:nvPr>
            <p:extLst>
              <p:ext uri="{D42A27DB-BD31-4B8C-83A1-F6EECF244321}">
                <p14:modId xmlns:p14="http://schemas.microsoft.com/office/powerpoint/2010/main" val="2817063145"/>
              </p:ext>
            </p:extLst>
          </p:nvPr>
        </p:nvGraphicFramePr>
        <p:xfrm>
          <a:off x="2158109" y="1426867"/>
          <a:ext cx="7752084" cy="2256699"/>
        </p:xfrm>
        <a:graphic>
          <a:graphicData uri="http://schemas.openxmlformats.org/presentationml/2006/ole">
            <mc:AlternateContent xmlns:mc="http://schemas.openxmlformats.org/markup-compatibility/2006">
              <mc:Choice xmlns:v="urn:schemas-microsoft-com:vml" Requires="v">
                <p:oleObj name="Document" r:id="rId3" imgW="7752084" imgH="2500908" progId="Word.Document.8">
                  <p:embed/>
                </p:oleObj>
              </mc:Choice>
              <mc:Fallback>
                <p:oleObj name="Document" r:id="rId3" imgW="7752084" imgH="2500908" progId="Word.Document.8">
                  <p:embed/>
                  <p:pic>
                    <p:nvPicPr>
                      <p:cNvPr id="7" name="Objet 6">
                        <a:extLst>
                          <a:ext uri="{FF2B5EF4-FFF2-40B4-BE49-F238E27FC236}">
                            <a16:creationId xmlns:a16="http://schemas.microsoft.com/office/drawing/2014/main" id="{ED0CEB53-B0B0-CDDF-30D6-4B2FF1812A58}"/>
                          </a:ext>
                        </a:extLst>
                      </p:cNvPr>
                      <p:cNvPicPr/>
                      <p:nvPr/>
                    </p:nvPicPr>
                    <p:blipFill>
                      <a:blip r:embed="rId4"/>
                      <a:stretch>
                        <a:fillRect/>
                      </a:stretch>
                    </p:blipFill>
                    <p:spPr>
                      <a:xfrm>
                        <a:off x="2158109" y="1426867"/>
                        <a:ext cx="7752084" cy="2256699"/>
                      </a:xfrm>
                      <a:prstGeom prst="rect">
                        <a:avLst/>
                      </a:prstGeom>
                    </p:spPr>
                  </p:pic>
                </p:oleObj>
              </mc:Fallback>
            </mc:AlternateContent>
          </a:graphicData>
        </a:graphic>
      </p:graphicFrame>
      <p:sp>
        <p:nvSpPr>
          <p:cNvPr id="4" name="Espace réservé du texte 2">
            <a:extLst>
              <a:ext uri="{FF2B5EF4-FFF2-40B4-BE49-F238E27FC236}">
                <a16:creationId xmlns:a16="http://schemas.microsoft.com/office/drawing/2014/main" id="{3EF354E3-6FFA-3CD9-E10D-226148F37DA0}"/>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Les Sélecteurs</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Sélection des éléments avec Xpath</a:t>
            </a:r>
            <a:endParaRPr lang="fr-FR" dirty="0"/>
          </a:p>
        </p:txBody>
      </p:sp>
    </p:spTree>
    <p:extLst>
      <p:ext uri="{BB962C8B-B14F-4D97-AF65-F5344CB8AC3E}">
        <p14:creationId xmlns:p14="http://schemas.microsoft.com/office/powerpoint/2010/main" val="3524162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Rectangle 5"/>
          <p:cNvSpPr/>
          <p:nvPr/>
        </p:nvSpPr>
        <p:spPr>
          <a:xfrm>
            <a:off x="6096000" y="277090"/>
            <a:ext cx="5691931"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304300" y="1523280"/>
            <a:ext cx="4996973" cy="1323439"/>
          </a:xfrm>
          <a:prstGeom prst="rect">
            <a:avLst/>
          </a:prstGeom>
          <a:noFill/>
        </p:spPr>
        <p:txBody>
          <a:bodyPr wrap="square" rtlCol="0">
            <a:spAutoFit/>
          </a:bodyPr>
          <a:lstStyle/>
          <a:p>
            <a:r>
              <a:rPr lang="fr-FR" sz="4000" b="1" dirty="0">
                <a:latin typeface="Arial Black" charset="0"/>
                <a:ea typeface="Arial Black" charset="0"/>
                <a:cs typeface="Arial Black" charset="0"/>
              </a:rPr>
              <a:t>#EXERCICE PRELIMINAIRE B</a:t>
            </a:r>
          </a:p>
        </p:txBody>
      </p:sp>
      <p:sp>
        <p:nvSpPr>
          <p:cNvPr id="9" name="ZoneTexte 8"/>
          <p:cNvSpPr txBox="1"/>
          <p:nvPr/>
        </p:nvSpPr>
        <p:spPr>
          <a:xfrm>
            <a:off x="6304301" y="3817940"/>
            <a:ext cx="5225451" cy="615553"/>
          </a:xfrm>
          <a:prstGeom prst="rect">
            <a:avLst/>
          </a:prstGeom>
          <a:noFill/>
        </p:spPr>
        <p:txBody>
          <a:bodyPr wrap="square" lIns="0" tIns="0" rIns="0" bIns="0" rtlCol="0">
            <a:spAutoFit/>
          </a:bodyPr>
          <a:lstStyle/>
          <a:p>
            <a:pPr algn="just"/>
            <a:r>
              <a:rPr lang="fr-FR" sz="2000" dirty="0">
                <a:latin typeface="Arial" charset="0"/>
                <a:ea typeface="Arial" charset="0"/>
                <a:cs typeface="Arial" charset="0"/>
              </a:rPr>
              <a:t>Testez vos connaissances XPATH sur http://xpather.com/</a:t>
            </a:r>
          </a:p>
        </p:txBody>
      </p:sp>
    </p:spTree>
    <p:extLst>
      <p:ext uri="{BB962C8B-B14F-4D97-AF65-F5344CB8AC3E}">
        <p14:creationId xmlns:p14="http://schemas.microsoft.com/office/powerpoint/2010/main" val="3409093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p:txBody>
          <a:bodyPr/>
          <a:lstStyle/>
          <a:p>
            <a:r>
              <a:rPr lang="fr-FR" dirty="0"/>
              <a:t>Exercices</a:t>
            </a:r>
          </a:p>
        </p:txBody>
      </p:sp>
      <p:sp>
        <p:nvSpPr>
          <p:cNvPr id="10" name="Espace réservé du texte 3">
            <a:extLst>
              <a:ext uri="{FF2B5EF4-FFF2-40B4-BE49-F238E27FC236}">
                <a16:creationId xmlns:a16="http://schemas.microsoft.com/office/drawing/2014/main" id="{9CAF1D61-370B-4B85-A2E2-813229E2132A}"/>
              </a:ext>
            </a:extLst>
          </p:cNvPr>
          <p:cNvSpPr txBox="1">
            <a:spLocks/>
          </p:cNvSpPr>
          <p:nvPr/>
        </p:nvSpPr>
        <p:spPr>
          <a:xfrm>
            <a:off x="2083749" y="1075113"/>
            <a:ext cx="9840236" cy="5396708"/>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fr-FR" sz="2400" b="1" dirty="0">
                <a:hlinkClick r:id="rId3"/>
              </a:rPr>
              <a:t>Allez sur : http://xpather.com/</a:t>
            </a:r>
            <a:endParaRPr lang="fr-FR" sz="2400" b="1" dirty="0"/>
          </a:p>
          <a:p>
            <a:pPr marL="285750" indent="-285750">
              <a:buFont typeface="Arial" panose="020B0604020202020204" pitchFamily="34" charset="0"/>
              <a:buChar char="•"/>
            </a:pPr>
            <a:endParaRPr lang="fr-FR" sz="1100" b="1" dirty="0"/>
          </a:p>
          <a:p>
            <a:pPr marL="285750" indent="-285750">
              <a:buFont typeface="Arial" panose="020B0604020202020204" pitchFamily="34" charset="0"/>
              <a:buChar char="•"/>
            </a:pPr>
            <a:r>
              <a:rPr lang="fr-FR" sz="1100" dirty="0"/>
              <a:t>Sélectionnez tous les éléments : </a:t>
            </a:r>
            <a:r>
              <a:rPr lang="fr-FR" sz="1100" i="1" dirty="0"/>
              <a:t>subject</a:t>
            </a:r>
          </a:p>
          <a:p>
            <a:pPr marL="285750" indent="-285750">
              <a:buFont typeface="Arial" panose="020B0604020202020204" pitchFamily="34" charset="0"/>
              <a:buChar char="•"/>
            </a:pPr>
            <a:r>
              <a:rPr lang="fr-FR" sz="1100" dirty="0"/>
              <a:t>Ajoutez un attribut à un élément et filtrez selon sa valeur</a:t>
            </a:r>
          </a:p>
          <a:p>
            <a:pPr marL="285750" indent="-285750">
              <a:buFont typeface="Arial" panose="020B0604020202020204" pitchFamily="34" charset="0"/>
              <a:buChar char="•"/>
            </a:pPr>
            <a:r>
              <a:rPr lang="fr-FR" sz="1100" dirty="0"/>
              <a:t>Sélectionnez le second élément de la liste de l’élément </a:t>
            </a:r>
            <a:r>
              <a:rPr lang="fr-FR" sz="1100" i="1" dirty="0"/>
              <a:t>subject</a:t>
            </a:r>
          </a:p>
          <a:p>
            <a:pPr marL="285750" indent="-285750">
              <a:buFont typeface="Arial" panose="020B0604020202020204" pitchFamily="34" charset="0"/>
              <a:buChar char="•"/>
            </a:pPr>
            <a:r>
              <a:rPr lang="fr-FR" sz="1100" dirty="0"/>
              <a:t>Sélectionnez l’élément parent ayant comme enfant de l’élément </a:t>
            </a:r>
            <a:r>
              <a:rPr lang="fr-FR" sz="1100" i="1" dirty="0"/>
              <a:t>subject</a:t>
            </a:r>
          </a:p>
          <a:p>
            <a:pPr marL="285750" indent="-285750">
              <a:buFont typeface="Arial" panose="020B0604020202020204" pitchFamily="34" charset="0"/>
              <a:buChar char="•"/>
            </a:pPr>
            <a:r>
              <a:rPr lang="fr-FR" sz="1100" dirty="0"/>
              <a:t>Sélectionnez tous les éléments enfants de l’élément </a:t>
            </a:r>
            <a:r>
              <a:rPr lang="fr-FR" sz="1100" i="1" dirty="0"/>
              <a:t>description</a:t>
            </a:r>
          </a:p>
          <a:p>
            <a:pPr marL="285750" indent="-285750">
              <a:buFont typeface="Arial" panose="020B0604020202020204" pitchFamily="34" charset="0"/>
              <a:buChar char="•"/>
            </a:pPr>
            <a:r>
              <a:rPr lang="fr-FR" sz="1100" dirty="0"/>
              <a:t>Sélectionnez tous les éléments au-dessus (avant) de l’élément </a:t>
            </a:r>
            <a:r>
              <a:rPr lang="fr-FR" sz="1100" i="1" dirty="0"/>
              <a:t>description</a:t>
            </a:r>
          </a:p>
          <a:p>
            <a:pPr marL="285750" indent="-285750">
              <a:buFont typeface="Arial" panose="020B0604020202020204" pitchFamily="34" charset="0"/>
              <a:buChar char="•"/>
            </a:pPr>
            <a:r>
              <a:rPr lang="fr-FR" sz="1100" dirty="0"/>
              <a:t>Sélectionnez tous les éléments en dessous (après) de l’élément </a:t>
            </a:r>
            <a:r>
              <a:rPr lang="fr-FR" sz="1100" i="1" dirty="0"/>
              <a:t>description</a:t>
            </a:r>
          </a:p>
          <a:p>
            <a:pPr marL="285750" indent="-285750">
              <a:buFont typeface="Arial" panose="020B0604020202020204" pitchFamily="34" charset="0"/>
              <a:buChar char="•"/>
            </a:pPr>
            <a:r>
              <a:rPr lang="fr-FR" sz="1100" dirty="0"/>
              <a:t>Sélectionnez tous les éléments dont le texte égal à </a:t>
            </a:r>
            <a:r>
              <a:rPr lang="en-US" sz="1100" i="1" dirty="0"/>
              <a:t>Hi! This is xpather beta..</a:t>
            </a:r>
          </a:p>
          <a:p>
            <a:pPr marL="285750" indent="-285750">
              <a:buFont typeface="Arial" panose="020B0604020202020204" pitchFamily="34" charset="0"/>
              <a:buChar char="•"/>
            </a:pPr>
            <a:r>
              <a:rPr lang="fr-FR" sz="1100" dirty="0"/>
              <a:t>Sélectionnez tous les éléments dont le texte contient : </a:t>
            </a:r>
            <a:r>
              <a:rPr lang="fr-FR" sz="1100" i="1" dirty="0"/>
              <a:t>Hi</a:t>
            </a:r>
          </a:p>
          <a:p>
            <a:pPr marL="285750" indent="-285750">
              <a:buFont typeface="Arial" panose="020B0604020202020204" pitchFamily="34" charset="0"/>
              <a:buChar char="•"/>
            </a:pPr>
            <a:r>
              <a:rPr lang="fr-FR" sz="1100" dirty="0"/>
              <a:t>Sélectionnez tous les éléments dont le texte commence par H</a:t>
            </a:r>
            <a:endParaRPr lang="fr-FR" sz="1100" i="1" dirty="0"/>
          </a:p>
          <a:p>
            <a:pPr marL="285750" indent="-285750">
              <a:buFont typeface="Arial" panose="020B0604020202020204" pitchFamily="34" charset="0"/>
              <a:buChar char="•"/>
            </a:pPr>
            <a:r>
              <a:rPr lang="fr-FR" sz="1100" dirty="0"/>
              <a:t>Sélectionnez tous les éléments dont l’attribut </a:t>
            </a:r>
            <a:r>
              <a:rPr lang="fr-FR" sz="1100" i="1" dirty="0"/>
              <a:t>toto</a:t>
            </a:r>
            <a:r>
              <a:rPr lang="fr-FR" sz="1100" dirty="0"/>
              <a:t> contient </a:t>
            </a:r>
            <a:r>
              <a:rPr lang="fr-FR" sz="1100" i="1" dirty="0"/>
              <a:t>oups</a:t>
            </a:r>
          </a:p>
          <a:p>
            <a:pPr marL="285750" indent="-285750">
              <a:buFont typeface="Arial" panose="020B0604020202020204" pitchFamily="34" charset="0"/>
              <a:buChar char="•"/>
            </a:pPr>
            <a:r>
              <a:rPr lang="fr-FR" sz="1100" dirty="0"/>
              <a:t>Sélectionnez tous les éléments dont l’attribut </a:t>
            </a:r>
            <a:r>
              <a:rPr lang="fr-FR" sz="1100" i="1" dirty="0"/>
              <a:t>toto</a:t>
            </a:r>
            <a:r>
              <a:rPr lang="fr-FR" sz="1100" dirty="0"/>
              <a:t> contient </a:t>
            </a:r>
            <a:r>
              <a:rPr lang="fr-FR" sz="1100" i="1" dirty="0"/>
              <a:t>oups </a:t>
            </a:r>
            <a:r>
              <a:rPr lang="fr-FR" sz="1100" dirty="0"/>
              <a:t>et qui n’a pas d’attribut </a:t>
            </a:r>
            <a:r>
              <a:rPr lang="fr-FR" sz="1100" i="1" dirty="0"/>
              <a:t>tata</a:t>
            </a:r>
          </a:p>
          <a:p>
            <a:pPr marL="285750" indent="-285750">
              <a:buFont typeface="Arial" panose="020B0604020202020204" pitchFamily="34" charset="0"/>
              <a:buChar char="•"/>
            </a:pPr>
            <a:r>
              <a:rPr lang="fr-FR" sz="1100" dirty="0"/>
              <a:t>Sélectionnez tous les éléments dont l’attribut </a:t>
            </a:r>
            <a:r>
              <a:rPr lang="fr-FR" sz="1100" i="1" dirty="0"/>
              <a:t>toto</a:t>
            </a:r>
            <a:r>
              <a:rPr lang="fr-FR" sz="1100" dirty="0"/>
              <a:t> contient </a:t>
            </a:r>
            <a:r>
              <a:rPr lang="fr-FR" sz="1100" i="1" dirty="0"/>
              <a:t>oups ou</a:t>
            </a:r>
            <a:r>
              <a:rPr lang="fr-FR" sz="1100" dirty="0"/>
              <a:t> qui n’a pas d’attribut </a:t>
            </a:r>
            <a:r>
              <a:rPr lang="fr-FR" sz="1100" i="1" dirty="0"/>
              <a:t>tata</a:t>
            </a:r>
          </a:p>
          <a:p>
            <a:pPr marL="285750" indent="-285750">
              <a:buFont typeface="Arial" panose="020B0604020202020204" pitchFamily="34" charset="0"/>
              <a:buChar char="•"/>
            </a:pPr>
            <a:r>
              <a:rPr lang="fr-FR" sz="1100" dirty="0"/>
              <a:t>Sélectionnez tous les éléments dont le texte respecte le pattern : </a:t>
            </a:r>
            <a:r>
              <a:rPr lang="fr-FR" sz="1100" i="1" dirty="0"/>
              <a:t>blablabla…. xpather …. blablabla</a:t>
            </a:r>
          </a:p>
          <a:p>
            <a:pPr marL="285750" indent="-285750">
              <a:buFont typeface="Arial" panose="020B0604020202020204" pitchFamily="34" charset="0"/>
              <a:buChar char="•"/>
            </a:pPr>
            <a:endParaRPr lang="en-US" sz="1100" b="1" i="1" dirty="0"/>
          </a:p>
          <a:p>
            <a:pPr marL="285750" indent="-285750"/>
            <a:endParaRPr lang="en-US" sz="800" dirty="0"/>
          </a:p>
          <a:p>
            <a:pPr marL="285750" indent="-285750"/>
            <a:endParaRPr lang="en-US" sz="800" dirty="0"/>
          </a:p>
          <a:p>
            <a:pPr lvl="1" indent="0">
              <a:buNone/>
            </a:pPr>
            <a:endParaRPr lang="en-US" sz="800" dirty="0"/>
          </a:p>
          <a:p>
            <a:pPr marL="285750" indent="-285750"/>
            <a:endParaRPr lang="fr-FR" sz="300" dirty="0">
              <a:solidFill>
                <a:schemeClr val="bg1"/>
              </a:solidFill>
              <a:highlight>
                <a:srgbClr val="000000"/>
              </a:highlight>
              <a:latin typeface="Consolas" panose="020B0609020204030204" pitchFamily="49" charset="0"/>
            </a:endParaRPr>
          </a:p>
        </p:txBody>
      </p:sp>
    </p:spTree>
    <p:extLst>
      <p:ext uri="{BB962C8B-B14F-4D97-AF65-F5344CB8AC3E}">
        <p14:creationId xmlns:p14="http://schemas.microsoft.com/office/powerpoint/2010/main" val="3661872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p:txBody>
          <a:bodyPr/>
          <a:lstStyle/>
          <a:p>
            <a:r>
              <a:rPr lang="fr-FR" dirty="0"/>
              <a:t>CORRECTION</a:t>
            </a:r>
          </a:p>
        </p:txBody>
      </p:sp>
      <p:sp>
        <p:nvSpPr>
          <p:cNvPr id="10" name="Espace réservé du texte 3">
            <a:extLst>
              <a:ext uri="{FF2B5EF4-FFF2-40B4-BE49-F238E27FC236}">
                <a16:creationId xmlns:a16="http://schemas.microsoft.com/office/drawing/2014/main" id="{9CAF1D61-370B-4B85-A2E2-813229E2132A}"/>
              </a:ext>
            </a:extLst>
          </p:cNvPr>
          <p:cNvSpPr txBox="1">
            <a:spLocks/>
          </p:cNvSpPr>
          <p:nvPr/>
        </p:nvSpPr>
        <p:spPr>
          <a:xfrm>
            <a:off x="2083749" y="1075113"/>
            <a:ext cx="9840236" cy="5396708"/>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fr-FR" sz="1100" b="1" dirty="0"/>
              <a:t>Sélectionnez tous les éléments </a:t>
            </a:r>
            <a:r>
              <a:rPr lang="fr-FR" sz="1100" b="1" i="1" dirty="0"/>
              <a:t>subject :</a:t>
            </a:r>
          </a:p>
          <a:p>
            <a:pPr marL="971550" lvl="1" indent="-285750"/>
            <a:r>
              <a:rPr lang="fr-FR" sz="1600" dirty="0"/>
              <a:t>//subject</a:t>
            </a:r>
          </a:p>
          <a:p>
            <a:pPr marL="285750" indent="-285750">
              <a:buFont typeface="Arial" panose="020B0604020202020204" pitchFamily="34" charset="0"/>
              <a:buChar char="•"/>
            </a:pPr>
            <a:r>
              <a:rPr lang="fr-FR" sz="1100" b="1" dirty="0"/>
              <a:t>Ajoutez un attribut à un élément et filtrez selon sa valeur :</a:t>
            </a:r>
          </a:p>
          <a:p>
            <a:pPr marL="971550" lvl="1" indent="-285750"/>
            <a:r>
              <a:rPr lang="fr-FR" sz="1600" dirty="0"/>
              <a:t>//*[@my_att="value"]</a:t>
            </a:r>
          </a:p>
          <a:p>
            <a:pPr marL="285750" indent="-285750">
              <a:buFont typeface="Arial" panose="020B0604020202020204" pitchFamily="34" charset="0"/>
              <a:buChar char="•"/>
            </a:pPr>
            <a:r>
              <a:rPr lang="fr-FR" sz="1100" b="1" dirty="0"/>
              <a:t>Sélectionnez le second élément de la liste de l’élément </a:t>
            </a:r>
            <a:r>
              <a:rPr lang="fr-FR" sz="1100" b="1" i="1" dirty="0"/>
              <a:t>subject :</a:t>
            </a:r>
          </a:p>
          <a:p>
            <a:pPr marL="971550" lvl="1" indent="-285750"/>
            <a:r>
              <a:rPr lang="fr-FR" sz="1600" dirty="0"/>
              <a:t>//subject[2]</a:t>
            </a:r>
          </a:p>
          <a:p>
            <a:pPr marL="285750" indent="-285750">
              <a:buFont typeface="Arial" panose="020B0604020202020204" pitchFamily="34" charset="0"/>
              <a:buChar char="•"/>
            </a:pPr>
            <a:r>
              <a:rPr lang="fr-FR" sz="1100" b="1" dirty="0"/>
              <a:t>Sélectionnez l’élément parent ayant comme enfant </a:t>
            </a:r>
            <a:r>
              <a:rPr lang="fr-FR" sz="1100" b="1" i="1" dirty="0"/>
              <a:t>subject :</a:t>
            </a:r>
          </a:p>
          <a:p>
            <a:pPr marL="971550" lvl="1" indent="-285750"/>
            <a:r>
              <a:rPr lang="fr-FR" sz="1600" dirty="0"/>
              <a:t>//subject//parent::*</a:t>
            </a:r>
            <a:endParaRPr lang="fr-FR" sz="800" dirty="0"/>
          </a:p>
          <a:p>
            <a:pPr marL="285750" indent="-285750">
              <a:buFont typeface="Arial" panose="020B0604020202020204" pitchFamily="34" charset="0"/>
              <a:buChar char="•"/>
            </a:pPr>
            <a:r>
              <a:rPr lang="fr-FR" sz="1100" b="1" dirty="0"/>
              <a:t>Sélectionnez tous les éléments enfants de l’élément </a:t>
            </a:r>
            <a:r>
              <a:rPr lang="fr-FR" sz="1100" b="1" i="1" dirty="0"/>
              <a:t>description :</a:t>
            </a:r>
          </a:p>
          <a:p>
            <a:pPr marL="971550" lvl="1" indent="-285750"/>
            <a:r>
              <a:rPr lang="fr-FR" sz="1600" dirty="0"/>
              <a:t>//description//child::*</a:t>
            </a:r>
          </a:p>
          <a:p>
            <a:pPr marL="285750" indent="-285750">
              <a:buFont typeface="Arial" panose="020B0604020202020204" pitchFamily="34" charset="0"/>
              <a:buChar char="•"/>
            </a:pPr>
            <a:r>
              <a:rPr lang="fr-FR" sz="1100" b="1" dirty="0"/>
              <a:t>Sélectionnez tous les éléments au-dessus (avant) de l’élément </a:t>
            </a:r>
            <a:r>
              <a:rPr lang="fr-FR" sz="1100" b="1" i="1" dirty="0"/>
              <a:t>description :</a:t>
            </a:r>
          </a:p>
          <a:p>
            <a:pPr marL="971550" lvl="1" indent="-285750"/>
            <a:r>
              <a:rPr lang="fr-FR" sz="1600" dirty="0"/>
              <a:t>//description//preceding::*</a:t>
            </a:r>
            <a:endParaRPr lang="fr-FR" sz="800" dirty="0"/>
          </a:p>
          <a:p>
            <a:pPr marL="285750" indent="-285750">
              <a:buFont typeface="Arial" panose="020B0604020202020204" pitchFamily="34" charset="0"/>
              <a:buChar char="•"/>
            </a:pPr>
            <a:r>
              <a:rPr lang="fr-FR" sz="1100" b="1" dirty="0"/>
              <a:t>Sélectionnez tous les éléments en dessous (après) de l’élément </a:t>
            </a:r>
            <a:r>
              <a:rPr lang="fr-FR" sz="1100" b="1" i="1" dirty="0"/>
              <a:t>description :</a:t>
            </a:r>
          </a:p>
          <a:p>
            <a:pPr marL="971550" lvl="1" indent="-285750"/>
            <a:r>
              <a:rPr lang="fr-FR" sz="1600" dirty="0"/>
              <a:t>//description//following::*</a:t>
            </a:r>
          </a:p>
          <a:p>
            <a:pPr marL="285750" indent="-285750">
              <a:buFont typeface="Arial" panose="020B0604020202020204" pitchFamily="34" charset="0"/>
              <a:buChar char="•"/>
            </a:pPr>
            <a:r>
              <a:rPr lang="fr-FR" sz="1100" b="1" dirty="0"/>
              <a:t>Sélectionnez tous les éléments dont le texte égal à « </a:t>
            </a:r>
            <a:r>
              <a:rPr lang="en-US" sz="1100" b="1" dirty="0"/>
              <a:t>Hi! This is xpather beta..</a:t>
            </a:r>
            <a:r>
              <a:rPr lang="fr-FR" sz="1100" b="1" dirty="0"/>
              <a:t> » :</a:t>
            </a:r>
            <a:endParaRPr lang="fr-FR" sz="1100" b="1" i="1" dirty="0"/>
          </a:p>
          <a:p>
            <a:pPr marL="971550" lvl="1" indent="-285750"/>
            <a:r>
              <a:rPr lang="fr-FR" sz="1600" dirty="0"/>
              <a:t>//*[text()="</a:t>
            </a:r>
            <a:r>
              <a:rPr lang="en-US" sz="1600" dirty="0"/>
              <a:t>Hi! This is xpather beta..</a:t>
            </a:r>
            <a:r>
              <a:rPr lang="fr-FR" sz="1600" dirty="0"/>
              <a:t>"]</a:t>
            </a:r>
          </a:p>
          <a:p>
            <a:pPr marL="285750" indent="-285750">
              <a:buFont typeface="Arial" panose="020B0604020202020204" pitchFamily="34" charset="0"/>
              <a:buChar char="•"/>
            </a:pPr>
            <a:r>
              <a:rPr lang="fr-FR" sz="1100" b="1" dirty="0"/>
              <a:t>Sélectionnez tous les éléments dont le texte contient : </a:t>
            </a:r>
            <a:r>
              <a:rPr lang="fr-FR" sz="1100" b="1" i="1" dirty="0"/>
              <a:t>Hi</a:t>
            </a:r>
          </a:p>
          <a:p>
            <a:pPr marL="971550" lvl="1" indent="-285750"/>
            <a:r>
              <a:rPr lang="fr-FR" sz="1600" dirty="0"/>
              <a:t>//*[text()[contains(., "Hi")]]</a:t>
            </a:r>
          </a:p>
          <a:p>
            <a:pPr marL="285750" indent="-285750"/>
            <a:endParaRPr lang="en-US" sz="800" dirty="0"/>
          </a:p>
          <a:p>
            <a:pPr marL="285750" indent="-285750"/>
            <a:endParaRPr lang="en-US" sz="800" dirty="0"/>
          </a:p>
          <a:p>
            <a:pPr lvl="1" indent="0">
              <a:buNone/>
            </a:pPr>
            <a:endParaRPr lang="en-US" sz="800" dirty="0"/>
          </a:p>
          <a:p>
            <a:pPr marL="285750" indent="-285750"/>
            <a:endParaRPr lang="fr-FR" sz="300" dirty="0">
              <a:solidFill>
                <a:schemeClr val="bg1"/>
              </a:solidFill>
              <a:highlight>
                <a:srgbClr val="000000"/>
              </a:highlight>
              <a:latin typeface="Consolas" panose="020B0609020204030204" pitchFamily="49" charset="0"/>
            </a:endParaRPr>
          </a:p>
        </p:txBody>
      </p:sp>
    </p:spTree>
    <p:extLst>
      <p:ext uri="{BB962C8B-B14F-4D97-AF65-F5344CB8AC3E}">
        <p14:creationId xmlns:p14="http://schemas.microsoft.com/office/powerpoint/2010/main" val="2544218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p:txBody>
          <a:bodyPr/>
          <a:lstStyle/>
          <a:p>
            <a:r>
              <a:rPr lang="fr-FR" dirty="0"/>
              <a:t>CORRECTION</a:t>
            </a:r>
          </a:p>
        </p:txBody>
      </p:sp>
      <p:sp>
        <p:nvSpPr>
          <p:cNvPr id="10" name="Espace réservé du texte 3">
            <a:extLst>
              <a:ext uri="{FF2B5EF4-FFF2-40B4-BE49-F238E27FC236}">
                <a16:creationId xmlns:a16="http://schemas.microsoft.com/office/drawing/2014/main" id="{9CAF1D61-370B-4B85-A2E2-813229E2132A}"/>
              </a:ext>
            </a:extLst>
          </p:cNvPr>
          <p:cNvSpPr txBox="1">
            <a:spLocks/>
          </p:cNvSpPr>
          <p:nvPr/>
        </p:nvSpPr>
        <p:spPr>
          <a:xfrm>
            <a:off x="2083749" y="1075113"/>
            <a:ext cx="9840236" cy="5396708"/>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fr-FR" sz="1100" b="1" dirty="0"/>
              <a:t>Sélectionnez tous les éléments dont le texte commence par H :</a:t>
            </a:r>
            <a:endParaRPr lang="fr-FR" sz="1100" b="1" i="1" dirty="0"/>
          </a:p>
          <a:p>
            <a:pPr marL="971550" lvl="1" indent="-285750"/>
            <a:r>
              <a:rPr lang="fr-FR" sz="1600" dirty="0"/>
              <a:t>//*[text()[starts-with(., "H")]]</a:t>
            </a:r>
          </a:p>
          <a:p>
            <a:pPr marL="285750" indent="-285750">
              <a:buFont typeface="Arial" panose="020B0604020202020204" pitchFamily="34" charset="0"/>
              <a:buChar char="•"/>
            </a:pPr>
            <a:r>
              <a:rPr lang="fr-FR" sz="1100" b="1" dirty="0"/>
              <a:t>Sélectionnez tous les éléments dont l’attribut </a:t>
            </a:r>
            <a:r>
              <a:rPr lang="fr-FR" sz="1100" b="1" i="1" dirty="0"/>
              <a:t>toto</a:t>
            </a:r>
            <a:r>
              <a:rPr lang="fr-FR" sz="1100" b="1" dirty="0"/>
              <a:t> contient </a:t>
            </a:r>
            <a:r>
              <a:rPr lang="fr-FR" sz="1100" b="1" i="1" dirty="0"/>
              <a:t>oups :</a:t>
            </a:r>
          </a:p>
          <a:p>
            <a:pPr marL="971550" lvl="1" indent="-285750"/>
            <a:r>
              <a:rPr lang="fr-FR" sz="1600" dirty="0"/>
              <a:t>//*[contains(@toto, "oups")]</a:t>
            </a:r>
          </a:p>
          <a:p>
            <a:pPr marL="285750" indent="-285750">
              <a:buFont typeface="Arial" panose="020B0604020202020204" pitchFamily="34" charset="0"/>
              <a:buChar char="•"/>
            </a:pPr>
            <a:r>
              <a:rPr lang="fr-FR" sz="1100" b="1" dirty="0"/>
              <a:t>Sélectionnez tous les éléments dont l’attribut </a:t>
            </a:r>
            <a:r>
              <a:rPr lang="fr-FR" sz="1100" b="1" i="1" dirty="0"/>
              <a:t>toto</a:t>
            </a:r>
            <a:r>
              <a:rPr lang="fr-FR" sz="1100" b="1" dirty="0"/>
              <a:t> contient </a:t>
            </a:r>
            <a:r>
              <a:rPr lang="fr-FR" sz="1100" b="1" i="1" dirty="0"/>
              <a:t>oups </a:t>
            </a:r>
            <a:r>
              <a:rPr lang="fr-FR" sz="1100" b="1" dirty="0"/>
              <a:t>et qui n’a pas d’attribut </a:t>
            </a:r>
            <a:r>
              <a:rPr lang="fr-FR" sz="1100" b="1" i="1" dirty="0"/>
              <a:t>tata :</a:t>
            </a:r>
          </a:p>
          <a:p>
            <a:pPr marL="971550" lvl="1" indent="-285750"/>
            <a:r>
              <a:rPr lang="fr-FR" sz="1600" dirty="0"/>
              <a:t>//*[contains(@toto, "oups") and not(@tata)]</a:t>
            </a:r>
          </a:p>
          <a:p>
            <a:pPr marL="285750" indent="-285750">
              <a:buFont typeface="Arial" panose="020B0604020202020204" pitchFamily="34" charset="0"/>
              <a:buChar char="•"/>
            </a:pPr>
            <a:r>
              <a:rPr lang="fr-FR" sz="1100" b="1" dirty="0"/>
              <a:t>Sélectionnez tous les éléments dont l’attribut </a:t>
            </a:r>
            <a:r>
              <a:rPr lang="fr-FR" sz="1100" b="1" i="1" dirty="0"/>
              <a:t>toto</a:t>
            </a:r>
            <a:r>
              <a:rPr lang="fr-FR" sz="1100" b="1" dirty="0"/>
              <a:t> contient  </a:t>
            </a:r>
            <a:r>
              <a:rPr lang="fr-FR" sz="1100" b="1" i="1" dirty="0"/>
              <a:t>oups ou</a:t>
            </a:r>
            <a:r>
              <a:rPr lang="fr-FR" sz="1100" b="1" dirty="0"/>
              <a:t> qui n’a pas d’attribut </a:t>
            </a:r>
            <a:r>
              <a:rPr lang="fr-FR" sz="1100" b="1" i="1" dirty="0"/>
              <a:t>tata :</a:t>
            </a:r>
          </a:p>
          <a:p>
            <a:pPr marL="971550" lvl="1" indent="-285750"/>
            <a:r>
              <a:rPr lang="fr-FR" sz="1600" dirty="0"/>
              <a:t>//*[contains(@toto, "oups") or not(@tata)]</a:t>
            </a:r>
          </a:p>
          <a:p>
            <a:pPr marL="285750" indent="-285750">
              <a:buFont typeface="Arial" panose="020B0604020202020204" pitchFamily="34" charset="0"/>
              <a:buChar char="•"/>
            </a:pPr>
            <a:r>
              <a:rPr lang="fr-FR" sz="1100" b="1" dirty="0"/>
              <a:t>Sélectionnez tous les éléments dont le texte respecte le pattern </a:t>
            </a:r>
            <a:r>
              <a:rPr lang="fr-FR" sz="1100" b="1" i="1" dirty="0"/>
              <a:t>blablabla…. xpather …. Blablabla :</a:t>
            </a:r>
          </a:p>
          <a:p>
            <a:pPr marL="971550" lvl="1" indent="-285750"/>
            <a:r>
              <a:rPr lang="fr-FR" sz="1600" dirty="0"/>
              <a:t>//*[text()[matches(., '[\S\s]* xpather [\S\s]*')]]</a:t>
            </a:r>
          </a:p>
          <a:p>
            <a:pPr lvl="1" indent="0">
              <a:buNone/>
            </a:pPr>
            <a:endParaRPr lang="fr-FR" sz="1600" dirty="0"/>
          </a:p>
          <a:p>
            <a:pPr marL="971550" lvl="1" indent="-285750"/>
            <a:endParaRPr lang="en-US" sz="1600" dirty="0"/>
          </a:p>
          <a:p>
            <a:pPr marL="971550" lvl="1" indent="-285750"/>
            <a:endParaRPr lang="en-US" sz="1600" dirty="0"/>
          </a:p>
          <a:p>
            <a:pPr marL="285750" indent="-285750"/>
            <a:endParaRPr lang="en-US" sz="100" dirty="0"/>
          </a:p>
          <a:p>
            <a:pPr lvl="1" indent="0">
              <a:buNone/>
            </a:pPr>
            <a:endParaRPr lang="en-US" sz="800" dirty="0"/>
          </a:p>
          <a:p>
            <a:pPr marL="285750" indent="-285750"/>
            <a:endParaRPr lang="fr-FR" sz="300" dirty="0">
              <a:solidFill>
                <a:schemeClr val="bg1"/>
              </a:solidFill>
              <a:highlight>
                <a:srgbClr val="000000"/>
              </a:highlight>
              <a:latin typeface="Consolas" panose="020B0609020204030204" pitchFamily="49" charset="0"/>
            </a:endParaRPr>
          </a:p>
        </p:txBody>
      </p:sp>
    </p:spTree>
    <p:extLst>
      <p:ext uri="{BB962C8B-B14F-4D97-AF65-F5344CB8AC3E}">
        <p14:creationId xmlns:p14="http://schemas.microsoft.com/office/powerpoint/2010/main" val="2486275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04</a:t>
            </a:r>
          </a:p>
        </p:txBody>
      </p:sp>
      <p:sp>
        <p:nvSpPr>
          <p:cNvPr id="4" name="Espace réservé du texte 3"/>
          <p:cNvSpPr>
            <a:spLocks noGrp="1"/>
          </p:cNvSpPr>
          <p:nvPr>
            <p:ph type="body" sz="quarter" idx="38"/>
          </p:nvPr>
        </p:nvSpPr>
        <p:spPr>
          <a:xfrm>
            <a:off x="1127448" y="4010969"/>
            <a:ext cx="5650643" cy="533871"/>
          </a:xfrm>
        </p:spPr>
        <p:txBody>
          <a:bodyPr/>
          <a:lstStyle/>
          <a:p>
            <a:r>
              <a:rPr lang="fr-FR" sz="2400" dirty="0"/>
              <a:t>La librairie Selenium</a:t>
            </a:r>
          </a:p>
        </p:txBody>
      </p:sp>
      <p:pic>
        <p:nvPicPr>
          <p:cNvPr id="8" name="Espace réservé pour une image  7"/>
          <p:cNvPicPr>
            <a:picLocks noGrp="1" noChangeAspect="1"/>
          </p:cNvPicPr>
          <p:nvPr>
            <p:ph type="pic" sz="quarter" idx="39"/>
          </p:nvPr>
        </p:nvPicPr>
        <p:blipFill>
          <a:blip r:embed="rId2">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115245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Un outil d’automatisation de test open-source</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Plusieurs approches de tests utilisées : Pilotage axé sur les mots clés, pilotage axé sur les données (DDT) et pilotage axé sur le comportement (BDD)</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Une plateforme modulaire et extensible : Permet l’automatisation des tests d’IHM, des tests d’API, des tests de base de données, RPA, …</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Fournit de nombreuses bibliothèques comme la librairie Selenium (webdriver, fonctionnalités, …) pour les tests d’IHM et peut être exécuté sur plusieurs types de navigateurs (Chrome, Firefox, …)</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Syntaxe simple utilisant des mots clés</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Permet de coder de nouvelles librairies en Python ou Java (si Robot Framework est exécuté sous Jython)</a:t>
            </a: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Pourquoi choisir Robot Framework ?</a:t>
            </a:r>
            <a:endParaRPr lang="fr-FR" dirty="0"/>
          </a:p>
        </p:txBody>
      </p:sp>
    </p:spTree>
    <p:extLst>
      <p:ext uri="{BB962C8B-B14F-4D97-AF65-F5344CB8AC3E}">
        <p14:creationId xmlns:p14="http://schemas.microsoft.com/office/powerpoint/2010/main" val="3265106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370724"/>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Ouvrir le navigateur Chrome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Ouvrir une page Web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Fermer le navigateur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Robot Framework utilise plusieurs types de locators dont notamment : </a:t>
            </a:r>
            <a:r>
              <a:rPr lang="fr-FR" b="1" dirty="0"/>
              <a:t>id</a:t>
            </a:r>
            <a:r>
              <a:rPr lang="fr-FR" dirty="0"/>
              <a:t>, </a:t>
            </a:r>
            <a:r>
              <a:rPr lang="fr-FR" b="1" dirty="0"/>
              <a:t>css</a:t>
            </a:r>
            <a:r>
              <a:rPr lang="fr-FR" dirty="0"/>
              <a:t> et </a:t>
            </a:r>
            <a:r>
              <a:rPr lang="fr-FR" b="1" dirty="0"/>
              <a:t>xpath</a:t>
            </a:r>
          </a:p>
          <a:p>
            <a:pPr marL="285750" indent="-285750">
              <a:buFont typeface="Wingdings" panose="05000000000000000000" pitchFamily="2" charset="2"/>
              <a:buChar char="q"/>
            </a:pPr>
            <a:endParaRPr lang="fr-FR" b="1" dirty="0"/>
          </a:p>
          <a:p>
            <a:pPr marL="285750" indent="-285750">
              <a:buFont typeface="Wingdings" panose="05000000000000000000" pitchFamily="2" charset="2"/>
              <a:buChar char="q"/>
            </a:pPr>
            <a:r>
              <a:rPr lang="fr-FR" dirty="0"/>
              <a:t>Chercher un élément par ID:</a:t>
            </a:r>
          </a:p>
          <a:p>
            <a:pPr marL="285750" indent="-285750">
              <a:buFont typeface="Wingdings" panose="05000000000000000000" pitchFamily="2" charset="2"/>
              <a:buChar char="q"/>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4" name="Rectangle 1">
            <a:extLst>
              <a:ext uri="{FF2B5EF4-FFF2-40B4-BE49-F238E27FC236}">
                <a16:creationId xmlns:a16="http://schemas.microsoft.com/office/drawing/2014/main" id="{6E5C8942-7BAB-589F-82C5-C95CF6701EA7}"/>
              </a:ext>
            </a:extLst>
          </p:cNvPr>
          <p:cNvSpPr>
            <a:spLocks noChangeArrowheads="1"/>
          </p:cNvSpPr>
          <p:nvPr/>
        </p:nvSpPr>
        <p:spPr bwMode="auto">
          <a:xfrm>
            <a:off x="2346243" y="2714607"/>
            <a:ext cx="305983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Go To</a:t>
            </a:r>
            <a:r>
              <a:rPr lang="fr-FR" altLang="fr-FR" sz="1000" dirty="0">
                <a:solidFill>
                  <a:srgbClr val="9876AA"/>
                </a:solidFill>
                <a:latin typeface="JetBrains Mono"/>
              </a:rPr>
              <a:t>   http://google.com/</a:t>
            </a:r>
            <a:endParaRPr lang="fr-FR" altLang="fr-FR" dirty="0">
              <a:latin typeface="Arial" panose="020B0604020202020204" pitchFamily="34" charset="0"/>
            </a:endParaRPr>
          </a:p>
        </p:txBody>
      </p:sp>
      <p:graphicFrame>
        <p:nvGraphicFramePr>
          <p:cNvPr id="5" name="Objet 4">
            <a:extLst>
              <a:ext uri="{FF2B5EF4-FFF2-40B4-BE49-F238E27FC236}">
                <a16:creationId xmlns:a16="http://schemas.microsoft.com/office/drawing/2014/main" id="{9B139A41-B094-79B7-F889-DC41EAD1D911}"/>
              </a:ext>
            </a:extLst>
          </p:cNvPr>
          <p:cNvGraphicFramePr>
            <a:graphicFrameLocks noChangeAspect="1"/>
          </p:cNvGraphicFramePr>
          <p:nvPr>
            <p:extLst>
              <p:ext uri="{D42A27DB-BD31-4B8C-83A1-F6EECF244321}">
                <p14:modId xmlns:p14="http://schemas.microsoft.com/office/powerpoint/2010/main" val="2210031920"/>
              </p:ext>
            </p:extLst>
          </p:nvPr>
        </p:nvGraphicFramePr>
        <p:xfrm>
          <a:off x="2349311" y="5487276"/>
          <a:ext cx="5695950" cy="606425"/>
        </p:xfrm>
        <a:graphic>
          <a:graphicData uri="http://schemas.openxmlformats.org/presentationml/2006/ole">
            <mc:AlternateContent xmlns:mc="http://schemas.openxmlformats.org/markup-compatibility/2006">
              <mc:Choice xmlns:v="urn:schemas-microsoft-com:vml" Requires="v">
                <p:oleObj name="Document" r:id="rId4" imgW="5128583" imgH="545420" progId="Word.Document.8">
                  <p:embed/>
                </p:oleObj>
              </mc:Choice>
              <mc:Fallback>
                <p:oleObj name="Document" r:id="rId4" imgW="5128583" imgH="545420" progId="Word.Document.8">
                  <p:embed/>
                  <p:pic>
                    <p:nvPicPr>
                      <p:cNvPr id="5" name="Objet 4">
                        <a:extLst>
                          <a:ext uri="{FF2B5EF4-FFF2-40B4-BE49-F238E27FC236}">
                            <a16:creationId xmlns:a16="http://schemas.microsoft.com/office/drawing/2014/main" id="{9B139A41-B094-79B7-F889-DC41EAD1D911}"/>
                          </a:ext>
                        </a:extLst>
                      </p:cNvPr>
                      <p:cNvPicPr/>
                      <p:nvPr/>
                    </p:nvPicPr>
                    <p:blipFill>
                      <a:blip r:embed="rId5"/>
                      <a:stretch>
                        <a:fillRect/>
                      </a:stretch>
                    </p:blipFill>
                    <p:spPr>
                      <a:xfrm>
                        <a:off x="2349311" y="5487276"/>
                        <a:ext cx="5695950" cy="606425"/>
                      </a:xfrm>
                      <a:prstGeom prst="rect">
                        <a:avLst/>
                      </a:prstGeom>
                    </p:spPr>
                  </p:pic>
                </p:oleObj>
              </mc:Fallback>
            </mc:AlternateContent>
          </a:graphicData>
        </a:graphic>
      </p:graphicFrame>
      <p:sp>
        <p:nvSpPr>
          <p:cNvPr id="7" name="Rectangle 2">
            <a:extLst>
              <a:ext uri="{FF2B5EF4-FFF2-40B4-BE49-F238E27FC236}">
                <a16:creationId xmlns:a16="http://schemas.microsoft.com/office/drawing/2014/main" id="{6DE582A4-8F4C-5DD5-F1AF-6082C7F1E078}"/>
              </a:ext>
            </a:extLst>
          </p:cNvPr>
          <p:cNvSpPr>
            <a:spLocks noChangeArrowheads="1"/>
          </p:cNvSpPr>
          <p:nvPr/>
        </p:nvSpPr>
        <p:spPr bwMode="auto">
          <a:xfrm>
            <a:off x="2350904" y="5163889"/>
            <a:ext cx="305983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get webelement</a:t>
            </a:r>
            <a:r>
              <a:rPr lang="fr-FR" altLang="fr-FR" sz="1000" dirty="0">
                <a:solidFill>
                  <a:srgbClr val="9876AA"/>
                </a:solidFill>
                <a:latin typeface="JetBrains Mono"/>
              </a:rPr>
              <a:t>     id:search_query_top</a:t>
            </a:r>
            <a:endParaRPr lang="fr-FR" altLang="fr-FR" dirty="0">
              <a:latin typeface="Arial" panose="020B0604020202020204" pitchFamily="34" charset="0"/>
            </a:endParaRPr>
          </a:p>
        </p:txBody>
      </p:sp>
      <p:sp>
        <p:nvSpPr>
          <p:cNvPr id="9" name="Espace réservé du texte 2">
            <a:extLst>
              <a:ext uri="{FF2B5EF4-FFF2-40B4-BE49-F238E27FC236}">
                <a16:creationId xmlns:a16="http://schemas.microsoft.com/office/drawing/2014/main" id="{394689CC-BBBF-4F69-6EF1-F011C5CA1F89}"/>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Commandes utiles de la librairie Selenium</a:t>
            </a:r>
            <a:endParaRPr lang="fr-FR" dirty="0"/>
          </a:p>
        </p:txBody>
      </p:sp>
      <p:sp>
        <p:nvSpPr>
          <p:cNvPr id="10" name="Rectangle 3">
            <a:extLst>
              <a:ext uri="{FF2B5EF4-FFF2-40B4-BE49-F238E27FC236}">
                <a16:creationId xmlns:a16="http://schemas.microsoft.com/office/drawing/2014/main" id="{F7C920E8-375F-5D31-8F90-A7EC1D63950C}"/>
              </a:ext>
            </a:extLst>
          </p:cNvPr>
          <p:cNvSpPr>
            <a:spLocks noChangeArrowheads="1"/>
          </p:cNvSpPr>
          <p:nvPr/>
        </p:nvSpPr>
        <p:spPr bwMode="auto">
          <a:xfrm>
            <a:off x="2346243" y="1726860"/>
            <a:ext cx="4080194"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Open browser</a:t>
            </a:r>
            <a:r>
              <a:rPr lang="fr-FR" altLang="fr-FR" sz="1000" dirty="0">
                <a:solidFill>
                  <a:srgbClr val="9876AA"/>
                </a:solidFill>
                <a:latin typeface="JetBrains Mono"/>
              </a:rPr>
              <a:t>    http://automationpractice.com/index.php    Chrome</a:t>
            </a:r>
            <a:endParaRPr lang="fr-FR" altLang="fr-FR" dirty="0">
              <a:latin typeface="Arial" panose="020B0604020202020204" pitchFamily="34" charset="0"/>
            </a:endParaRPr>
          </a:p>
        </p:txBody>
      </p:sp>
      <p:sp>
        <p:nvSpPr>
          <p:cNvPr id="3" name="Rectangle 1">
            <a:extLst>
              <a:ext uri="{FF2B5EF4-FFF2-40B4-BE49-F238E27FC236}">
                <a16:creationId xmlns:a16="http://schemas.microsoft.com/office/drawing/2014/main" id="{46CD3EA7-45A8-DCB6-D793-E8541B30146D}"/>
              </a:ext>
            </a:extLst>
          </p:cNvPr>
          <p:cNvSpPr>
            <a:spLocks noChangeArrowheads="1"/>
          </p:cNvSpPr>
          <p:nvPr/>
        </p:nvSpPr>
        <p:spPr bwMode="auto">
          <a:xfrm>
            <a:off x="2346243" y="3516545"/>
            <a:ext cx="1187624"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Close browser</a:t>
            </a:r>
            <a:endParaRPr lang="fr-FR" altLang="fr-FR" dirty="0">
              <a:latin typeface="Arial" panose="020B0604020202020204" pitchFamily="34" charset="0"/>
            </a:endParaRPr>
          </a:p>
        </p:txBody>
      </p:sp>
    </p:spTree>
    <p:extLst>
      <p:ext uri="{BB962C8B-B14F-4D97-AF65-F5344CB8AC3E}">
        <p14:creationId xmlns:p14="http://schemas.microsoft.com/office/powerpoint/2010/main" val="3981876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graphicFrame>
        <p:nvGraphicFramePr>
          <p:cNvPr id="6" name="Objet 5">
            <a:extLst>
              <a:ext uri="{FF2B5EF4-FFF2-40B4-BE49-F238E27FC236}">
                <a16:creationId xmlns:a16="http://schemas.microsoft.com/office/drawing/2014/main" id="{7025729D-2F41-FC42-6761-678D5CB08C04}"/>
              </a:ext>
            </a:extLst>
          </p:cNvPr>
          <p:cNvGraphicFramePr>
            <a:graphicFrameLocks noChangeAspect="1"/>
          </p:cNvGraphicFramePr>
          <p:nvPr>
            <p:extLst>
              <p:ext uri="{D42A27DB-BD31-4B8C-83A1-F6EECF244321}">
                <p14:modId xmlns:p14="http://schemas.microsoft.com/office/powerpoint/2010/main" val="4193574620"/>
              </p:ext>
            </p:extLst>
          </p:nvPr>
        </p:nvGraphicFramePr>
        <p:xfrm>
          <a:off x="2315581" y="2076680"/>
          <a:ext cx="5794375" cy="4011987"/>
        </p:xfrm>
        <a:graphic>
          <a:graphicData uri="http://schemas.openxmlformats.org/presentationml/2006/ole">
            <mc:AlternateContent xmlns:mc="http://schemas.openxmlformats.org/markup-compatibility/2006">
              <mc:Choice xmlns:v="urn:schemas-microsoft-com:vml" Requires="v">
                <p:oleObj name="Document" r:id="rId3" imgW="5973206" imgH="4030705" progId="Word.Document.8">
                  <p:embed/>
                </p:oleObj>
              </mc:Choice>
              <mc:Fallback>
                <p:oleObj name="Document" r:id="rId3" imgW="5973206" imgH="4030705" progId="Word.Document.8">
                  <p:embed/>
                  <p:pic>
                    <p:nvPicPr>
                      <p:cNvPr id="6" name="Objet 5">
                        <a:extLst>
                          <a:ext uri="{FF2B5EF4-FFF2-40B4-BE49-F238E27FC236}">
                            <a16:creationId xmlns:a16="http://schemas.microsoft.com/office/drawing/2014/main" id="{7025729D-2F41-FC42-6761-678D5CB08C04}"/>
                          </a:ext>
                        </a:extLst>
                      </p:cNvPr>
                      <p:cNvPicPr/>
                      <p:nvPr/>
                    </p:nvPicPr>
                    <p:blipFill>
                      <a:blip r:embed="rId4"/>
                      <a:stretch>
                        <a:fillRect/>
                      </a:stretch>
                    </p:blipFill>
                    <p:spPr>
                      <a:xfrm>
                        <a:off x="2315581" y="2076680"/>
                        <a:ext cx="5794375" cy="4011987"/>
                      </a:xfrm>
                      <a:prstGeom prst="rect">
                        <a:avLst/>
                      </a:prstGeom>
                    </p:spPr>
                  </p:pic>
                </p:oleObj>
              </mc:Fallback>
            </mc:AlternateContent>
          </a:graphicData>
        </a:graphic>
      </p:graphicFrame>
      <p:sp>
        <p:nvSpPr>
          <p:cNvPr id="8" name="Rectangle 1">
            <a:extLst>
              <a:ext uri="{FF2B5EF4-FFF2-40B4-BE49-F238E27FC236}">
                <a16:creationId xmlns:a16="http://schemas.microsoft.com/office/drawing/2014/main" id="{96559DC2-0802-3922-A1D6-6BFBAF7D1C69}"/>
              </a:ext>
            </a:extLst>
          </p:cNvPr>
          <p:cNvSpPr>
            <a:spLocks noChangeArrowheads="1"/>
          </p:cNvSpPr>
          <p:nvPr/>
        </p:nvSpPr>
        <p:spPr bwMode="auto">
          <a:xfrm>
            <a:off x="2315581" y="1731101"/>
            <a:ext cx="3635896"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get webelement     </a:t>
            </a:r>
            <a:r>
              <a:rPr lang="fr-FR" altLang="fr-FR" sz="1000" dirty="0">
                <a:solidFill>
                  <a:srgbClr val="6897BB"/>
                </a:solidFill>
                <a:latin typeface="JetBrains Mono"/>
              </a:rPr>
              <a:t>xpath:li[@class</a:t>
            </a:r>
            <a:r>
              <a:rPr lang="fr-FR" altLang="fr-FR" sz="1000" dirty="0">
                <a:solidFill>
                  <a:srgbClr val="9876AA"/>
                </a:solidFill>
                <a:latin typeface="JetBrains Mono"/>
              </a:rPr>
              <a:t>='']//child::*[@title='Dresses']</a:t>
            </a:r>
            <a:endParaRPr lang="fr-FR" altLang="fr-FR" dirty="0">
              <a:latin typeface="Arial" panose="020B0604020202020204" pitchFamily="34" charset="0"/>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412776"/>
            <a:ext cx="9840236" cy="5033602"/>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Chercher un élément par XPATH :</a:t>
            </a:r>
          </a:p>
        </p:txBody>
      </p:sp>
      <p:sp>
        <p:nvSpPr>
          <p:cNvPr id="7" name="Espace réservé du texte 2">
            <a:extLst>
              <a:ext uri="{FF2B5EF4-FFF2-40B4-BE49-F238E27FC236}">
                <a16:creationId xmlns:a16="http://schemas.microsoft.com/office/drawing/2014/main" id="{01DA1AD7-9956-8F03-5E2C-292BD6D6B9C1}"/>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Commandes utiles de la librairie Selenium</a:t>
            </a:r>
            <a:endParaRPr lang="fr-FR" dirty="0"/>
          </a:p>
        </p:txBody>
      </p:sp>
    </p:spTree>
    <p:extLst>
      <p:ext uri="{BB962C8B-B14F-4D97-AF65-F5344CB8AC3E}">
        <p14:creationId xmlns:p14="http://schemas.microsoft.com/office/powerpoint/2010/main" val="3408854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312267" y="1412776"/>
            <a:ext cx="9840236" cy="507484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Chercher des éléments web par XPATH :</a:t>
            </a:r>
          </a:p>
        </p:txBody>
      </p:sp>
      <p:graphicFrame>
        <p:nvGraphicFramePr>
          <p:cNvPr id="4" name="Objet 3">
            <a:extLst>
              <a:ext uri="{FF2B5EF4-FFF2-40B4-BE49-F238E27FC236}">
                <a16:creationId xmlns:a16="http://schemas.microsoft.com/office/drawing/2014/main" id="{868B06C2-E1E7-CD56-6115-2223C5B9C509}"/>
              </a:ext>
            </a:extLst>
          </p:cNvPr>
          <p:cNvGraphicFramePr>
            <a:graphicFrameLocks noChangeAspect="1"/>
          </p:cNvGraphicFramePr>
          <p:nvPr>
            <p:extLst>
              <p:ext uri="{D42A27DB-BD31-4B8C-83A1-F6EECF244321}">
                <p14:modId xmlns:p14="http://schemas.microsoft.com/office/powerpoint/2010/main" val="4117156004"/>
              </p:ext>
            </p:extLst>
          </p:nvPr>
        </p:nvGraphicFramePr>
        <p:xfrm>
          <a:off x="2262188" y="1881287"/>
          <a:ext cx="7667625" cy="4284562"/>
        </p:xfrm>
        <a:graphic>
          <a:graphicData uri="http://schemas.openxmlformats.org/presentationml/2006/ole">
            <mc:AlternateContent xmlns:mc="http://schemas.openxmlformats.org/markup-compatibility/2006">
              <mc:Choice xmlns:v="urn:schemas-microsoft-com:vml" Requires="v">
                <p:oleObj name="Document" r:id="rId3" imgW="8044489" imgH="4681317" progId="Word.Document.8">
                  <p:embed/>
                </p:oleObj>
              </mc:Choice>
              <mc:Fallback>
                <p:oleObj name="Document" r:id="rId3" imgW="8044489" imgH="4681317" progId="Word.Document.8">
                  <p:embed/>
                  <p:pic>
                    <p:nvPicPr>
                      <p:cNvPr id="4" name="Objet 3">
                        <a:extLst>
                          <a:ext uri="{FF2B5EF4-FFF2-40B4-BE49-F238E27FC236}">
                            <a16:creationId xmlns:a16="http://schemas.microsoft.com/office/drawing/2014/main" id="{868B06C2-E1E7-CD56-6115-2223C5B9C509}"/>
                          </a:ext>
                        </a:extLst>
                      </p:cNvPr>
                      <p:cNvPicPr/>
                      <p:nvPr/>
                    </p:nvPicPr>
                    <p:blipFill>
                      <a:blip r:embed="rId4"/>
                      <a:stretch>
                        <a:fillRect/>
                      </a:stretch>
                    </p:blipFill>
                    <p:spPr>
                      <a:xfrm>
                        <a:off x="2262188" y="1881287"/>
                        <a:ext cx="7667625" cy="4284562"/>
                      </a:xfrm>
                      <a:prstGeom prst="rect">
                        <a:avLst/>
                      </a:prstGeom>
                    </p:spPr>
                  </p:pic>
                </p:oleObj>
              </mc:Fallback>
            </mc:AlternateContent>
          </a:graphicData>
        </a:graphic>
      </p:graphicFrame>
      <p:sp>
        <p:nvSpPr>
          <p:cNvPr id="5" name="Rectangle 1">
            <a:extLst>
              <a:ext uri="{FF2B5EF4-FFF2-40B4-BE49-F238E27FC236}">
                <a16:creationId xmlns:a16="http://schemas.microsoft.com/office/drawing/2014/main" id="{D29A4726-BE21-B1E3-F83C-E76E2A76DF08}"/>
              </a:ext>
            </a:extLst>
          </p:cNvPr>
          <p:cNvSpPr>
            <a:spLocks noChangeArrowheads="1"/>
          </p:cNvSpPr>
          <p:nvPr/>
        </p:nvSpPr>
        <p:spPr bwMode="auto">
          <a:xfrm>
            <a:off x="2299961" y="1674866"/>
            <a:ext cx="3491880"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get webelements    </a:t>
            </a:r>
            <a:r>
              <a:rPr lang="fr-FR" altLang="fr-FR" sz="1000" dirty="0">
                <a:solidFill>
                  <a:srgbClr val="6897BB"/>
                </a:solidFill>
                <a:latin typeface="JetBrains Mono"/>
              </a:rPr>
              <a:t>xpath:.//*[@class</a:t>
            </a:r>
            <a:r>
              <a:rPr lang="fr-FR" altLang="fr-FR" sz="1000" dirty="0">
                <a:solidFill>
                  <a:srgbClr val="9876AA"/>
                </a:solidFill>
                <a:latin typeface="JetBrains Mono"/>
              </a:rPr>
              <a:t>='product-container']</a:t>
            </a:r>
            <a:endParaRPr lang="fr-FR" altLang="fr-FR" dirty="0">
              <a:latin typeface="Arial" panose="020B0604020202020204" pitchFamily="34" charset="0"/>
            </a:endParaRPr>
          </a:p>
        </p:txBody>
      </p:sp>
      <p:sp>
        <p:nvSpPr>
          <p:cNvPr id="8" name="Espace réservé du texte 2">
            <a:extLst>
              <a:ext uri="{FF2B5EF4-FFF2-40B4-BE49-F238E27FC236}">
                <a16:creationId xmlns:a16="http://schemas.microsoft.com/office/drawing/2014/main" id="{5C35C1C0-3E38-B5D5-4108-3A5E3F7AC3BC}"/>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Commandes utiles de la librairie Selenium</a:t>
            </a:r>
            <a:endParaRPr lang="fr-FR" dirty="0"/>
          </a:p>
        </p:txBody>
      </p:sp>
    </p:spTree>
    <p:extLst>
      <p:ext uri="{BB962C8B-B14F-4D97-AF65-F5344CB8AC3E}">
        <p14:creationId xmlns:p14="http://schemas.microsoft.com/office/powerpoint/2010/main" val="2281029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370725"/>
            <a:ext cx="9840236" cy="50756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Pause conditionnelle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Pause fixe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Saisir un texte dans un champ :</a:t>
            </a:r>
          </a:p>
        </p:txBody>
      </p:sp>
      <p:graphicFrame>
        <p:nvGraphicFramePr>
          <p:cNvPr id="4" name="Objet 3">
            <a:extLst>
              <a:ext uri="{FF2B5EF4-FFF2-40B4-BE49-F238E27FC236}">
                <a16:creationId xmlns:a16="http://schemas.microsoft.com/office/drawing/2014/main" id="{2AAC8ACB-8BC9-EC93-F055-430E3129CACB}"/>
              </a:ext>
            </a:extLst>
          </p:cNvPr>
          <p:cNvGraphicFramePr>
            <a:graphicFrameLocks noChangeAspect="1"/>
          </p:cNvGraphicFramePr>
          <p:nvPr>
            <p:extLst>
              <p:ext uri="{D42A27DB-BD31-4B8C-83A1-F6EECF244321}">
                <p14:modId xmlns:p14="http://schemas.microsoft.com/office/powerpoint/2010/main" val="507778541"/>
              </p:ext>
            </p:extLst>
          </p:nvPr>
        </p:nvGraphicFramePr>
        <p:xfrm>
          <a:off x="2292449" y="4660180"/>
          <a:ext cx="6565900" cy="1697037"/>
        </p:xfrm>
        <a:graphic>
          <a:graphicData uri="http://schemas.openxmlformats.org/presentationml/2006/ole">
            <mc:AlternateContent xmlns:mc="http://schemas.openxmlformats.org/markup-compatibility/2006">
              <mc:Choice xmlns:v="urn:schemas-microsoft-com:vml" Requires="v">
                <p:oleObj name="Document" r:id="rId3" imgW="6815765" imgH="1777633" progId="Word.Document.8">
                  <p:embed/>
                </p:oleObj>
              </mc:Choice>
              <mc:Fallback>
                <p:oleObj name="Document" r:id="rId3" imgW="6815765" imgH="1777633" progId="Word.Document.8">
                  <p:embed/>
                  <p:pic>
                    <p:nvPicPr>
                      <p:cNvPr id="4" name="Objet 3">
                        <a:extLst>
                          <a:ext uri="{FF2B5EF4-FFF2-40B4-BE49-F238E27FC236}">
                            <a16:creationId xmlns:a16="http://schemas.microsoft.com/office/drawing/2014/main" id="{2AAC8ACB-8BC9-EC93-F055-430E3129CACB}"/>
                          </a:ext>
                        </a:extLst>
                      </p:cNvPr>
                      <p:cNvPicPr/>
                      <p:nvPr/>
                    </p:nvPicPr>
                    <p:blipFill>
                      <a:blip r:embed="rId4"/>
                      <a:stretch>
                        <a:fillRect/>
                      </a:stretch>
                    </p:blipFill>
                    <p:spPr>
                      <a:xfrm>
                        <a:off x="2292449" y="4660180"/>
                        <a:ext cx="6565900" cy="1697037"/>
                      </a:xfrm>
                      <a:prstGeom prst="rect">
                        <a:avLst/>
                      </a:prstGeom>
                    </p:spPr>
                  </p:pic>
                </p:oleObj>
              </mc:Fallback>
            </mc:AlternateContent>
          </a:graphicData>
        </a:graphic>
      </p:graphicFrame>
      <p:sp>
        <p:nvSpPr>
          <p:cNvPr id="5" name="Rectangle 1">
            <a:extLst>
              <a:ext uri="{FF2B5EF4-FFF2-40B4-BE49-F238E27FC236}">
                <a16:creationId xmlns:a16="http://schemas.microsoft.com/office/drawing/2014/main" id="{F1443416-ECBB-1A2B-9886-B907F233C914}"/>
              </a:ext>
            </a:extLst>
          </p:cNvPr>
          <p:cNvSpPr>
            <a:spLocks noChangeArrowheads="1"/>
          </p:cNvSpPr>
          <p:nvPr/>
        </p:nvSpPr>
        <p:spPr bwMode="auto">
          <a:xfrm>
            <a:off x="2281807" y="1743434"/>
            <a:ext cx="5470377"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Wait Until Element Is Visible</a:t>
            </a:r>
            <a:r>
              <a:rPr lang="fr-FR" altLang="fr-FR" sz="1000" dirty="0">
                <a:solidFill>
                  <a:srgbClr val="9876AA"/>
                </a:solidFill>
                <a:latin typeface="JetBrains Mono"/>
              </a:rPr>
              <a:t>   </a:t>
            </a:r>
            <a:r>
              <a:rPr kumimoji="0" lang="fr-FR" altLang="fr-FR" sz="1000" b="0" i="0" u="none" strike="noStrike" kern="1200" cap="none" spc="0" normalizeH="0" baseline="0" noProof="0" dirty="0">
                <a:ln>
                  <a:noFill/>
                </a:ln>
                <a:solidFill>
                  <a:srgbClr val="6897BB"/>
                </a:solidFill>
                <a:effectLst/>
                <a:uLnTx/>
                <a:uFillTx/>
                <a:latin typeface="JetBrains Mono"/>
                <a:ea typeface="+mn-ea"/>
                <a:cs typeface="+mn-cs"/>
              </a:rPr>
              <a:t>xpath://div[@class</a:t>
            </a:r>
            <a:r>
              <a:rPr kumimoji="0" lang="fr-FR" altLang="fr-FR" sz="1000" b="0" i="0" u="none" strike="noStrike" kern="1200" cap="none" spc="0" normalizeH="0" baseline="0" noProof="0" dirty="0">
                <a:ln>
                  <a:noFill/>
                </a:ln>
                <a:solidFill>
                  <a:srgbClr val="A9B7C6"/>
                </a:solidFill>
                <a:effectLst/>
                <a:uLnTx/>
                <a:uFillTx/>
                <a:latin typeface="JetBrains Mono"/>
                <a:ea typeface="+mn-ea"/>
                <a:cs typeface="+mn-cs"/>
              </a:rPr>
              <a:t>=‘alert-success']</a:t>
            </a:r>
            <a:r>
              <a:rPr lang="fr-FR" altLang="fr-FR" sz="1000" dirty="0">
                <a:solidFill>
                  <a:srgbClr val="9876AA"/>
                </a:solidFill>
                <a:latin typeface="JetBrains Mono"/>
              </a:rPr>
              <a:t>  </a:t>
            </a:r>
            <a:r>
              <a:rPr lang="fr-FR" altLang="fr-FR" sz="1000" dirty="0">
                <a:solidFill>
                  <a:srgbClr val="6897BB"/>
                </a:solidFill>
                <a:latin typeface="JetBrains Mono"/>
              </a:rPr>
              <a:t>timeout</a:t>
            </a:r>
            <a:r>
              <a:rPr lang="fr-FR" altLang="fr-FR" sz="1000" dirty="0">
                <a:solidFill>
                  <a:srgbClr val="9876AA"/>
                </a:solidFill>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1200" cap="none" spc="0" normalizeH="0" baseline="0" noProof="0" dirty="0">
                <a:ln>
                  <a:noFill/>
                </a:ln>
                <a:solidFill>
                  <a:srgbClr val="BBB529"/>
                </a:solidFill>
                <a:effectLst/>
                <a:uLnTx/>
                <a:uFillTx/>
                <a:latin typeface="JetBrains Mono"/>
                <a:ea typeface="+mn-ea"/>
                <a:cs typeface="+mn-cs"/>
              </a:rPr>
              <a:t>Wait Until Page Contains Element    </a:t>
            </a:r>
            <a:r>
              <a:rPr kumimoji="0" lang="fr-FR" altLang="fr-FR" sz="1000" b="0" i="0" u="none" strike="noStrike" kern="1200" cap="none" spc="0" normalizeH="0" baseline="0" noProof="0" dirty="0">
                <a:ln>
                  <a:noFill/>
                </a:ln>
                <a:solidFill>
                  <a:srgbClr val="6897BB"/>
                </a:solidFill>
                <a:effectLst/>
                <a:uLnTx/>
                <a:uFillTx/>
                <a:latin typeface="JetBrains Mono"/>
                <a:ea typeface="+mn-ea"/>
                <a:cs typeface="+mn-cs"/>
              </a:rPr>
              <a:t>xpath://div[@class</a:t>
            </a:r>
            <a:r>
              <a:rPr kumimoji="0" lang="fr-FR" altLang="fr-FR" sz="1000" b="0" i="0" u="none" strike="noStrike" kern="1200" cap="none" spc="0" normalizeH="0" baseline="0" noProof="0" dirty="0">
                <a:ln>
                  <a:noFill/>
                </a:ln>
                <a:solidFill>
                  <a:srgbClr val="A9B7C6"/>
                </a:solidFill>
                <a:effectLst/>
                <a:uLnTx/>
                <a:uFillTx/>
                <a:latin typeface="JetBrains Mono"/>
                <a:ea typeface="+mn-ea"/>
                <a:cs typeface="+mn-cs"/>
              </a:rPr>
              <a:t>='oxd-form-row']</a:t>
            </a:r>
            <a:endParaRPr kumimoji="0" lang="fr-FR" altLang="fr-FR" sz="1800" b="0" i="0" u="none" strike="noStrike" kern="1200" cap="none" spc="0" normalizeH="0" baseline="0" noProof="0" dirty="0">
              <a:ln>
                <a:noFill/>
              </a:ln>
              <a:solidFill>
                <a:srgbClr val="272727"/>
              </a:solidFill>
              <a:effectLst/>
              <a:uLnTx/>
              <a:uFillTx/>
              <a:latin typeface="Arial" panose="020B0604020202020204" pitchFamily="34" charset="0"/>
              <a:ea typeface="+mn-ea"/>
              <a:cs typeface="+mn-cs"/>
            </a:endParaRPr>
          </a:p>
        </p:txBody>
      </p:sp>
      <p:sp>
        <p:nvSpPr>
          <p:cNvPr id="7" name="Rectangle 3">
            <a:extLst>
              <a:ext uri="{FF2B5EF4-FFF2-40B4-BE49-F238E27FC236}">
                <a16:creationId xmlns:a16="http://schemas.microsoft.com/office/drawing/2014/main" id="{1058DAED-7614-7F1C-A369-48062826D182}"/>
              </a:ext>
            </a:extLst>
          </p:cNvPr>
          <p:cNvSpPr>
            <a:spLocks noChangeArrowheads="1"/>
          </p:cNvSpPr>
          <p:nvPr/>
        </p:nvSpPr>
        <p:spPr bwMode="auto">
          <a:xfrm>
            <a:off x="2281807" y="3798406"/>
            <a:ext cx="3059832" cy="86177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Clear Element Text</a:t>
            </a:r>
            <a:r>
              <a:rPr lang="fr-FR" altLang="fr-FR" sz="1000" dirty="0">
                <a:solidFill>
                  <a:srgbClr val="9876AA"/>
                </a:solidFill>
                <a:latin typeface="JetBrains Mono"/>
              </a:rPr>
              <a:t>     id:email</a:t>
            </a:r>
            <a:br>
              <a:rPr lang="fr-FR" altLang="fr-FR" sz="1000" dirty="0">
                <a:solidFill>
                  <a:srgbClr val="9876AA"/>
                </a:solidFill>
                <a:latin typeface="JetBrains Mono"/>
              </a:rPr>
            </a:br>
            <a:r>
              <a:rPr lang="fr-FR" altLang="fr-FR" sz="1000" dirty="0">
                <a:solidFill>
                  <a:srgbClr val="BBB529"/>
                </a:solidFill>
                <a:latin typeface="JetBrains Mono"/>
              </a:rPr>
              <a:t>Input Text</a:t>
            </a:r>
            <a:r>
              <a:rPr lang="fr-FR" altLang="fr-FR" sz="1000" dirty="0">
                <a:solidFill>
                  <a:srgbClr val="9876AA"/>
                </a:solidFill>
                <a:latin typeface="JetBrains Mono"/>
              </a:rPr>
              <a:t>    id:email      email-de-test@yopmail.com</a:t>
            </a:r>
            <a:br>
              <a:rPr lang="fr-FR" altLang="fr-FR" sz="1000" dirty="0">
                <a:solidFill>
                  <a:srgbClr val="9876AA"/>
                </a:solidFill>
                <a:latin typeface="JetBrains Mono"/>
              </a:rPr>
            </a:br>
            <a:br>
              <a:rPr lang="fr-FR" altLang="fr-FR" sz="1000" dirty="0">
                <a:solidFill>
                  <a:srgbClr val="9876AA"/>
                </a:solidFill>
                <a:latin typeface="JetBrains Mono"/>
              </a:rPr>
            </a:br>
            <a:r>
              <a:rPr lang="fr-FR" altLang="fr-FR" sz="1000" dirty="0">
                <a:solidFill>
                  <a:srgbClr val="BBB529"/>
                </a:solidFill>
                <a:latin typeface="JetBrains Mono"/>
              </a:rPr>
              <a:t>Clear Element Text</a:t>
            </a:r>
            <a:r>
              <a:rPr lang="fr-FR" altLang="fr-FR" sz="1000" dirty="0">
                <a:solidFill>
                  <a:srgbClr val="9876AA"/>
                </a:solidFill>
                <a:latin typeface="JetBrains Mono"/>
              </a:rPr>
              <a:t>    passwd</a:t>
            </a:r>
            <a:br>
              <a:rPr lang="fr-FR" altLang="fr-FR" sz="1000" dirty="0">
                <a:solidFill>
                  <a:srgbClr val="9876AA"/>
                </a:solidFill>
                <a:latin typeface="JetBrains Mono"/>
              </a:rPr>
            </a:br>
            <a:r>
              <a:rPr lang="fr-FR" altLang="fr-FR" sz="1000" dirty="0">
                <a:solidFill>
                  <a:srgbClr val="BBB529"/>
                </a:solidFill>
                <a:latin typeface="JetBrains Mono"/>
              </a:rPr>
              <a:t>Press Keys</a:t>
            </a:r>
            <a:r>
              <a:rPr lang="fr-FR" altLang="fr-FR" sz="1000" dirty="0">
                <a:solidFill>
                  <a:srgbClr val="9876AA"/>
                </a:solidFill>
                <a:latin typeface="JetBrains Mono"/>
              </a:rPr>
              <a:t>    passwd    mypassword</a:t>
            </a:r>
            <a:endParaRPr lang="fr-FR" altLang="fr-FR" dirty="0">
              <a:latin typeface="Arial" panose="020B0604020202020204" pitchFamily="34" charset="0"/>
            </a:endParaRPr>
          </a:p>
        </p:txBody>
      </p:sp>
      <p:sp>
        <p:nvSpPr>
          <p:cNvPr id="11" name="Espace réservé du texte 2">
            <a:extLst>
              <a:ext uri="{FF2B5EF4-FFF2-40B4-BE49-F238E27FC236}">
                <a16:creationId xmlns:a16="http://schemas.microsoft.com/office/drawing/2014/main" id="{C8509974-0FE3-917B-AA7D-9DF4C6FA8315}"/>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Commandes utiles de la librairie Selenium</a:t>
            </a:r>
            <a:endParaRPr lang="fr-FR" dirty="0"/>
          </a:p>
        </p:txBody>
      </p:sp>
      <p:sp>
        <p:nvSpPr>
          <p:cNvPr id="3" name="Rectangle 2">
            <a:extLst>
              <a:ext uri="{FF2B5EF4-FFF2-40B4-BE49-F238E27FC236}">
                <a16:creationId xmlns:a16="http://schemas.microsoft.com/office/drawing/2014/main" id="{B3F4AE38-C475-93AD-0271-1AB7EB1329A6}"/>
              </a:ext>
            </a:extLst>
          </p:cNvPr>
          <p:cNvSpPr>
            <a:spLocks noChangeArrowheads="1"/>
          </p:cNvSpPr>
          <p:nvPr/>
        </p:nvSpPr>
        <p:spPr bwMode="auto">
          <a:xfrm>
            <a:off x="2281807" y="2732684"/>
            <a:ext cx="197971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Sleep</a:t>
            </a:r>
            <a:r>
              <a:rPr lang="fr-FR" altLang="fr-FR" sz="1000" dirty="0">
                <a:solidFill>
                  <a:srgbClr val="9876AA"/>
                </a:solidFill>
                <a:latin typeface="JetBrains Mono"/>
              </a:rPr>
              <a:t>     10s</a:t>
            </a:r>
            <a:endParaRPr lang="fr-FR" altLang="fr-FR" dirty="0">
              <a:latin typeface="Arial" panose="020B0604020202020204" pitchFamily="34" charset="0"/>
            </a:endParaRPr>
          </a:p>
        </p:txBody>
      </p:sp>
    </p:spTree>
    <p:extLst>
      <p:ext uri="{BB962C8B-B14F-4D97-AF65-F5344CB8AC3E}">
        <p14:creationId xmlns:p14="http://schemas.microsoft.com/office/powerpoint/2010/main" val="497795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370725"/>
            <a:ext cx="9840236" cy="50756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Cliquer sur un élément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Sélectionner un élément dans une liste déroulante:</a:t>
            </a:r>
          </a:p>
        </p:txBody>
      </p:sp>
      <p:graphicFrame>
        <p:nvGraphicFramePr>
          <p:cNvPr id="4" name="Objet 3">
            <a:extLst>
              <a:ext uri="{FF2B5EF4-FFF2-40B4-BE49-F238E27FC236}">
                <a16:creationId xmlns:a16="http://schemas.microsoft.com/office/drawing/2014/main" id="{E0959309-88B9-4820-E2FE-C3D4ADFA164D}"/>
              </a:ext>
            </a:extLst>
          </p:cNvPr>
          <p:cNvGraphicFramePr>
            <a:graphicFrameLocks noChangeAspect="1"/>
          </p:cNvGraphicFramePr>
          <p:nvPr>
            <p:extLst>
              <p:ext uri="{D42A27DB-BD31-4B8C-83A1-F6EECF244321}">
                <p14:modId xmlns:p14="http://schemas.microsoft.com/office/powerpoint/2010/main" val="3597887290"/>
              </p:ext>
            </p:extLst>
          </p:nvPr>
        </p:nvGraphicFramePr>
        <p:xfrm>
          <a:off x="2315580" y="1778101"/>
          <a:ext cx="5640388" cy="1697037"/>
        </p:xfrm>
        <a:graphic>
          <a:graphicData uri="http://schemas.openxmlformats.org/presentationml/2006/ole">
            <mc:AlternateContent xmlns:mc="http://schemas.openxmlformats.org/markup-compatibility/2006">
              <mc:Choice xmlns:v="urn:schemas-microsoft-com:vml" Requires="v">
                <p:oleObj name="Document" r:id="rId3" imgW="5915601" imgH="1784584" progId="Word.Document.8">
                  <p:embed/>
                </p:oleObj>
              </mc:Choice>
              <mc:Fallback>
                <p:oleObj name="Document" r:id="rId3" imgW="5915601" imgH="1784584" progId="Word.Document.8">
                  <p:embed/>
                  <p:pic>
                    <p:nvPicPr>
                      <p:cNvPr id="4" name="Objet 3">
                        <a:extLst>
                          <a:ext uri="{FF2B5EF4-FFF2-40B4-BE49-F238E27FC236}">
                            <a16:creationId xmlns:a16="http://schemas.microsoft.com/office/drawing/2014/main" id="{E0959309-88B9-4820-E2FE-C3D4ADFA164D}"/>
                          </a:ext>
                        </a:extLst>
                      </p:cNvPr>
                      <p:cNvPicPr/>
                      <p:nvPr/>
                    </p:nvPicPr>
                    <p:blipFill>
                      <a:blip r:embed="rId4"/>
                      <a:stretch>
                        <a:fillRect/>
                      </a:stretch>
                    </p:blipFill>
                    <p:spPr>
                      <a:xfrm>
                        <a:off x="2315580" y="1778101"/>
                        <a:ext cx="5640388" cy="1697037"/>
                      </a:xfrm>
                      <a:prstGeom prst="rect">
                        <a:avLst/>
                      </a:prstGeom>
                    </p:spPr>
                  </p:pic>
                </p:oleObj>
              </mc:Fallback>
            </mc:AlternateContent>
          </a:graphicData>
        </a:graphic>
      </p:graphicFrame>
      <p:graphicFrame>
        <p:nvGraphicFramePr>
          <p:cNvPr id="5" name="Objet 4">
            <a:extLst>
              <a:ext uri="{FF2B5EF4-FFF2-40B4-BE49-F238E27FC236}">
                <a16:creationId xmlns:a16="http://schemas.microsoft.com/office/drawing/2014/main" id="{7914FC18-4CFE-0F0A-003F-7357B9D01886}"/>
              </a:ext>
            </a:extLst>
          </p:cNvPr>
          <p:cNvGraphicFramePr>
            <a:graphicFrameLocks noChangeAspect="1"/>
          </p:cNvGraphicFramePr>
          <p:nvPr>
            <p:extLst>
              <p:ext uri="{D42A27DB-BD31-4B8C-83A1-F6EECF244321}">
                <p14:modId xmlns:p14="http://schemas.microsoft.com/office/powerpoint/2010/main" val="3926712178"/>
              </p:ext>
            </p:extLst>
          </p:nvPr>
        </p:nvGraphicFramePr>
        <p:xfrm>
          <a:off x="2315581" y="4373364"/>
          <a:ext cx="7116763" cy="1320800"/>
        </p:xfrm>
        <a:graphic>
          <a:graphicData uri="http://schemas.openxmlformats.org/presentationml/2006/ole">
            <mc:AlternateContent xmlns:mc="http://schemas.openxmlformats.org/markup-compatibility/2006">
              <mc:Choice xmlns:v="urn:schemas-microsoft-com:vml" Requires="v">
                <p:oleObj name="Document" r:id="rId5" imgW="7461628" imgH="1392084" progId="Word.Document.8">
                  <p:embed/>
                </p:oleObj>
              </mc:Choice>
              <mc:Fallback>
                <p:oleObj name="Document" r:id="rId5" imgW="7461628" imgH="1392084" progId="Word.Document.8">
                  <p:embed/>
                  <p:pic>
                    <p:nvPicPr>
                      <p:cNvPr id="5" name="Objet 4">
                        <a:extLst>
                          <a:ext uri="{FF2B5EF4-FFF2-40B4-BE49-F238E27FC236}">
                            <a16:creationId xmlns:a16="http://schemas.microsoft.com/office/drawing/2014/main" id="{7914FC18-4CFE-0F0A-003F-7357B9D01886}"/>
                          </a:ext>
                        </a:extLst>
                      </p:cNvPr>
                      <p:cNvPicPr/>
                      <p:nvPr/>
                    </p:nvPicPr>
                    <p:blipFill>
                      <a:blip r:embed="rId6"/>
                      <a:stretch>
                        <a:fillRect/>
                      </a:stretch>
                    </p:blipFill>
                    <p:spPr>
                      <a:xfrm>
                        <a:off x="2315581" y="4373364"/>
                        <a:ext cx="7116763" cy="1320800"/>
                      </a:xfrm>
                      <a:prstGeom prst="rect">
                        <a:avLst/>
                      </a:prstGeom>
                    </p:spPr>
                  </p:pic>
                </p:oleObj>
              </mc:Fallback>
            </mc:AlternateContent>
          </a:graphicData>
        </a:graphic>
      </p:graphicFrame>
      <p:sp>
        <p:nvSpPr>
          <p:cNvPr id="6" name="Rectangle 1">
            <a:extLst>
              <a:ext uri="{FF2B5EF4-FFF2-40B4-BE49-F238E27FC236}">
                <a16:creationId xmlns:a16="http://schemas.microsoft.com/office/drawing/2014/main" id="{BEC010CF-C063-9152-C8AB-F47E00F182AB}"/>
              </a:ext>
            </a:extLst>
          </p:cNvPr>
          <p:cNvSpPr>
            <a:spLocks noChangeArrowheads="1"/>
          </p:cNvSpPr>
          <p:nvPr/>
        </p:nvSpPr>
        <p:spPr bwMode="auto">
          <a:xfrm>
            <a:off x="2281807" y="1666337"/>
            <a:ext cx="1979712"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click button</a:t>
            </a:r>
            <a:r>
              <a:rPr lang="fr-FR" altLang="fr-FR" sz="1000" dirty="0">
                <a:solidFill>
                  <a:srgbClr val="9876AA"/>
                </a:solidFill>
                <a:latin typeface="JetBrains Mono"/>
              </a:rPr>
              <a:t>       id:SubmitLogin</a:t>
            </a:r>
            <a:br>
              <a:rPr lang="fr-FR" altLang="fr-FR" sz="1000" dirty="0">
                <a:solidFill>
                  <a:srgbClr val="9876AA"/>
                </a:solidFill>
                <a:latin typeface="JetBrains Mono"/>
              </a:rPr>
            </a:br>
            <a:br>
              <a:rPr lang="fr-FR" altLang="fr-FR" sz="1000" dirty="0">
                <a:solidFill>
                  <a:srgbClr val="9876AA"/>
                </a:solidFill>
                <a:latin typeface="JetBrains Mono"/>
              </a:rPr>
            </a:br>
            <a:r>
              <a:rPr lang="fr-FR" altLang="fr-FR" sz="1000" dirty="0">
                <a:solidFill>
                  <a:srgbClr val="BBB529"/>
                </a:solidFill>
                <a:latin typeface="JetBrains Mono"/>
              </a:rPr>
              <a:t>click element</a:t>
            </a:r>
            <a:r>
              <a:rPr lang="fr-FR" altLang="fr-FR" sz="1000" dirty="0">
                <a:solidFill>
                  <a:srgbClr val="9876AA"/>
                </a:solidFill>
                <a:latin typeface="JetBrains Mono"/>
              </a:rPr>
              <a:t>     css:a.login</a:t>
            </a:r>
            <a:endParaRPr lang="fr-FR" altLang="fr-FR" dirty="0">
              <a:latin typeface="Arial" panose="020B0604020202020204" pitchFamily="34" charset="0"/>
            </a:endParaRPr>
          </a:p>
        </p:txBody>
      </p:sp>
      <p:sp>
        <p:nvSpPr>
          <p:cNvPr id="7" name="Rectangle 2">
            <a:extLst>
              <a:ext uri="{FF2B5EF4-FFF2-40B4-BE49-F238E27FC236}">
                <a16:creationId xmlns:a16="http://schemas.microsoft.com/office/drawing/2014/main" id="{77B681DE-E103-87D1-B50E-9E2EF7317D82}"/>
              </a:ext>
            </a:extLst>
          </p:cNvPr>
          <p:cNvSpPr>
            <a:spLocks noChangeArrowheads="1"/>
          </p:cNvSpPr>
          <p:nvPr/>
        </p:nvSpPr>
        <p:spPr bwMode="auto">
          <a:xfrm>
            <a:off x="2315580" y="4104098"/>
            <a:ext cx="2843808"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Select From List By Value</a:t>
            </a:r>
            <a:r>
              <a:rPr lang="fr-FR" altLang="fr-FR" sz="1000" dirty="0">
                <a:solidFill>
                  <a:srgbClr val="9876AA"/>
                </a:solidFill>
                <a:latin typeface="JetBrains Mono"/>
              </a:rPr>
              <a:t>      id:id_contact     2</a:t>
            </a:r>
            <a:endParaRPr lang="fr-FR" altLang="fr-FR" dirty="0">
              <a:latin typeface="Arial" panose="020B0604020202020204" pitchFamily="34" charset="0"/>
            </a:endParaRPr>
          </a:p>
        </p:txBody>
      </p:sp>
      <p:sp>
        <p:nvSpPr>
          <p:cNvPr id="11" name="Espace réservé du texte 2">
            <a:extLst>
              <a:ext uri="{FF2B5EF4-FFF2-40B4-BE49-F238E27FC236}">
                <a16:creationId xmlns:a16="http://schemas.microsoft.com/office/drawing/2014/main" id="{2E53C3EA-3AF5-44B5-E18A-21E2014EEE7E}"/>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Commandes utiles de la librairie Selenium</a:t>
            </a:r>
            <a:endParaRPr lang="fr-FR" dirty="0"/>
          </a:p>
        </p:txBody>
      </p:sp>
      <p:sp>
        <p:nvSpPr>
          <p:cNvPr id="3" name="Rectangle 2">
            <a:extLst>
              <a:ext uri="{FF2B5EF4-FFF2-40B4-BE49-F238E27FC236}">
                <a16:creationId xmlns:a16="http://schemas.microsoft.com/office/drawing/2014/main" id="{214F5902-D276-F6E5-94A4-82A3473FB742}"/>
              </a:ext>
            </a:extLst>
          </p:cNvPr>
          <p:cNvSpPr>
            <a:spLocks noChangeArrowheads="1"/>
          </p:cNvSpPr>
          <p:nvPr/>
        </p:nvSpPr>
        <p:spPr bwMode="auto">
          <a:xfrm>
            <a:off x="5447928" y="4108692"/>
            <a:ext cx="384327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Select From List By Label</a:t>
            </a:r>
            <a:r>
              <a:rPr lang="fr-FR" altLang="fr-FR" sz="1000" dirty="0">
                <a:solidFill>
                  <a:srgbClr val="9876AA"/>
                </a:solidFill>
                <a:latin typeface="JetBrains Mono"/>
              </a:rPr>
              <a:t>      id:id_contact     Webmaster</a:t>
            </a:r>
            <a:endParaRPr lang="fr-FR" altLang="fr-FR" dirty="0">
              <a:latin typeface="Arial" panose="020B0604020202020204" pitchFamily="34" charset="0"/>
            </a:endParaRPr>
          </a:p>
        </p:txBody>
      </p:sp>
    </p:spTree>
    <p:extLst>
      <p:ext uri="{BB962C8B-B14F-4D97-AF65-F5344CB8AC3E}">
        <p14:creationId xmlns:p14="http://schemas.microsoft.com/office/powerpoint/2010/main" val="3807332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370725"/>
            <a:ext cx="9840236" cy="50756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b="1" dirty="0"/>
              <a:t>Récupérer un texte :</a:t>
            </a: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Récupérer la valeur d’un attribut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graphicFrame>
        <p:nvGraphicFramePr>
          <p:cNvPr id="4" name="Objet 3">
            <a:extLst>
              <a:ext uri="{FF2B5EF4-FFF2-40B4-BE49-F238E27FC236}">
                <a16:creationId xmlns:a16="http://schemas.microsoft.com/office/drawing/2014/main" id="{5F2D616B-9EBB-08DA-C66E-17CD711E16D9}"/>
              </a:ext>
            </a:extLst>
          </p:cNvPr>
          <p:cNvGraphicFramePr>
            <a:graphicFrameLocks noChangeAspect="1"/>
          </p:cNvGraphicFramePr>
          <p:nvPr>
            <p:extLst>
              <p:ext uri="{D42A27DB-BD31-4B8C-83A1-F6EECF244321}">
                <p14:modId xmlns:p14="http://schemas.microsoft.com/office/powerpoint/2010/main" val="4004846044"/>
              </p:ext>
            </p:extLst>
          </p:nvPr>
        </p:nvGraphicFramePr>
        <p:xfrm>
          <a:off x="2317750" y="1652588"/>
          <a:ext cx="6630988" cy="760412"/>
        </p:xfrm>
        <a:graphic>
          <a:graphicData uri="http://schemas.openxmlformats.org/presentationml/2006/ole">
            <mc:AlternateContent xmlns:mc="http://schemas.openxmlformats.org/markup-compatibility/2006">
              <mc:Choice xmlns:v="urn:schemas-microsoft-com:vml" Requires="v">
                <p:oleObj name="Document" r:id="rId4" imgW="6712081" imgH="776140" progId="Word.Document.8">
                  <p:embed/>
                </p:oleObj>
              </mc:Choice>
              <mc:Fallback>
                <p:oleObj name="Document" r:id="rId4" imgW="6712081" imgH="776140" progId="Word.Document.8">
                  <p:embed/>
                  <p:pic>
                    <p:nvPicPr>
                      <p:cNvPr id="4" name="Objet 3">
                        <a:extLst>
                          <a:ext uri="{FF2B5EF4-FFF2-40B4-BE49-F238E27FC236}">
                            <a16:creationId xmlns:a16="http://schemas.microsoft.com/office/drawing/2014/main" id="{5F2D616B-9EBB-08DA-C66E-17CD711E16D9}"/>
                          </a:ext>
                        </a:extLst>
                      </p:cNvPr>
                      <p:cNvPicPr/>
                      <p:nvPr/>
                    </p:nvPicPr>
                    <p:blipFill>
                      <a:blip r:embed="rId5"/>
                      <a:stretch>
                        <a:fillRect/>
                      </a:stretch>
                    </p:blipFill>
                    <p:spPr>
                      <a:xfrm>
                        <a:off x="2317750" y="1652588"/>
                        <a:ext cx="6630988" cy="760412"/>
                      </a:xfrm>
                      <a:prstGeom prst="rect">
                        <a:avLst/>
                      </a:prstGeom>
                    </p:spPr>
                  </p:pic>
                </p:oleObj>
              </mc:Fallback>
            </mc:AlternateContent>
          </a:graphicData>
        </a:graphic>
      </p:graphicFrame>
      <p:graphicFrame>
        <p:nvGraphicFramePr>
          <p:cNvPr id="5" name="Objet 4">
            <a:extLst>
              <a:ext uri="{FF2B5EF4-FFF2-40B4-BE49-F238E27FC236}">
                <a16:creationId xmlns:a16="http://schemas.microsoft.com/office/drawing/2014/main" id="{6934A3F3-9F00-9EE4-3A87-CF3631C2649F}"/>
              </a:ext>
            </a:extLst>
          </p:cNvPr>
          <p:cNvGraphicFramePr>
            <a:graphicFrameLocks noChangeAspect="1"/>
          </p:cNvGraphicFramePr>
          <p:nvPr>
            <p:extLst>
              <p:ext uri="{D42A27DB-BD31-4B8C-83A1-F6EECF244321}">
                <p14:modId xmlns:p14="http://schemas.microsoft.com/office/powerpoint/2010/main" val="4112193938"/>
              </p:ext>
            </p:extLst>
          </p:nvPr>
        </p:nvGraphicFramePr>
        <p:xfrm>
          <a:off x="2277406" y="2983469"/>
          <a:ext cx="7546975" cy="660400"/>
        </p:xfrm>
        <a:graphic>
          <a:graphicData uri="http://schemas.openxmlformats.org/presentationml/2006/ole">
            <mc:AlternateContent xmlns:mc="http://schemas.openxmlformats.org/markup-compatibility/2006">
              <mc:Choice xmlns:v="urn:schemas-microsoft-com:vml" Requires="v">
                <p:oleObj name="Document" r:id="rId6" imgW="7919204" imgH="696942" progId="Word.Document.8">
                  <p:embed/>
                </p:oleObj>
              </mc:Choice>
              <mc:Fallback>
                <p:oleObj name="Document" r:id="rId6" imgW="7919204" imgH="696942" progId="Word.Document.8">
                  <p:embed/>
                  <p:pic>
                    <p:nvPicPr>
                      <p:cNvPr id="5" name="Objet 4">
                        <a:extLst>
                          <a:ext uri="{FF2B5EF4-FFF2-40B4-BE49-F238E27FC236}">
                            <a16:creationId xmlns:a16="http://schemas.microsoft.com/office/drawing/2014/main" id="{6934A3F3-9F00-9EE4-3A87-CF3631C2649F}"/>
                          </a:ext>
                        </a:extLst>
                      </p:cNvPr>
                      <p:cNvPicPr/>
                      <p:nvPr/>
                    </p:nvPicPr>
                    <p:blipFill>
                      <a:blip r:embed="rId7"/>
                      <a:stretch>
                        <a:fillRect/>
                      </a:stretch>
                    </p:blipFill>
                    <p:spPr>
                      <a:xfrm>
                        <a:off x="2277406" y="2983469"/>
                        <a:ext cx="7546975" cy="660400"/>
                      </a:xfrm>
                      <a:prstGeom prst="rect">
                        <a:avLst/>
                      </a:prstGeom>
                    </p:spPr>
                  </p:pic>
                </p:oleObj>
              </mc:Fallback>
            </mc:AlternateContent>
          </a:graphicData>
        </a:graphic>
      </p:graphicFrame>
      <p:sp>
        <p:nvSpPr>
          <p:cNvPr id="6" name="Rectangle 1">
            <a:extLst>
              <a:ext uri="{FF2B5EF4-FFF2-40B4-BE49-F238E27FC236}">
                <a16:creationId xmlns:a16="http://schemas.microsoft.com/office/drawing/2014/main" id="{58B3A3BE-3069-79CA-6AD9-2ADBA11EC0FF}"/>
              </a:ext>
            </a:extLst>
          </p:cNvPr>
          <p:cNvSpPr>
            <a:spLocks noChangeArrowheads="1"/>
          </p:cNvSpPr>
          <p:nvPr/>
        </p:nvSpPr>
        <p:spPr bwMode="auto">
          <a:xfrm>
            <a:off x="2308080" y="1624849"/>
            <a:ext cx="2131735"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${texte}=    Get text</a:t>
            </a:r>
            <a:r>
              <a:rPr lang="fr-FR" altLang="fr-FR" sz="1000" dirty="0">
                <a:solidFill>
                  <a:srgbClr val="9876AA"/>
                </a:solidFill>
                <a:latin typeface="JetBrains Mono"/>
              </a:rPr>
              <a:t>    css:a.login</a:t>
            </a:r>
            <a:endParaRPr lang="fr-FR" altLang="fr-FR" dirty="0">
              <a:latin typeface="Arial" panose="020B0604020202020204" pitchFamily="34" charset="0"/>
            </a:endParaRPr>
          </a:p>
        </p:txBody>
      </p:sp>
      <p:sp>
        <p:nvSpPr>
          <p:cNvPr id="7" name="Rectangle 2">
            <a:extLst>
              <a:ext uri="{FF2B5EF4-FFF2-40B4-BE49-F238E27FC236}">
                <a16:creationId xmlns:a16="http://schemas.microsoft.com/office/drawing/2014/main" id="{20EDAE5D-636E-BD7E-EEF8-5F73249218C2}"/>
              </a:ext>
            </a:extLst>
          </p:cNvPr>
          <p:cNvSpPr>
            <a:spLocks noChangeArrowheads="1"/>
          </p:cNvSpPr>
          <p:nvPr/>
        </p:nvSpPr>
        <p:spPr bwMode="auto">
          <a:xfrm>
            <a:off x="2331058" y="2740224"/>
            <a:ext cx="3548918"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${attribute}=  Get Element Attribute</a:t>
            </a:r>
            <a:r>
              <a:rPr lang="fr-FR" altLang="fr-FR" sz="1000" dirty="0">
                <a:solidFill>
                  <a:srgbClr val="9876AA"/>
                </a:solidFill>
                <a:latin typeface="JetBrains Mono"/>
              </a:rPr>
              <a:t>   css:a.login       href</a:t>
            </a:r>
            <a:endParaRPr lang="fr-FR" altLang="fr-FR" dirty="0">
              <a:latin typeface="Arial" panose="020B0604020202020204" pitchFamily="34" charset="0"/>
            </a:endParaRPr>
          </a:p>
        </p:txBody>
      </p:sp>
      <p:sp>
        <p:nvSpPr>
          <p:cNvPr id="12" name="Espace réservé du texte 2">
            <a:extLst>
              <a:ext uri="{FF2B5EF4-FFF2-40B4-BE49-F238E27FC236}">
                <a16:creationId xmlns:a16="http://schemas.microsoft.com/office/drawing/2014/main" id="{87E0EB34-EC6E-EE2A-90D4-08636F501BD4}"/>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Commandes utiles de la librairie Selenium</a:t>
            </a:r>
            <a:endParaRPr lang="fr-FR" dirty="0"/>
          </a:p>
        </p:txBody>
      </p:sp>
    </p:spTree>
    <p:extLst>
      <p:ext uri="{BB962C8B-B14F-4D97-AF65-F5344CB8AC3E}">
        <p14:creationId xmlns:p14="http://schemas.microsoft.com/office/powerpoint/2010/main" val="1933973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370725"/>
            <a:ext cx="9840236" cy="50756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Faire une assertion pour vérifier une chaîne de caractères d’un élément web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Faire une assertion pour vérifier qu’un élément web est visible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Faire une assertion pour vérifier le titre d’une page web :</a:t>
            </a:r>
          </a:p>
          <a:p>
            <a:pPr marL="285750" indent="-285750">
              <a:buFont typeface="Arial" panose="020B0604020202020204" pitchFamily="34" charset="0"/>
              <a:buChar char="•"/>
            </a:pPr>
            <a:endParaRPr lang="fr-FR" dirty="0"/>
          </a:p>
        </p:txBody>
      </p:sp>
      <p:sp>
        <p:nvSpPr>
          <p:cNvPr id="4" name="Rectangle 1">
            <a:extLst>
              <a:ext uri="{FF2B5EF4-FFF2-40B4-BE49-F238E27FC236}">
                <a16:creationId xmlns:a16="http://schemas.microsoft.com/office/drawing/2014/main" id="{B3A63366-C7EF-FC7C-CB1C-6BCE3AB069A0}"/>
              </a:ext>
            </a:extLst>
          </p:cNvPr>
          <p:cNvSpPr>
            <a:spLocks noChangeArrowheads="1"/>
          </p:cNvSpPr>
          <p:nvPr/>
        </p:nvSpPr>
        <p:spPr bwMode="auto">
          <a:xfrm>
            <a:off x="2281807" y="1674866"/>
            <a:ext cx="4427984"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Element text should be</a:t>
            </a:r>
            <a:r>
              <a:rPr lang="fr-FR" altLang="fr-FR" sz="1000" dirty="0">
                <a:solidFill>
                  <a:srgbClr val="9876AA"/>
                </a:solidFill>
                <a:latin typeface="JetBrains Mono"/>
              </a:rPr>
              <a:t>  css:div.inner-box  message a verifier </a:t>
            </a:r>
            <a:r>
              <a:rPr lang="fr-FR" altLang="fr-FR" sz="1000" dirty="0">
                <a:solidFill>
                  <a:srgbClr val="6897BB"/>
                </a:solidFill>
                <a:latin typeface="JetBrains Mono"/>
              </a:rPr>
              <a:t>ignore_case</a:t>
            </a:r>
            <a:r>
              <a:rPr lang="fr-FR" altLang="fr-FR" sz="1000" dirty="0">
                <a:solidFill>
                  <a:srgbClr val="9876AA"/>
                </a:solidFill>
                <a:latin typeface="JetBrains Mono"/>
              </a:rPr>
              <a:t>=True</a:t>
            </a:r>
            <a:endParaRPr lang="fr-FR" altLang="fr-FR" dirty="0">
              <a:latin typeface="Arial" panose="020B0604020202020204" pitchFamily="34" charset="0"/>
            </a:endParaRPr>
          </a:p>
        </p:txBody>
      </p:sp>
      <p:sp>
        <p:nvSpPr>
          <p:cNvPr id="5" name="Rectangle 2">
            <a:extLst>
              <a:ext uri="{FF2B5EF4-FFF2-40B4-BE49-F238E27FC236}">
                <a16:creationId xmlns:a16="http://schemas.microsoft.com/office/drawing/2014/main" id="{F1EB2C4A-A77F-B3DC-491F-59BCCD6FF3A9}"/>
              </a:ext>
            </a:extLst>
          </p:cNvPr>
          <p:cNvSpPr>
            <a:spLocks noChangeArrowheads="1"/>
          </p:cNvSpPr>
          <p:nvPr/>
        </p:nvSpPr>
        <p:spPr bwMode="auto">
          <a:xfrm>
            <a:off x="2279201" y="2731995"/>
            <a:ext cx="2771800"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Element should be visible</a:t>
            </a:r>
            <a:r>
              <a:rPr lang="fr-FR" altLang="fr-FR" sz="1000" dirty="0">
                <a:solidFill>
                  <a:srgbClr val="9876AA"/>
                </a:solidFill>
                <a:latin typeface="JetBrains Mono"/>
              </a:rPr>
              <a:t>      css:div.inner-box</a:t>
            </a:r>
            <a:endParaRPr lang="fr-FR" altLang="fr-FR" dirty="0">
              <a:latin typeface="Arial" panose="020B0604020202020204" pitchFamily="34" charset="0"/>
            </a:endParaRPr>
          </a:p>
        </p:txBody>
      </p:sp>
      <p:sp>
        <p:nvSpPr>
          <p:cNvPr id="6" name="Rectangle 2">
            <a:extLst>
              <a:ext uri="{FF2B5EF4-FFF2-40B4-BE49-F238E27FC236}">
                <a16:creationId xmlns:a16="http://schemas.microsoft.com/office/drawing/2014/main" id="{4F75A0DB-5C83-C27F-81AE-480465C49BE2}"/>
              </a:ext>
            </a:extLst>
          </p:cNvPr>
          <p:cNvSpPr>
            <a:spLocks noChangeArrowheads="1"/>
          </p:cNvSpPr>
          <p:nvPr/>
        </p:nvSpPr>
        <p:spPr bwMode="auto">
          <a:xfrm>
            <a:off x="2279201" y="3768446"/>
            <a:ext cx="2771800"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Title should be  </a:t>
            </a:r>
            <a:r>
              <a:rPr kumimoji="0" lang="fr-FR" altLang="fr-FR" sz="1000" b="0" i="0" u="none" strike="noStrike" cap="none" normalizeH="0" baseline="0" dirty="0">
                <a:ln>
                  <a:noFill/>
                </a:ln>
                <a:solidFill>
                  <a:srgbClr val="A9B7C6"/>
                </a:solidFill>
                <a:effectLst/>
                <a:latin typeface="JetBrains Mono"/>
              </a:rPr>
              <a:t>Google</a:t>
            </a:r>
            <a:endParaRPr lang="fr-FR" altLang="fr-FR" dirty="0">
              <a:latin typeface="Arial" panose="020B0604020202020204" pitchFamily="34" charset="0"/>
            </a:endParaRPr>
          </a:p>
        </p:txBody>
      </p:sp>
      <p:sp>
        <p:nvSpPr>
          <p:cNvPr id="10" name="Espace réservé du texte 2">
            <a:extLst>
              <a:ext uri="{FF2B5EF4-FFF2-40B4-BE49-F238E27FC236}">
                <a16:creationId xmlns:a16="http://schemas.microsoft.com/office/drawing/2014/main" id="{968D9375-E289-4893-4800-F32C04BC387E}"/>
              </a:ext>
            </a:extLst>
          </p:cNvPr>
          <p:cNvSpPr txBox="1">
            <a:spLocks noGrp="1"/>
          </p:cNvSpPr>
          <p:nvPr>
            <p:ph type="body" sz="quarter" idx="36"/>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Commandes utiles de la librairie Selenium</a:t>
            </a:r>
            <a:endParaRPr lang="fr-FR" dirty="0"/>
          </a:p>
        </p:txBody>
      </p:sp>
    </p:spTree>
    <p:extLst>
      <p:ext uri="{BB962C8B-B14F-4D97-AF65-F5344CB8AC3E}">
        <p14:creationId xmlns:p14="http://schemas.microsoft.com/office/powerpoint/2010/main" val="3148870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0751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281807" y="1227513"/>
            <a:ext cx="9840236" cy="5218865"/>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fr-FR" dirty="0"/>
          </a:p>
          <a:p>
            <a:pPr marL="285750" indent="-285750">
              <a:buFont typeface="Wingdings" panose="05000000000000000000" pitchFamily="2" charset="2"/>
              <a:buChar char="q"/>
            </a:pPr>
            <a:r>
              <a:rPr lang="fr-FR" dirty="0"/>
              <a:t>Faire un Screenshot du navigateur :</a:t>
            </a:r>
          </a:p>
          <a:p>
            <a:pPr marL="285750" indent="-285750">
              <a:buFont typeface="Arial" panose="020B0604020202020204" pitchFamily="34" charset="0"/>
              <a:buChar char="•"/>
            </a:pPr>
            <a:endParaRPr lang="fr-FR" dirty="0"/>
          </a:p>
          <a:p>
            <a:r>
              <a:rPr lang="fr-FR" dirty="0"/>
              <a:t>La commande « Capture Page Screenshot » permet de prendre une capture d’écran du navigateur et de l’enregistrer dans les logs avec un nom de fichier passé en paramètre.</a:t>
            </a:r>
          </a:p>
          <a:p>
            <a:pPr marL="285750" indent="-285750">
              <a:buFont typeface="Arial" panose="020B0604020202020204" pitchFamily="34" charset="0"/>
              <a:buChar char="•"/>
            </a:pPr>
            <a:endParaRPr lang="fr-FR" dirty="0"/>
          </a:p>
          <a:p>
            <a:pPr marL="285750" indent="-285750">
              <a:buFont typeface="Wingdings" panose="05000000000000000000" pitchFamily="2" charset="2"/>
              <a:buChar char="q"/>
            </a:pPr>
            <a:r>
              <a:rPr lang="fr-FR" dirty="0"/>
              <a:t>Définir le répertoire d’enregistrement des screenshots :</a:t>
            </a:r>
          </a:p>
          <a:p>
            <a:pPr marL="285750" indent="-285750">
              <a:buFont typeface="Arial" panose="020B0604020202020204" pitchFamily="34" charset="0"/>
              <a:buChar char="•"/>
            </a:pPr>
            <a:endParaRPr lang="fr-FR" dirty="0"/>
          </a:p>
          <a:p>
            <a:r>
              <a:rPr lang="fr-FR" dirty="0"/>
              <a:t>La commande « Set Screenshot Directory » permet de définir le répertoire où sont enregistrés les captures d’écran.</a:t>
            </a:r>
          </a:p>
          <a:p>
            <a:pPr marL="285750" indent="-285750">
              <a:buFont typeface="Arial" panose="020B0604020202020204" pitchFamily="34" charset="0"/>
              <a:buChar char="•"/>
            </a:pPr>
            <a:endParaRPr lang="fr-FR" dirty="0"/>
          </a:p>
          <a:p>
            <a:pPr marL="285750" indent="-285750">
              <a:buFont typeface="Wingdings" panose="05000000000000000000" pitchFamily="2" charset="2"/>
              <a:buChar char="q"/>
            </a:pPr>
            <a:r>
              <a:rPr lang="fr-FR" dirty="0"/>
              <a:t>Uploader un fichier :</a:t>
            </a:r>
          </a:p>
          <a:p>
            <a:pPr marL="285750" indent="-285750">
              <a:buFont typeface="Arial" panose="020B0604020202020204" pitchFamily="34" charset="0"/>
              <a:buChar char="•"/>
            </a:pPr>
            <a:endParaRPr lang="fr-FR" dirty="0"/>
          </a:p>
          <a:p>
            <a:r>
              <a:rPr lang="fr-FR" dirty="0"/>
              <a:t>La commande « Choose File » permet de charger un fichier dans un champ d’upload de fichier à partir de son locator.</a:t>
            </a:r>
          </a:p>
        </p:txBody>
      </p:sp>
      <p:sp>
        <p:nvSpPr>
          <p:cNvPr id="4" name="Rectangle 1">
            <a:extLst>
              <a:ext uri="{FF2B5EF4-FFF2-40B4-BE49-F238E27FC236}">
                <a16:creationId xmlns:a16="http://schemas.microsoft.com/office/drawing/2014/main" id="{CBAF9620-3C3C-CFEF-551C-CDE95FBC3F58}"/>
              </a:ext>
            </a:extLst>
          </p:cNvPr>
          <p:cNvSpPr>
            <a:spLocks noChangeArrowheads="1"/>
          </p:cNvSpPr>
          <p:nvPr/>
        </p:nvSpPr>
        <p:spPr bwMode="auto">
          <a:xfrm>
            <a:off x="2296942" y="1869621"/>
            <a:ext cx="2555776"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Capture Page Screenshot     </a:t>
            </a:r>
            <a:r>
              <a:rPr lang="fr-FR" altLang="fr-FR" sz="1000" dirty="0">
                <a:solidFill>
                  <a:srgbClr val="A9B7C6"/>
                </a:solidFill>
                <a:latin typeface="JetBrains Mono"/>
              </a:rPr>
              <a:t>loginpage.png</a:t>
            </a:r>
            <a:endParaRPr lang="fr-FR" altLang="fr-FR" dirty="0">
              <a:latin typeface="Arial" panose="020B0604020202020204" pitchFamily="34" charset="0"/>
            </a:endParaRPr>
          </a:p>
        </p:txBody>
      </p:sp>
      <p:sp>
        <p:nvSpPr>
          <p:cNvPr id="5" name="Rectangle 2">
            <a:extLst>
              <a:ext uri="{FF2B5EF4-FFF2-40B4-BE49-F238E27FC236}">
                <a16:creationId xmlns:a16="http://schemas.microsoft.com/office/drawing/2014/main" id="{C12A5147-6279-A646-A02E-BA89290948C9}"/>
              </a:ext>
            </a:extLst>
          </p:cNvPr>
          <p:cNvSpPr>
            <a:spLocks noChangeArrowheads="1"/>
          </p:cNvSpPr>
          <p:nvPr/>
        </p:nvSpPr>
        <p:spPr bwMode="auto">
          <a:xfrm>
            <a:off x="2296942" y="3506870"/>
            <a:ext cx="5508104"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Set Screenshot Directory    </a:t>
            </a:r>
            <a:r>
              <a:rPr lang="fr-FR" altLang="fr-FR" sz="1000" dirty="0">
                <a:solidFill>
                  <a:srgbClr val="A9B7C6"/>
                </a:solidFill>
                <a:latin typeface="JetBrains Mono"/>
              </a:rPr>
              <a:t>C:/Users/PycharmProjects/RobotFramework/tests/screenshots</a:t>
            </a:r>
            <a:endParaRPr lang="fr-FR" altLang="fr-FR" dirty="0">
              <a:latin typeface="Arial" panose="020B0604020202020204" pitchFamily="34" charset="0"/>
            </a:endParaRPr>
          </a:p>
        </p:txBody>
      </p:sp>
      <p:sp>
        <p:nvSpPr>
          <p:cNvPr id="6" name="Rectangle 3">
            <a:extLst>
              <a:ext uri="{FF2B5EF4-FFF2-40B4-BE49-F238E27FC236}">
                <a16:creationId xmlns:a16="http://schemas.microsoft.com/office/drawing/2014/main" id="{7334FD29-A98A-53C0-60AF-CB7A366C7E53}"/>
              </a:ext>
            </a:extLst>
          </p:cNvPr>
          <p:cNvSpPr>
            <a:spLocks noChangeArrowheads="1"/>
          </p:cNvSpPr>
          <p:nvPr/>
        </p:nvSpPr>
        <p:spPr bwMode="auto">
          <a:xfrm>
            <a:off x="2271519" y="5085184"/>
            <a:ext cx="6516216"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Choose File  </a:t>
            </a:r>
            <a:r>
              <a:rPr lang="fr-FR" altLang="fr-FR" sz="1000" dirty="0">
                <a:solidFill>
                  <a:srgbClr val="A9B7C6"/>
                </a:solidFill>
                <a:latin typeface="JetBrains Mono"/>
              </a:rPr>
              <a:t>id:file-upload     C:/Users/j.pellegrin/PycharmProjects/RobotFramework/tests/screenshots/loginpage.png</a:t>
            </a:r>
            <a:endParaRPr lang="fr-FR" altLang="fr-FR" dirty="0">
              <a:latin typeface="Arial" panose="020B0604020202020204" pitchFamily="34" charset="0"/>
            </a:endParaRPr>
          </a:p>
        </p:txBody>
      </p:sp>
      <p:sp>
        <p:nvSpPr>
          <p:cNvPr id="14" name="Espace réservé du texte 2">
            <a:extLst>
              <a:ext uri="{FF2B5EF4-FFF2-40B4-BE49-F238E27FC236}">
                <a16:creationId xmlns:a16="http://schemas.microsoft.com/office/drawing/2014/main" id="{9F10A79E-AFE7-A38C-4373-85329BE5DA61}"/>
              </a:ext>
            </a:extLst>
          </p:cNvPr>
          <p:cNvSpPr txBox="1">
            <a:spLocks/>
          </p:cNvSpPr>
          <p:nvPr/>
        </p:nvSpPr>
        <p:spPr>
          <a:xfrm>
            <a:off x="1977007" y="521121"/>
            <a:ext cx="9840236" cy="99032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Commandes utiles de la librairie Selenium</a:t>
            </a:r>
            <a:endParaRPr lang="fr-FR" dirty="0"/>
          </a:p>
        </p:txBody>
      </p:sp>
    </p:spTree>
    <p:extLst>
      <p:ext uri="{BB962C8B-B14F-4D97-AF65-F5344CB8AC3E}">
        <p14:creationId xmlns:p14="http://schemas.microsoft.com/office/powerpoint/2010/main" val="856135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Rectangle 5"/>
          <p:cNvSpPr/>
          <p:nvPr/>
        </p:nvSpPr>
        <p:spPr>
          <a:xfrm>
            <a:off x="6096000" y="277090"/>
            <a:ext cx="5691931"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6298892" y="836712"/>
            <a:ext cx="4322618" cy="707886"/>
          </a:xfrm>
          <a:prstGeom prst="rect">
            <a:avLst/>
          </a:prstGeom>
          <a:noFill/>
        </p:spPr>
        <p:txBody>
          <a:bodyPr wrap="square" rtlCol="0">
            <a:spAutoFit/>
          </a:bodyPr>
          <a:lstStyle/>
          <a:p>
            <a:r>
              <a:rPr lang="fr-FR" sz="4000" b="1" dirty="0">
                <a:latin typeface="Arial Black" charset="0"/>
                <a:ea typeface="Arial Black" charset="0"/>
                <a:cs typeface="Arial Black" charset="0"/>
              </a:rPr>
              <a:t>#EXERCICE 1A</a:t>
            </a:r>
          </a:p>
        </p:txBody>
      </p:sp>
      <p:sp>
        <p:nvSpPr>
          <p:cNvPr id="9" name="ZoneTexte 8"/>
          <p:cNvSpPr txBox="1"/>
          <p:nvPr/>
        </p:nvSpPr>
        <p:spPr>
          <a:xfrm>
            <a:off x="6329239" y="1700808"/>
            <a:ext cx="5225451" cy="923330"/>
          </a:xfrm>
          <a:prstGeom prst="rect">
            <a:avLst/>
          </a:prstGeom>
          <a:noFill/>
        </p:spPr>
        <p:txBody>
          <a:bodyPr wrap="square" lIns="0" tIns="0" rIns="0" bIns="0" rtlCol="0">
            <a:spAutoFit/>
          </a:bodyPr>
          <a:lstStyle/>
          <a:p>
            <a:pPr algn="just"/>
            <a:r>
              <a:rPr lang="fr-FR" sz="2000" dirty="0">
                <a:latin typeface="Arial" charset="0"/>
                <a:ea typeface="Arial" charset="0"/>
                <a:cs typeface="Arial" charset="0"/>
              </a:rPr>
              <a:t>Créez un cas de test qui va ouvrir le navigateur de votre choix et se loguer sur orange HRM (cas passant)</a:t>
            </a:r>
          </a:p>
        </p:txBody>
      </p:sp>
      <p:sp>
        <p:nvSpPr>
          <p:cNvPr id="2" name="ZoneTexte 1">
            <a:extLst>
              <a:ext uri="{FF2B5EF4-FFF2-40B4-BE49-F238E27FC236}">
                <a16:creationId xmlns:a16="http://schemas.microsoft.com/office/drawing/2014/main" id="{993B4272-1C4B-F3B4-B17E-816CC5D49CDB}"/>
              </a:ext>
            </a:extLst>
          </p:cNvPr>
          <p:cNvSpPr txBox="1"/>
          <p:nvPr/>
        </p:nvSpPr>
        <p:spPr>
          <a:xfrm>
            <a:off x="6298892" y="2901228"/>
            <a:ext cx="5225451" cy="1969770"/>
          </a:xfrm>
          <a:prstGeom prst="rect">
            <a:avLst/>
          </a:prstGeom>
          <a:noFill/>
        </p:spPr>
        <p:txBody>
          <a:bodyPr wrap="square" lIns="0" tIns="0" rIns="0" bIns="0" rtlCol="0">
            <a:spAutoFit/>
          </a:bodyPr>
          <a:lstStyle/>
          <a:p>
            <a:pPr marL="396000" marR="0" lvl="1" indent="-179388" algn="l" defTabSz="914400" rtl="0" eaLnBrk="1" fontAlgn="auto" latinLnBrk="0" hangingPunct="1">
              <a:lnSpc>
                <a:spcPct val="100000"/>
              </a:lnSpc>
              <a:spcBef>
                <a:spcPts val="0"/>
              </a:spcBef>
              <a:spcAft>
                <a:spcPts val="0"/>
              </a:spcAft>
              <a:buClrTx/>
              <a:buSzPct val="70000"/>
              <a:buFont typeface="Wingdings" panose="05000000000000000000" pitchFamily="2" charset="2"/>
              <a:buChar char="l"/>
              <a:tabLst/>
              <a:defRPr/>
            </a:pPr>
            <a:r>
              <a:rPr kumimoji="0" lang="fr-FR" sz="1600" i="0" u="none" strike="noStrike" kern="1200" cap="none" spc="0" normalizeH="0" baseline="0" noProof="0" dirty="0">
                <a:ln>
                  <a:noFill/>
                </a:ln>
                <a:solidFill>
                  <a:prstClr val="black"/>
                </a:solidFill>
                <a:effectLst/>
                <a:uLnTx/>
                <a:uFillTx/>
                <a:latin typeface="Arial"/>
                <a:ea typeface="+mn-ea"/>
                <a:cs typeface="+mn-cs"/>
              </a:rPr>
              <a:t>Aller sur le site </a:t>
            </a:r>
            <a:r>
              <a:rPr kumimoji="0" lang="fr-FR" sz="1600" i="0" u="none" strike="noStrike" kern="1200" cap="none" spc="0" normalizeH="0" baseline="0" noProof="0" dirty="0">
                <a:ln>
                  <a:noFill/>
                </a:ln>
                <a:solidFill>
                  <a:prstClr val="black"/>
                </a:solidFill>
                <a:effectLst/>
                <a:uLnTx/>
                <a:uFillTx/>
                <a:latin typeface="Arial"/>
                <a:ea typeface="+mn-ea"/>
                <a:cs typeface="+mn-cs"/>
                <a:hlinkClick r:id="rId4"/>
              </a:rPr>
              <a:t>https://opensource-demo.orangehrmlive.com/web/index.php/auth/login</a:t>
            </a:r>
            <a:endParaRPr kumimoji="0" lang="fr-FR" sz="1600" i="0" u="none" strike="noStrike" kern="1200" cap="none" spc="0" normalizeH="0" baseline="0" noProof="0" dirty="0">
              <a:ln>
                <a:noFill/>
              </a:ln>
              <a:solidFill>
                <a:prstClr val="black"/>
              </a:solidFill>
              <a:effectLst/>
              <a:uLnTx/>
              <a:uFillTx/>
              <a:latin typeface="Arial"/>
              <a:ea typeface="+mn-ea"/>
              <a:cs typeface="+mn-cs"/>
            </a:endParaRPr>
          </a:p>
          <a:p>
            <a:pPr marL="396000" marR="0" lvl="1" indent="-179388" algn="l" defTabSz="914400" rtl="0" eaLnBrk="1" fontAlgn="auto" latinLnBrk="0" hangingPunct="1">
              <a:lnSpc>
                <a:spcPct val="100000"/>
              </a:lnSpc>
              <a:spcBef>
                <a:spcPts val="0"/>
              </a:spcBef>
              <a:spcAft>
                <a:spcPts val="0"/>
              </a:spcAft>
              <a:buClrTx/>
              <a:buSzPct val="70000"/>
              <a:buFont typeface="Wingdings" panose="05000000000000000000" pitchFamily="2" charset="2"/>
              <a:buChar char="l"/>
              <a:tabLst/>
              <a:defRPr/>
            </a:pPr>
            <a:r>
              <a:rPr lang="fr-FR" sz="1600" dirty="0">
                <a:solidFill>
                  <a:prstClr val="black"/>
                </a:solidFill>
                <a:latin typeface="Arial"/>
              </a:rPr>
              <a:t>Vérifier que le titre de la page est OrangeHRM</a:t>
            </a:r>
            <a:endParaRPr kumimoji="0" lang="fr-FR" sz="1600" i="0" u="none" strike="noStrike" kern="1200" cap="none" spc="0" normalizeH="0" baseline="0" noProof="0" dirty="0">
              <a:ln>
                <a:noFill/>
              </a:ln>
              <a:solidFill>
                <a:prstClr val="black"/>
              </a:solidFill>
              <a:effectLst/>
              <a:uLnTx/>
              <a:uFillTx/>
              <a:latin typeface="Arial"/>
              <a:ea typeface="+mn-ea"/>
              <a:cs typeface="+mn-cs"/>
            </a:endParaRPr>
          </a:p>
          <a:p>
            <a:pPr marL="396000" marR="0" lvl="1" indent="-179388" algn="l" defTabSz="914400" rtl="0" eaLnBrk="1" fontAlgn="auto" latinLnBrk="0" hangingPunct="1">
              <a:lnSpc>
                <a:spcPct val="100000"/>
              </a:lnSpc>
              <a:spcBef>
                <a:spcPts val="0"/>
              </a:spcBef>
              <a:spcAft>
                <a:spcPts val="0"/>
              </a:spcAft>
              <a:buClrTx/>
              <a:buSzPct val="70000"/>
              <a:buFont typeface="Wingdings" panose="05000000000000000000" pitchFamily="2" charset="2"/>
              <a:buChar char="l"/>
              <a:tabLst/>
              <a:defRPr/>
            </a:pPr>
            <a:r>
              <a:rPr kumimoji="0" lang="fr-FR" sz="1600" i="0" u="none" strike="noStrike" kern="1200" cap="none" spc="0" normalizeH="0" baseline="0" noProof="0" dirty="0">
                <a:ln>
                  <a:noFill/>
                </a:ln>
                <a:solidFill>
                  <a:prstClr val="black"/>
                </a:solidFill>
                <a:effectLst/>
                <a:uLnTx/>
                <a:uFillTx/>
                <a:latin typeface="Arial"/>
                <a:ea typeface="+mn-ea"/>
                <a:cs typeface="+mn-cs"/>
              </a:rPr>
              <a:t>Renseigner les champs Username et Password avec des valeurs correctes</a:t>
            </a:r>
          </a:p>
          <a:p>
            <a:pPr marL="396000" marR="0" lvl="1" indent="-179388" algn="l" defTabSz="914400" rtl="0" eaLnBrk="1" fontAlgn="auto" latinLnBrk="0" hangingPunct="1">
              <a:lnSpc>
                <a:spcPct val="100000"/>
              </a:lnSpc>
              <a:spcBef>
                <a:spcPts val="0"/>
              </a:spcBef>
              <a:spcAft>
                <a:spcPts val="0"/>
              </a:spcAft>
              <a:buClrTx/>
              <a:buSzPct val="70000"/>
              <a:buFont typeface="Wingdings" panose="05000000000000000000" pitchFamily="2" charset="2"/>
              <a:buChar char="l"/>
              <a:tabLst/>
              <a:defRPr/>
            </a:pPr>
            <a:r>
              <a:rPr kumimoji="0" lang="fr-FR" sz="1600" i="0" u="none" strike="noStrike" kern="1200" cap="none" spc="0" normalizeH="0" baseline="0" noProof="0" dirty="0">
                <a:ln>
                  <a:noFill/>
                </a:ln>
                <a:solidFill>
                  <a:prstClr val="black"/>
                </a:solidFill>
                <a:effectLst/>
                <a:uLnTx/>
                <a:uFillTx/>
                <a:latin typeface="Arial"/>
                <a:ea typeface="+mn-ea"/>
                <a:cs typeface="+mn-cs"/>
              </a:rPr>
              <a:t>Cliquer sur le bouton Login</a:t>
            </a:r>
          </a:p>
          <a:p>
            <a:pPr marL="396000" marR="0" lvl="1" indent="-179388" algn="l" defTabSz="914400" rtl="0" eaLnBrk="1" fontAlgn="auto" latinLnBrk="0" hangingPunct="1">
              <a:lnSpc>
                <a:spcPct val="100000"/>
              </a:lnSpc>
              <a:spcBef>
                <a:spcPts val="0"/>
              </a:spcBef>
              <a:spcAft>
                <a:spcPts val="0"/>
              </a:spcAft>
              <a:buClrTx/>
              <a:buSzPct val="70000"/>
              <a:buFont typeface="Wingdings" panose="05000000000000000000" pitchFamily="2" charset="2"/>
              <a:buChar char="l"/>
              <a:tabLst/>
              <a:defRPr/>
            </a:pPr>
            <a:r>
              <a:rPr lang="fr-FR" sz="1600" dirty="0"/>
              <a:t>Vérifier le titre de la page d’accueil</a:t>
            </a:r>
            <a:endParaRPr kumimoji="0" lang="fr-FR" sz="1600" i="0" u="none" strike="noStrike" kern="1200" cap="none" spc="0" normalizeH="0" baseline="0" noProof="0" dirty="0">
              <a:ln>
                <a:noFill/>
              </a:ln>
              <a:solidFill>
                <a:prstClr val="black"/>
              </a:solidFill>
              <a:effectLst/>
              <a:uLnTx/>
              <a:uFillTx/>
              <a:latin typeface="Arial"/>
              <a:ea typeface="+mn-ea"/>
              <a:cs typeface="+mn-cs"/>
            </a:endParaRPr>
          </a:p>
          <a:p>
            <a:pPr marL="396000" marR="0" lvl="1" indent="-179388" algn="l" defTabSz="914400" rtl="0" eaLnBrk="1" fontAlgn="auto" latinLnBrk="0" hangingPunct="1">
              <a:lnSpc>
                <a:spcPct val="100000"/>
              </a:lnSpc>
              <a:spcBef>
                <a:spcPts val="0"/>
              </a:spcBef>
              <a:spcAft>
                <a:spcPts val="0"/>
              </a:spcAft>
              <a:buClrTx/>
              <a:buSzPct val="70000"/>
              <a:buFont typeface="Wingdings" panose="05000000000000000000" pitchFamily="2" charset="2"/>
              <a:buChar char="l"/>
              <a:tabLst/>
              <a:defRPr/>
            </a:pPr>
            <a:r>
              <a:rPr kumimoji="0" lang="fr-FR" sz="1600" i="0" u="none" strike="noStrike" kern="1200" cap="none" spc="0" normalizeH="0" baseline="0" noProof="0" dirty="0">
                <a:ln>
                  <a:noFill/>
                </a:ln>
                <a:solidFill>
                  <a:prstClr val="black"/>
                </a:solidFill>
                <a:effectLst/>
                <a:uLnTx/>
                <a:uFillTx/>
                <a:latin typeface="Arial"/>
                <a:ea typeface="+mn-ea"/>
                <a:cs typeface="+mn-cs"/>
              </a:rPr>
              <a:t>Fermer le navigateur</a:t>
            </a:r>
          </a:p>
        </p:txBody>
      </p:sp>
    </p:spTree>
    <p:extLst>
      <p:ext uri="{BB962C8B-B14F-4D97-AF65-F5344CB8AC3E}">
        <p14:creationId xmlns:p14="http://schemas.microsoft.com/office/powerpoint/2010/main" val="1444476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p:txBody>
          <a:bodyPr/>
          <a:lstStyle/>
          <a:p>
            <a:r>
              <a:rPr lang="fr-FR" dirty="0"/>
              <a:t>CORRECTION</a:t>
            </a:r>
          </a:p>
        </p:txBody>
      </p:sp>
      <p:sp>
        <p:nvSpPr>
          <p:cNvPr id="10" name="Espace réservé du texte 3">
            <a:extLst>
              <a:ext uri="{FF2B5EF4-FFF2-40B4-BE49-F238E27FC236}">
                <a16:creationId xmlns:a16="http://schemas.microsoft.com/office/drawing/2014/main" id="{9CAF1D61-370B-4B85-A2E2-813229E2132A}"/>
              </a:ext>
            </a:extLst>
          </p:cNvPr>
          <p:cNvSpPr txBox="1">
            <a:spLocks/>
          </p:cNvSpPr>
          <p:nvPr/>
        </p:nvSpPr>
        <p:spPr>
          <a:xfrm>
            <a:off x="2083749" y="1075113"/>
            <a:ext cx="9840236" cy="5396708"/>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Wingdings" panose="05000000000000000000" pitchFamily="2" charset="2"/>
              <a:buChar char="q"/>
            </a:pPr>
            <a:r>
              <a:rPr lang="fr-FR" dirty="0"/>
              <a:t>Le fichier d’exemple complété</a:t>
            </a:r>
          </a:p>
          <a:p>
            <a:pPr marL="285750" indent="-285750">
              <a:buFont typeface="Arial" panose="020B0604020202020204" pitchFamily="34" charset="0"/>
              <a:buChar char="•"/>
            </a:pPr>
            <a:endParaRPr lang="fr-FR" dirty="0"/>
          </a:p>
          <a:p>
            <a:pPr marL="285750" indent="-285750">
              <a:buFont typeface="Wingdings" panose="05000000000000000000" pitchFamily="2" charset="2"/>
              <a:buChar char="q"/>
            </a:pPr>
            <a:r>
              <a:rPr lang="fr-FR" dirty="0"/>
              <a:t>Ligne de commande pour lancer le cas de test : </a:t>
            </a:r>
            <a:br>
              <a:rPr lang="en-US" dirty="0"/>
            </a:br>
            <a:r>
              <a:rPr lang="en-US" dirty="0">
                <a:solidFill>
                  <a:schemeClr val="bg1"/>
                </a:solidFill>
                <a:highlight>
                  <a:srgbClr val="000000"/>
                </a:highlight>
                <a:latin typeface="Consolas" panose="020B0609020204030204" pitchFamily="49" charset="0"/>
              </a:rPr>
              <a:t>robot -d "Resultats/Exercice 1A/" -i "exercice 1A" Tests</a:t>
            </a:r>
          </a:p>
          <a:p>
            <a:endParaRPr lang="fr-FR" dirty="0">
              <a:solidFill>
                <a:schemeClr val="bg1"/>
              </a:solidFill>
              <a:highlight>
                <a:srgbClr val="000000"/>
              </a:highlight>
              <a:latin typeface="Consolas" panose="020B0609020204030204" pitchFamily="49" charset="0"/>
            </a:endParaRPr>
          </a:p>
        </p:txBody>
      </p:sp>
    </p:spTree>
    <p:extLst>
      <p:ext uri="{BB962C8B-B14F-4D97-AF65-F5344CB8AC3E}">
        <p14:creationId xmlns:p14="http://schemas.microsoft.com/office/powerpoint/2010/main" val="54179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1" name="ZoneTexte 10">
            <a:extLst>
              <a:ext uri="{FF2B5EF4-FFF2-40B4-BE49-F238E27FC236}">
                <a16:creationId xmlns:a16="http://schemas.microsoft.com/office/drawing/2014/main" id="{D280B137-9D4C-97FB-30BB-252A9B5D5912}"/>
              </a:ext>
            </a:extLst>
          </p:cNvPr>
          <p:cNvSpPr txBox="1"/>
          <p:nvPr/>
        </p:nvSpPr>
        <p:spPr>
          <a:xfrm>
            <a:off x="4025678" y="1819132"/>
            <a:ext cx="1802165" cy="307777"/>
          </a:xfrm>
          <a:prstGeom prst="rect">
            <a:avLst/>
          </a:prstGeom>
          <a:noFill/>
        </p:spPr>
        <p:txBody>
          <a:bodyPr wrap="square" rtlCol="0">
            <a:spAutoFit/>
          </a:bodyPr>
          <a:lstStyle/>
          <a:p>
            <a:pPr algn="ctr"/>
            <a:r>
              <a:rPr lang="fr-FR" sz="1400" b="1" dirty="0">
                <a:latin typeface="Arial" panose="020B0604020202020204" pitchFamily="34" charset="0"/>
                <a:cs typeface="Arial" panose="020B0604020202020204" pitchFamily="34" charset="0"/>
              </a:rPr>
              <a:t>Robot Framework</a:t>
            </a:r>
          </a:p>
        </p:txBody>
      </p:sp>
      <p:sp>
        <p:nvSpPr>
          <p:cNvPr id="16" name="Ellipse 15">
            <a:extLst>
              <a:ext uri="{FF2B5EF4-FFF2-40B4-BE49-F238E27FC236}">
                <a16:creationId xmlns:a16="http://schemas.microsoft.com/office/drawing/2014/main" id="{0E4F4DA8-7F88-AE9F-5CD6-562C6E34470A}"/>
              </a:ext>
            </a:extLst>
          </p:cNvPr>
          <p:cNvSpPr/>
          <p:nvPr/>
        </p:nvSpPr>
        <p:spPr>
          <a:xfrm>
            <a:off x="1866762" y="2188108"/>
            <a:ext cx="3600000" cy="3600000"/>
          </a:xfrm>
          <a:prstGeom prst="ellipse">
            <a:avLst/>
          </a:prstGeom>
          <a:blipFill>
            <a:blip r:embed="rId4" cstate="email">
              <a:extLst>
                <a:ext uri="{28A0092B-C50C-407E-A947-70E740481C1C}">
                  <a14:useLocalDpi xmlns:a14="http://schemas.microsoft.com/office/drawing/2010/main"/>
                </a:ext>
              </a:extLst>
            </a:blip>
            <a:stretch>
              <a:fillRect/>
            </a:stretch>
          </a:blipFill>
          <a:ln w="12700" cap="flat" cmpd="sng" algn="ctr">
            <a:solidFill>
              <a:srgbClr val="46743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5" name="Image 4">
            <a:extLst>
              <a:ext uri="{FF2B5EF4-FFF2-40B4-BE49-F238E27FC236}">
                <a16:creationId xmlns:a16="http://schemas.microsoft.com/office/drawing/2014/main" id="{5756AFA2-9F09-1A6B-6916-298C7839FC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55017" y="3150339"/>
            <a:ext cx="2231981" cy="1485862"/>
          </a:xfrm>
          <a:prstGeom prst="rect">
            <a:avLst/>
          </a:prstGeom>
        </p:spPr>
      </p:pic>
      <p:sp>
        <p:nvSpPr>
          <p:cNvPr id="6" name="Ellipse 5">
            <a:extLst>
              <a:ext uri="{FF2B5EF4-FFF2-40B4-BE49-F238E27FC236}">
                <a16:creationId xmlns:a16="http://schemas.microsoft.com/office/drawing/2014/main" id="{277CB205-734E-E13B-2E9B-5D705184B28C}"/>
              </a:ext>
            </a:extLst>
          </p:cNvPr>
          <p:cNvSpPr/>
          <p:nvPr/>
        </p:nvSpPr>
        <p:spPr>
          <a:xfrm>
            <a:off x="2046762" y="2368108"/>
            <a:ext cx="3240000" cy="32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68B995B5-65BF-7976-F8EF-8303DC3355D4}"/>
              </a:ext>
            </a:extLst>
          </p:cNvPr>
          <p:cNvSpPr/>
          <p:nvPr/>
        </p:nvSpPr>
        <p:spPr>
          <a:xfrm>
            <a:off x="2226761" y="2543270"/>
            <a:ext cx="2880000" cy="2880000"/>
          </a:xfrm>
          <a:prstGeom prst="ellipse">
            <a:avLst/>
          </a:prstGeom>
          <a:blipFill dpi="0" rotWithShape="1">
            <a:blip r:embed="rId6" cstate="email">
              <a:extLst>
                <a:ext uri="{28A0092B-C50C-407E-A947-70E740481C1C}">
                  <a14:useLocalDpi xmlns:a14="http://schemas.microsoft.com/office/drawing/2010/main"/>
                </a:ext>
              </a:extLst>
            </a:blip>
            <a:srcRect/>
            <a:tile tx="0" ty="0" sx="100000" sy="100000" flip="none" algn="tl"/>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9EC277F1-BF73-C9C6-BA88-4BBC828B636F}"/>
              </a:ext>
            </a:extLst>
          </p:cNvPr>
          <p:cNvSpPr txBox="1"/>
          <p:nvPr/>
        </p:nvSpPr>
        <p:spPr>
          <a:xfrm>
            <a:off x="4923075" y="2259237"/>
            <a:ext cx="1802165" cy="307777"/>
          </a:xfrm>
          <a:prstGeom prst="rect">
            <a:avLst/>
          </a:prstGeom>
          <a:noFill/>
        </p:spPr>
        <p:txBody>
          <a:bodyPr wrap="square" rtlCol="0">
            <a:spAutoFit/>
          </a:bodyPr>
          <a:lstStyle/>
          <a:p>
            <a:pPr algn="ctr"/>
            <a:r>
              <a:rPr lang="fr-FR" sz="1400" b="1" dirty="0">
                <a:latin typeface="Arial" panose="020B0604020202020204" pitchFamily="34" charset="0"/>
                <a:cs typeface="Arial" panose="020B0604020202020204" pitchFamily="34" charset="0"/>
              </a:rPr>
              <a:t>SeleniumLibrary</a:t>
            </a:r>
          </a:p>
        </p:txBody>
      </p:sp>
      <p:sp>
        <p:nvSpPr>
          <p:cNvPr id="19" name="Ellipse 18">
            <a:extLst>
              <a:ext uri="{FF2B5EF4-FFF2-40B4-BE49-F238E27FC236}">
                <a16:creationId xmlns:a16="http://schemas.microsoft.com/office/drawing/2014/main" id="{5C8B8540-D08D-55E8-87EC-4C51770F7036}"/>
              </a:ext>
            </a:extLst>
          </p:cNvPr>
          <p:cNvSpPr/>
          <p:nvPr/>
        </p:nvSpPr>
        <p:spPr>
          <a:xfrm>
            <a:off x="2403075" y="2702842"/>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78ACD9ED-6CE8-288D-0DA6-F0909F75FEBE}"/>
              </a:ext>
            </a:extLst>
          </p:cNvPr>
          <p:cNvSpPr/>
          <p:nvPr/>
        </p:nvSpPr>
        <p:spPr>
          <a:xfrm>
            <a:off x="2586761" y="2903270"/>
            <a:ext cx="2160000" cy="2160000"/>
          </a:xfrm>
          <a:prstGeom prst="ellipse">
            <a:avLst/>
          </a:prstGeom>
          <a:blipFill>
            <a:blip r:embed="rId7">
              <a:alphaModFix amt="48000"/>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cxnSp>
        <p:nvCxnSpPr>
          <p:cNvPr id="21" name="Connecteur : en angle 20">
            <a:extLst>
              <a:ext uri="{FF2B5EF4-FFF2-40B4-BE49-F238E27FC236}">
                <a16:creationId xmlns:a16="http://schemas.microsoft.com/office/drawing/2014/main" id="{CF9ADF7B-ACD1-1D0F-E392-F11A62031B7D}"/>
              </a:ext>
            </a:extLst>
          </p:cNvPr>
          <p:cNvCxnSpPr>
            <a:stCxn id="16" idx="0"/>
            <a:endCxn id="11" idx="1"/>
          </p:cNvCxnSpPr>
          <p:nvPr/>
        </p:nvCxnSpPr>
        <p:spPr>
          <a:xfrm rot="5400000" flipH="1" flipV="1">
            <a:off x="3738677" y="1901107"/>
            <a:ext cx="215087" cy="358916"/>
          </a:xfrm>
          <a:prstGeom prst="bentConnector2">
            <a:avLst/>
          </a:prstGeom>
          <a:ln w="25400">
            <a:solidFill>
              <a:schemeClr val="bg2">
                <a:lumMod val="75000"/>
              </a:schemeClr>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24" name="Connecteur : en angle 23">
            <a:extLst>
              <a:ext uri="{FF2B5EF4-FFF2-40B4-BE49-F238E27FC236}">
                <a16:creationId xmlns:a16="http://schemas.microsoft.com/office/drawing/2014/main" id="{9CB2E962-9AC2-04D7-1832-2B4429383E1B}"/>
              </a:ext>
            </a:extLst>
          </p:cNvPr>
          <p:cNvCxnSpPr>
            <a:cxnSpLocks/>
            <a:stCxn id="18" idx="0"/>
            <a:endCxn id="2" idx="1"/>
          </p:cNvCxnSpPr>
          <p:nvPr/>
        </p:nvCxnSpPr>
        <p:spPr>
          <a:xfrm rot="5400000" flipH="1" flipV="1">
            <a:off x="4229846" y="1850041"/>
            <a:ext cx="130144" cy="1256314"/>
          </a:xfrm>
          <a:prstGeom prst="bentConnector2">
            <a:avLst/>
          </a:prstGeom>
          <a:ln w="25400">
            <a:solidFill>
              <a:schemeClr val="bg2">
                <a:lumMod val="75000"/>
              </a:schemeClr>
            </a:solidFill>
            <a:prstDash val="sysDot"/>
            <a:tailEnd type="triangle"/>
          </a:ln>
        </p:spPr>
        <p:style>
          <a:lnRef idx="1">
            <a:schemeClr val="dk1"/>
          </a:lnRef>
          <a:fillRef idx="0">
            <a:schemeClr val="dk1"/>
          </a:fillRef>
          <a:effectRef idx="0">
            <a:schemeClr val="dk1"/>
          </a:effectRef>
          <a:fontRef idx="minor">
            <a:schemeClr val="tx1"/>
          </a:fontRef>
        </p:style>
      </p:cxnSp>
      <p:sp>
        <p:nvSpPr>
          <p:cNvPr id="28" name="ZoneTexte 27">
            <a:extLst>
              <a:ext uri="{FF2B5EF4-FFF2-40B4-BE49-F238E27FC236}">
                <a16:creationId xmlns:a16="http://schemas.microsoft.com/office/drawing/2014/main" id="{B59B51F2-90EB-8A76-214B-C9BBE1F59BDE}"/>
              </a:ext>
            </a:extLst>
          </p:cNvPr>
          <p:cNvSpPr txBox="1"/>
          <p:nvPr/>
        </p:nvSpPr>
        <p:spPr>
          <a:xfrm>
            <a:off x="5550619" y="2702842"/>
            <a:ext cx="1339077" cy="307777"/>
          </a:xfrm>
          <a:prstGeom prst="rect">
            <a:avLst/>
          </a:prstGeom>
          <a:noFill/>
        </p:spPr>
        <p:txBody>
          <a:bodyPr wrap="square" rtlCol="0">
            <a:spAutoFit/>
          </a:bodyPr>
          <a:lstStyle/>
          <a:p>
            <a:pPr algn="ctr"/>
            <a:r>
              <a:rPr lang="fr-FR" sz="1400" b="1" dirty="0">
                <a:latin typeface="Arial" panose="020B0604020202020204" pitchFamily="34" charset="0"/>
                <a:cs typeface="Arial" panose="020B0604020202020204" pitchFamily="34" charset="0"/>
              </a:rPr>
              <a:t>Selenium</a:t>
            </a:r>
          </a:p>
        </p:txBody>
      </p:sp>
      <p:cxnSp>
        <p:nvCxnSpPr>
          <p:cNvPr id="29" name="Connecteur : en angle 28">
            <a:extLst>
              <a:ext uri="{FF2B5EF4-FFF2-40B4-BE49-F238E27FC236}">
                <a16:creationId xmlns:a16="http://schemas.microsoft.com/office/drawing/2014/main" id="{7C75296A-DA00-3169-2A93-0BB18DF7C436}"/>
              </a:ext>
            </a:extLst>
          </p:cNvPr>
          <p:cNvCxnSpPr>
            <a:cxnSpLocks/>
            <a:stCxn id="20" idx="0"/>
            <a:endCxn id="28" idx="1"/>
          </p:cNvCxnSpPr>
          <p:nvPr/>
        </p:nvCxnSpPr>
        <p:spPr>
          <a:xfrm rot="5400000" flipH="1" flipV="1">
            <a:off x="4585421" y="1938072"/>
            <a:ext cx="46539" cy="1883858"/>
          </a:xfrm>
          <a:prstGeom prst="bentConnector2">
            <a:avLst/>
          </a:prstGeom>
          <a:ln w="25400">
            <a:solidFill>
              <a:schemeClr val="bg2">
                <a:lumMod val="75000"/>
              </a:schemeClr>
            </a:solidFill>
            <a:prstDash val="sysDot"/>
            <a:tailEnd type="triangle"/>
          </a:ln>
        </p:spPr>
        <p:style>
          <a:lnRef idx="1">
            <a:schemeClr val="dk1"/>
          </a:lnRef>
          <a:fillRef idx="0">
            <a:schemeClr val="dk1"/>
          </a:fillRef>
          <a:effectRef idx="0">
            <a:schemeClr val="dk1"/>
          </a:effectRef>
          <a:fontRef idx="minor">
            <a:schemeClr val="tx1"/>
          </a:fontRef>
        </p:style>
      </p:cxnSp>
      <p:pic>
        <p:nvPicPr>
          <p:cNvPr id="36" name="Image 35">
            <a:extLst>
              <a:ext uri="{FF2B5EF4-FFF2-40B4-BE49-F238E27FC236}">
                <a16:creationId xmlns:a16="http://schemas.microsoft.com/office/drawing/2014/main" id="{16F1982E-99D9-B902-E4FA-93B2CABE15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3630" y="1813939"/>
            <a:ext cx="720000" cy="720000"/>
          </a:xfrm>
          <a:prstGeom prst="rect">
            <a:avLst/>
          </a:prstGeom>
        </p:spPr>
      </p:pic>
      <p:pic>
        <p:nvPicPr>
          <p:cNvPr id="38" name="Image 37">
            <a:extLst>
              <a:ext uri="{FF2B5EF4-FFF2-40B4-BE49-F238E27FC236}">
                <a16:creationId xmlns:a16="http://schemas.microsoft.com/office/drawing/2014/main" id="{E3926AA0-FBFC-BA51-E6CC-4319230EC1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63630" y="2831947"/>
            <a:ext cx="720000" cy="706800"/>
          </a:xfrm>
          <a:prstGeom prst="rect">
            <a:avLst/>
          </a:prstGeom>
        </p:spPr>
      </p:pic>
      <p:pic>
        <p:nvPicPr>
          <p:cNvPr id="40" name="Image 39">
            <a:extLst>
              <a:ext uri="{FF2B5EF4-FFF2-40B4-BE49-F238E27FC236}">
                <a16:creationId xmlns:a16="http://schemas.microsoft.com/office/drawing/2014/main" id="{CF8E18D9-488B-8C6F-0A6D-659C97F3330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63274" y="3781888"/>
            <a:ext cx="720000" cy="720000"/>
          </a:xfrm>
          <a:prstGeom prst="rect">
            <a:avLst/>
          </a:prstGeom>
        </p:spPr>
      </p:pic>
      <p:pic>
        <p:nvPicPr>
          <p:cNvPr id="42" name="Image 41">
            <a:extLst>
              <a:ext uri="{FF2B5EF4-FFF2-40B4-BE49-F238E27FC236}">
                <a16:creationId xmlns:a16="http://schemas.microsoft.com/office/drawing/2014/main" id="{1FA3ACD4-432A-4884-D6ED-6B58A1CBC5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63274" y="4788214"/>
            <a:ext cx="720000" cy="720000"/>
          </a:xfrm>
          <a:prstGeom prst="rect">
            <a:avLst/>
          </a:prstGeom>
        </p:spPr>
      </p:pic>
      <p:sp>
        <p:nvSpPr>
          <p:cNvPr id="43" name="Rectangle : coins arrondis 42">
            <a:extLst>
              <a:ext uri="{FF2B5EF4-FFF2-40B4-BE49-F238E27FC236}">
                <a16:creationId xmlns:a16="http://schemas.microsoft.com/office/drawing/2014/main" id="{F03D2492-FEE3-BA22-4884-45774BE98985}"/>
              </a:ext>
            </a:extLst>
          </p:cNvPr>
          <p:cNvSpPr/>
          <p:nvPr/>
        </p:nvSpPr>
        <p:spPr>
          <a:xfrm>
            <a:off x="8530836" y="1379532"/>
            <a:ext cx="985589" cy="4555756"/>
          </a:xfrm>
          <a:prstGeom prst="roundRect">
            <a:avLst/>
          </a:prstGeom>
          <a:noFill/>
          <a:ln w="222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 coins arrondis 44">
            <a:extLst>
              <a:ext uri="{FF2B5EF4-FFF2-40B4-BE49-F238E27FC236}">
                <a16:creationId xmlns:a16="http://schemas.microsoft.com/office/drawing/2014/main" id="{48EFC842-9E7A-79A6-B069-AA4884C348FE}"/>
              </a:ext>
            </a:extLst>
          </p:cNvPr>
          <p:cNvSpPr/>
          <p:nvPr/>
        </p:nvSpPr>
        <p:spPr>
          <a:xfrm>
            <a:off x="7633440" y="1719778"/>
            <a:ext cx="1873304" cy="880804"/>
          </a:xfrm>
          <a:prstGeom prst="roundRect">
            <a:avLst/>
          </a:prstGeom>
          <a:noFill/>
          <a:ln w="222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81D63E5F-7BAB-46A6-9F54-299F329D8A65}"/>
              </a:ext>
            </a:extLst>
          </p:cNvPr>
          <p:cNvSpPr txBox="1"/>
          <p:nvPr/>
        </p:nvSpPr>
        <p:spPr>
          <a:xfrm>
            <a:off x="7611644" y="1980359"/>
            <a:ext cx="985589" cy="415498"/>
          </a:xfrm>
          <a:prstGeom prst="rect">
            <a:avLst/>
          </a:prstGeom>
          <a:noFill/>
        </p:spPr>
        <p:txBody>
          <a:bodyPr wrap="square" rtlCol="0">
            <a:spAutoFit/>
          </a:bodyPr>
          <a:lstStyle/>
          <a:p>
            <a:pPr algn="ctr"/>
            <a:r>
              <a:rPr lang="fr-FR" sz="1050" b="1" dirty="0">
                <a:latin typeface="Arial" panose="020B0604020202020204" pitchFamily="34" charset="0"/>
                <a:cs typeface="Arial" panose="020B0604020202020204" pitchFamily="34" charset="0"/>
              </a:rPr>
              <a:t>APIs</a:t>
            </a:r>
          </a:p>
          <a:p>
            <a:pPr algn="ctr"/>
            <a:r>
              <a:rPr lang="fr-FR" sz="1050" b="1" dirty="0">
                <a:latin typeface="Arial" panose="020B0604020202020204" pitchFamily="34" charset="0"/>
                <a:cs typeface="Arial" panose="020B0604020202020204" pitchFamily="34" charset="0"/>
              </a:rPr>
              <a:t>Chrome</a:t>
            </a:r>
          </a:p>
        </p:txBody>
      </p:sp>
      <p:sp>
        <p:nvSpPr>
          <p:cNvPr id="48" name="Rectangle : coins arrondis 47">
            <a:extLst>
              <a:ext uri="{FF2B5EF4-FFF2-40B4-BE49-F238E27FC236}">
                <a16:creationId xmlns:a16="http://schemas.microsoft.com/office/drawing/2014/main" id="{329F7CE7-FAEC-6572-E241-2DA02E6818E7}"/>
              </a:ext>
            </a:extLst>
          </p:cNvPr>
          <p:cNvSpPr/>
          <p:nvPr/>
        </p:nvSpPr>
        <p:spPr>
          <a:xfrm>
            <a:off x="7633440" y="2694743"/>
            <a:ext cx="1873304" cy="880804"/>
          </a:xfrm>
          <a:prstGeom prst="roundRect">
            <a:avLst/>
          </a:prstGeom>
          <a:noFill/>
          <a:ln w="222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DEE48FE1-2675-B089-A269-EC7A6D2F8E8A}"/>
              </a:ext>
            </a:extLst>
          </p:cNvPr>
          <p:cNvSpPr/>
          <p:nvPr/>
        </p:nvSpPr>
        <p:spPr>
          <a:xfrm>
            <a:off x="7643121" y="3693684"/>
            <a:ext cx="1873304" cy="880804"/>
          </a:xfrm>
          <a:prstGeom prst="roundRect">
            <a:avLst/>
          </a:prstGeom>
          <a:noFill/>
          <a:ln w="222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A01A1C1B-F1A7-486F-9CB7-4251F4839811}"/>
              </a:ext>
            </a:extLst>
          </p:cNvPr>
          <p:cNvSpPr/>
          <p:nvPr/>
        </p:nvSpPr>
        <p:spPr>
          <a:xfrm>
            <a:off x="7633440" y="4707812"/>
            <a:ext cx="1873304" cy="880804"/>
          </a:xfrm>
          <a:prstGeom prst="roundRect">
            <a:avLst/>
          </a:prstGeom>
          <a:noFill/>
          <a:ln w="222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09913804-1550-9990-2994-214E151F322B}"/>
              </a:ext>
            </a:extLst>
          </p:cNvPr>
          <p:cNvSpPr txBox="1"/>
          <p:nvPr/>
        </p:nvSpPr>
        <p:spPr>
          <a:xfrm>
            <a:off x="7623759" y="2939384"/>
            <a:ext cx="985589" cy="415498"/>
          </a:xfrm>
          <a:prstGeom prst="rect">
            <a:avLst/>
          </a:prstGeom>
          <a:noFill/>
        </p:spPr>
        <p:txBody>
          <a:bodyPr wrap="square" rtlCol="0">
            <a:spAutoFit/>
          </a:bodyPr>
          <a:lstStyle/>
          <a:p>
            <a:pPr algn="ctr"/>
            <a:r>
              <a:rPr lang="fr-FR" sz="1050" b="1" dirty="0">
                <a:latin typeface="Arial" panose="020B0604020202020204" pitchFamily="34" charset="0"/>
                <a:cs typeface="Arial" panose="020B0604020202020204" pitchFamily="34" charset="0"/>
              </a:rPr>
              <a:t>APIs</a:t>
            </a:r>
          </a:p>
          <a:p>
            <a:pPr algn="ctr"/>
            <a:r>
              <a:rPr lang="fr-FR" sz="1050" b="1" dirty="0">
                <a:latin typeface="Arial" panose="020B0604020202020204" pitchFamily="34" charset="0"/>
                <a:cs typeface="Arial" panose="020B0604020202020204" pitchFamily="34" charset="0"/>
              </a:rPr>
              <a:t>Edge</a:t>
            </a:r>
          </a:p>
        </p:txBody>
      </p:sp>
      <p:sp>
        <p:nvSpPr>
          <p:cNvPr id="52" name="ZoneTexte 51">
            <a:extLst>
              <a:ext uri="{FF2B5EF4-FFF2-40B4-BE49-F238E27FC236}">
                <a16:creationId xmlns:a16="http://schemas.microsoft.com/office/drawing/2014/main" id="{4B3C688E-8960-C6C7-22AD-5B5493802AB5}"/>
              </a:ext>
            </a:extLst>
          </p:cNvPr>
          <p:cNvSpPr txBox="1"/>
          <p:nvPr/>
        </p:nvSpPr>
        <p:spPr>
          <a:xfrm>
            <a:off x="7643121" y="3926337"/>
            <a:ext cx="985589" cy="415498"/>
          </a:xfrm>
          <a:prstGeom prst="rect">
            <a:avLst/>
          </a:prstGeom>
          <a:noFill/>
        </p:spPr>
        <p:txBody>
          <a:bodyPr wrap="square" rtlCol="0">
            <a:spAutoFit/>
          </a:bodyPr>
          <a:lstStyle/>
          <a:p>
            <a:pPr algn="ctr"/>
            <a:r>
              <a:rPr lang="fr-FR" sz="1050" b="1" dirty="0">
                <a:latin typeface="Arial" panose="020B0604020202020204" pitchFamily="34" charset="0"/>
                <a:cs typeface="Arial" panose="020B0604020202020204" pitchFamily="34" charset="0"/>
              </a:rPr>
              <a:t>APIs</a:t>
            </a:r>
          </a:p>
          <a:p>
            <a:pPr algn="ctr"/>
            <a:r>
              <a:rPr lang="fr-FR" sz="1050" b="1" dirty="0">
                <a:latin typeface="Arial" panose="020B0604020202020204" pitchFamily="34" charset="0"/>
                <a:cs typeface="Arial" panose="020B0604020202020204" pitchFamily="34" charset="0"/>
              </a:rPr>
              <a:t>Firefox</a:t>
            </a:r>
          </a:p>
        </p:txBody>
      </p:sp>
      <p:sp>
        <p:nvSpPr>
          <p:cNvPr id="53" name="ZoneTexte 52">
            <a:extLst>
              <a:ext uri="{FF2B5EF4-FFF2-40B4-BE49-F238E27FC236}">
                <a16:creationId xmlns:a16="http://schemas.microsoft.com/office/drawing/2014/main" id="{C93F2A86-5D76-03B7-5EAE-603D81CBF92F}"/>
              </a:ext>
            </a:extLst>
          </p:cNvPr>
          <p:cNvSpPr txBox="1"/>
          <p:nvPr/>
        </p:nvSpPr>
        <p:spPr>
          <a:xfrm>
            <a:off x="7623759" y="4940465"/>
            <a:ext cx="985589" cy="415498"/>
          </a:xfrm>
          <a:prstGeom prst="rect">
            <a:avLst/>
          </a:prstGeom>
          <a:noFill/>
        </p:spPr>
        <p:txBody>
          <a:bodyPr wrap="square" rtlCol="0">
            <a:spAutoFit/>
          </a:bodyPr>
          <a:lstStyle/>
          <a:p>
            <a:pPr algn="ctr"/>
            <a:r>
              <a:rPr lang="fr-FR" sz="1050" b="1" dirty="0">
                <a:latin typeface="Arial" panose="020B0604020202020204" pitchFamily="34" charset="0"/>
                <a:cs typeface="Arial" panose="020B0604020202020204" pitchFamily="34" charset="0"/>
              </a:rPr>
              <a:t>APIs</a:t>
            </a:r>
          </a:p>
          <a:p>
            <a:pPr algn="ctr"/>
            <a:r>
              <a:rPr lang="fr-FR" sz="1050" b="1" dirty="0">
                <a:latin typeface="Arial" panose="020B0604020202020204" pitchFamily="34" charset="0"/>
                <a:cs typeface="Arial" panose="020B0604020202020204" pitchFamily="34" charset="0"/>
              </a:rPr>
              <a:t>Opera</a:t>
            </a:r>
          </a:p>
        </p:txBody>
      </p:sp>
      <p:cxnSp>
        <p:nvCxnSpPr>
          <p:cNvPr id="56" name="Connecteur : en angle 55">
            <a:extLst>
              <a:ext uri="{FF2B5EF4-FFF2-40B4-BE49-F238E27FC236}">
                <a16:creationId xmlns:a16="http://schemas.microsoft.com/office/drawing/2014/main" id="{E739BD15-B53E-018C-B781-1CC7AC96E28B}"/>
              </a:ext>
            </a:extLst>
          </p:cNvPr>
          <p:cNvCxnSpPr>
            <a:cxnSpLocks/>
            <a:stCxn id="28" idx="3"/>
            <a:endCxn id="46" idx="1"/>
          </p:cNvCxnSpPr>
          <p:nvPr/>
        </p:nvCxnSpPr>
        <p:spPr>
          <a:xfrm flipV="1">
            <a:off x="6889696" y="2188108"/>
            <a:ext cx="721948" cy="668623"/>
          </a:xfrm>
          <a:prstGeom prst="bentConnector3">
            <a:avLst>
              <a:gd name="adj1" fmla="val 50000"/>
            </a:avLst>
          </a:prstGeom>
          <a:ln w="25400">
            <a:solidFill>
              <a:schemeClr val="bg2">
                <a:lumMod val="75000"/>
              </a:schemeClr>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59" name="Connecteur : en angle 58">
            <a:extLst>
              <a:ext uri="{FF2B5EF4-FFF2-40B4-BE49-F238E27FC236}">
                <a16:creationId xmlns:a16="http://schemas.microsoft.com/office/drawing/2014/main" id="{37E943D3-6677-D2DE-0A55-7C3BB8D950FE}"/>
              </a:ext>
            </a:extLst>
          </p:cNvPr>
          <p:cNvCxnSpPr>
            <a:cxnSpLocks/>
            <a:stCxn id="28" idx="3"/>
            <a:endCxn id="51" idx="1"/>
          </p:cNvCxnSpPr>
          <p:nvPr/>
        </p:nvCxnSpPr>
        <p:spPr>
          <a:xfrm>
            <a:off x="6889696" y="2856731"/>
            <a:ext cx="734063" cy="290402"/>
          </a:xfrm>
          <a:prstGeom prst="bentConnector3">
            <a:avLst>
              <a:gd name="adj1" fmla="val 50000"/>
            </a:avLst>
          </a:prstGeom>
          <a:ln w="25400">
            <a:solidFill>
              <a:schemeClr val="bg2">
                <a:lumMod val="75000"/>
              </a:schemeClr>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65" name="Connecteur : en angle 64">
            <a:extLst>
              <a:ext uri="{FF2B5EF4-FFF2-40B4-BE49-F238E27FC236}">
                <a16:creationId xmlns:a16="http://schemas.microsoft.com/office/drawing/2014/main" id="{61374774-73DE-9112-6A55-430A5CCAD4D5}"/>
              </a:ext>
            </a:extLst>
          </p:cNvPr>
          <p:cNvCxnSpPr>
            <a:cxnSpLocks/>
            <a:stCxn id="28" idx="2"/>
            <a:endCxn id="52" idx="1"/>
          </p:cNvCxnSpPr>
          <p:nvPr/>
        </p:nvCxnSpPr>
        <p:spPr>
          <a:xfrm rot="16200000" flipH="1">
            <a:off x="6369906" y="2860870"/>
            <a:ext cx="1123467" cy="1422963"/>
          </a:xfrm>
          <a:prstGeom prst="bentConnector2">
            <a:avLst/>
          </a:prstGeom>
          <a:ln w="25400">
            <a:solidFill>
              <a:schemeClr val="bg2">
                <a:lumMod val="75000"/>
              </a:schemeClr>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68" name="Connecteur : en angle 67">
            <a:extLst>
              <a:ext uri="{FF2B5EF4-FFF2-40B4-BE49-F238E27FC236}">
                <a16:creationId xmlns:a16="http://schemas.microsoft.com/office/drawing/2014/main" id="{F36EC509-99FF-8FD3-D8E6-90A2A4320154}"/>
              </a:ext>
            </a:extLst>
          </p:cNvPr>
          <p:cNvCxnSpPr>
            <a:cxnSpLocks/>
            <a:stCxn id="28" idx="2"/>
            <a:endCxn id="53" idx="1"/>
          </p:cNvCxnSpPr>
          <p:nvPr/>
        </p:nvCxnSpPr>
        <p:spPr>
          <a:xfrm rot="16200000" flipH="1">
            <a:off x="5853161" y="3377615"/>
            <a:ext cx="2137595" cy="1403601"/>
          </a:xfrm>
          <a:prstGeom prst="bentConnector2">
            <a:avLst/>
          </a:prstGeom>
          <a:ln w="25400">
            <a:solidFill>
              <a:schemeClr val="bg2">
                <a:lumMod val="75000"/>
              </a:schemeClr>
            </a:solidFill>
            <a:prstDash val="sysDot"/>
            <a:tailEnd type="triangle"/>
          </a:ln>
        </p:spPr>
        <p:style>
          <a:lnRef idx="1">
            <a:schemeClr val="dk1"/>
          </a:lnRef>
          <a:fillRef idx="0">
            <a:schemeClr val="dk1"/>
          </a:fillRef>
          <a:effectRef idx="0">
            <a:schemeClr val="dk1"/>
          </a:effectRef>
          <a:fontRef idx="minor">
            <a:schemeClr val="tx1"/>
          </a:fontRef>
        </p:style>
      </p:cxnSp>
      <p:sp>
        <p:nvSpPr>
          <p:cNvPr id="8" name="Espace réservé du texte 2">
            <a:extLst>
              <a:ext uri="{FF2B5EF4-FFF2-40B4-BE49-F238E27FC236}">
                <a16:creationId xmlns:a16="http://schemas.microsoft.com/office/drawing/2014/main" id="{F16DFDD0-19DA-ECAD-93B6-E71F85CCE2F9}"/>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La librairie Selenium</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Principes de base</a:t>
            </a:r>
            <a:endParaRPr lang="fr-FR" dirty="0"/>
          </a:p>
        </p:txBody>
      </p:sp>
    </p:spTree>
    <p:extLst>
      <p:ext uri="{BB962C8B-B14F-4D97-AF65-F5344CB8AC3E}">
        <p14:creationId xmlns:p14="http://schemas.microsoft.com/office/powerpoint/2010/main" val="1424724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Rectangle 5"/>
          <p:cNvSpPr/>
          <p:nvPr/>
        </p:nvSpPr>
        <p:spPr>
          <a:xfrm>
            <a:off x="6096000" y="277090"/>
            <a:ext cx="5691931"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384032" y="749115"/>
            <a:ext cx="4322618" cy="707886"/>
          </a:xfrm>
          <a:prstGeom prst="rect">
            <a:avLst/>
          </a:prstGeom>
          <a:noFill/>
        </p:spPr>
        <p:txBody>
          <a:bodyPr wrap="square" rtlCol="0">
            <a:spAutoFit/>
          </a:bodyPr>
          <a:lstStyle/>
          <a:p>
            <a:r>
              <a:rPr lang="fr-FR" sz="4000" b="1" dirty="0">
                <a:latin typeface="Arial Black" charset="0"/>
                <a:ea typeface="Arial Black" charset="0"/>
                <a:cs typeface="Arial Black" charset="0"/>
              </a:rPr>
              <a:t>#EXERCICE 1B</a:t>
            </a:r>
          </a:p>
        </p:txBody>
      </p:sp>
      <p:sp>
        <p:nvSpPr>
          <p:cNvPr id="9" name="ZoneTexte 8"/>
          <p:cNvSpPr txBox="1"/>
          <p:nvPr/>
        </p:nvSpPr>
        <p:spPr>
          <a:xfrm>
            <a:off x="6240016" y="1495279"/>
            <a:ext cx="5225451" cy="923330"/>
          </a:xfrm>
          <a:prstGeom prst="rect">
            <a:avLst/>
          </a:prstGeom>
          <a:noFill/>
        </p:spPr>
        <p:txBody>
          <a:bodyPr wrap="square" lIns="0" tIns="0" rIns="0" bIns="0" rtlCol="0">
            <a:spAutoFit/>
          </a:bodyPr>
          <a:lstStyle/>
          <a:p>
            <a:r>
              <a:rPr lang="fr-FR" sz="2000" dirty="0"/>
              <a:t>Créer un cas de test de connexion à OrangeHRM avec un mot de passe erroné et vérifier l’affichage du message d’erreur</a:t>
            </a:r>
          </a:p>
        </p:txBody>
      </p:sp>
    </p:spTree>
    <p:extLst>
      <p:ext uri="{BB962C8B-B14F-4D97-AF65-F5344CB8AC3E}">
        <p14:creationId xmlns:p14="http://schemas.microsoft.com/office/powerpoint/2010/main" val="142916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b="1" dirty="0"/>
              <a:t>05</a:t>
            </a:r>
          </a:p>
        </p:txBody>
      </p:sp>
      <p:sp>
        <p:nvSpPr>
          <p:cNvPr id="4" name="Espace réservé du texte 3"/>
          <p:cNvSpPr>
            <a:spLocks noGrp="1"/>
          </p:cNvSpPr>
          <p:nvPr>
            <p:ph type="body" sz="quarter" idx="38"/>
          </p:nvPr>
        </p:nvSpPr>
        <p:spPr>
          <a:xfrm>
            <a:off x="551384" y="4010969"/>
            <a:ext cx="6226707" cy="533871"/>
          </a:xfrm>
        </p:spPr>
        <p:txBody>
          <a:bodyPr/>
          <a:lstStyle/>
          <a:p>
            <a:r>
              <a:rPr lang="fr-FR" sz="2400" dirty="0"/>
              <a:t>Les librairies standards de Robot Framework</a:t>
            </a:r>
          </a:p>
        </p:txBody>
      </p:sp>
      <p:pic>
        <p:nvPicPr>
          <p:cNvPr id="8" name="Espace réservé pour une image  7"/>
          <p:cNvPicPr>
            <a:picLocks noGrp="1" noChangeAspect="1"/>
          </p:cNvPicPr>
          <p:nvPr>
            <p:ph type="pic" sz="quarter" idx="39"/>
          </p:nvPr>
        </p:nvPicPr>
        <p:blipFill>
          <a:blip r:embed="rId2">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3528019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77007" y="462332"/>
            <a:ext cx="9840236" cy="920762"/>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La librairie BuiltIn</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Commandes utiles de la librairie BuiltIn</a:t>
            </a:r>
            <a:endParaRPr kumimoji="0" lang="fr-FR" i="1" u="none" strike="noStrike" kern="1200" cap="all" spc="-150" normalizeH="0" baseline="0" noProof="0" dirty="0">
              <a:ln>
                <a:noFill/>
              </a:ln>
              <a:solidFill>
                <a:prstClr val="black"/>
              </a:solidFill>
              <a:effectLst/>
              <a:uLnTx/>
              <a:uFillTx/>
              <a:latin typeface="Arial"/>
              <a:ea typeface="+mn-ea"/>
              <a:cs typeface="+mn-cs"/>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129407" y="1556792"/>
            <a:ext cx="9840236" cy="48895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Vérifier que deux chaînes de caractères sont égales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Vérifier la longueur d’une chaîne de caractères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Vérifier qu’un élément n’est pas vide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endParaRPr lang="fr-FR" dirty="0"/>
          </a:p>
          <a:p>
            <a:endParaRPr lang="fr-FR" dirty="0"/>
          </a:p>
          <a:p>
            <a:endParaRPr lang="fr-FR" dirty="0"/>
          </a:p>
          <a:p>
            <a:endParaRPr lang="fr-FR" dirty="0"/>
          </a:p>
        </p:txBody>
      </p:sp>
      <p:sp>
        <p:nvSpPr>
          <p:cNvPr id="5" name="Rectangle 2">
            <a:extLst>
              <a:ext uri="{FF2B5EF4-FFF2-40B4-BE49-F238E27FC236}">
                <a16:creationId xmlns:a16="http://schemas.microsoft.com/office/drawing/2014/main" id="{2B98593E-D83D-B407-D9DB-9BDE31B44054}"/>
              </a:ext>
            </a:extLst>
          </p:cNvPr>
          <p:cNvSpPr>
            <a:spLocks noChangeArrowheads="1"/>
          </p:cNvSpPr>
          <p:nvPr/>
        </p:nvSpPr>
        <p:spPr bwMode="auto">
          <a:xfrm>
            <a:off x="2423592" y="1858079"/>
            <a:ext cx="3059832"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A9B7C6"/>
                </a:solidFill>
                <a:effectLst/>
                <a:latin typeface="JetBrains Mono"/>
              </a:rPr>
              <a:t>https://google.fr</a:t>
            </a:r>
            <a:endParaRPr lang="fr-FR" altLang="fr-FR" sz="1000" dirty="0">
              <a:solidFill>
                <a:srgbClr val="9876AA"/>
              </a:solidFill>
              <a:latin typeface="JetBrains Mono"/>
            </a:endParaRPr>
          </a:p>
          <a:p>
            <a:pPr eaLnBrk="0" fontAlgn="base" hangingPunct="0">
              <a:spcBef>
                <a:spcPct val="0"/>
              </a:spcBef>
              <a:spcAft>
                <a:spcPct val="0"/>
              </a:spcAft>
            </a:pPr>
            <a:r>
              <a:rPr lang="fr-FR" altLang="fr-FR" sz="1000" dirty="0">
                <a:solidFill>
                  <a:srgbClr val="9876AA"/>
                </a:solidFill>
                <a:latin typeface="JetBrains Mono"/>
              </a:rPr>
              <a:t>${title}</a:t>
            </a:r>
            <a:r>
              <a:rPr lang="fr-FR" altLang="fr-FR" sz="1000" dirty="0">
                <a:solidFill>
                  <a:srgbClr val="A9B7C6"/>
                </a:solidFill>
                <a:latin typeface="JetBrains Mono"/>
              </a:rPr>
              <a:t>=   </a:t>
            </a:r>
            <a:r>
              <a:rPr lang="fr-FR" altLang="fr-FR" sz="1000" dirty="0">
                <a:solidFill>
                  <a:srgbClr val="BBB529"/>
                </a:solidFill>
                <a:latin typeface="JetBrains Mono"/>
              </a:rPr>
              <a:t>Get Title</a:t>
            </a:r>
            <a:br>
              <a:rPr lang="fr-FR" altLang="fr-FR" sz="1000" dirty="0">
                <a:solidFill>
                  <a:srgbClr val="BBB529"/>
                </a:solidFill>
                <a:latin typeface="JetBrains Mono"/>
              </a:rPr>
            </a:br>
            <a:r>
              <a:rPr lang="fr-FR" altLang="fr-FR" sz="1000" dirty="0">
                <a:solidFill>
                  <a:srgbClr val="BBB529"/>
                </a:solidFill>
                <a:latin typeface="JetBrains Mono"/>
              </a:rPr>
              <a:t>Should be equal as strings    </a:t>
            </a:r>
            <a:r>
              <a:rPr lang="fr-FR" altLang="fr-FR" sz="1000" dirty="0">
                <a:solidFill>
                  <a:srgbClr val="9876AA"/>
                </a:solidFill>
                <a:latin typeface="JetBrains Mono"/>
              </a:rPr>
              <a:t>${title}    </a:t>
            </a:r>
            <a:r>
              <a:rPr lang="fr-FR" altLang="fr-FR" sz="1000" dirty="0">
                <a:solidFill>
                  <a:srgbClr val="A9B7C6"/>
                </a:solidFill>
                <a:latin typeface="JetBrains Mono"/>
              </a:rPr>
              <a:t>Google</a:t>
            </a:r>
            <a:endParaRPr lang="fr-FR" altLang="fr-FR" dirty="0">
              <a:latin typeface="Arial" panose="020B0604020202020204" pitchFamily="34" charset="0"/>
            </a:endParaRPr>
          </a:p>
        </p:txBody>
      </p:sp>
      <p:sp>
        <p:nvSpPr>
          <p:cNvPr id="7" name="Rectangle 2">
            <a:extLst>
              <a:ext uri="{FF2B5EF4-FFF2-40B4-BE49-F238E27FC236}">
                <a16:creationId xmlns:a16="http://schemas.microsoft.com/office/drawing/2014/main" id="{3703DC12-1B56-A3BF-4782-ECDB1148AEA5}"/>
              </a:ext>
            </a:extLst>
          </p:cNvPr>
          <p:cNvSpPr>
            <a:spLocks noChangeArrowheads="1"/>
          </p:cNvSpPr>
          <p:nvPr/>
        </p:nvSpPr>
        <p:spPr bwMode="auto">
          <a:xfrm>
            <a:off x="2418183" y="2893756"/>
            <a:ext cx="2855640"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A9B7C6"/>
                </a:solidFill>
                <a:effectLst/>
                <a:latin typeface="JetBrains Mono"/>
              </a:rPr>
              <a:t>https://www.bstackdemo.com/signin</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9876AA"/>
                </a:solidFill>
                <a:effectLst/>
                <a:latin typeface="JetBrains Mono"/>
              </a:rPr>
              <a:t>${text}</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Get Text    </a:t>
            </a:r>
            <a:r>
              <a:rPr kumimoji="0" lang="fr-FR" altLang="fr-FR" sz="1000" b="0" i="0" u="none" strike="noStrike" cap="none" normalizeH="0" baseline="0" dirty="0">
                <a:ln>
                  <a:noFill/>
                </a:ln>
                <a:solidFill>
                  <a:srgbClr val="A9B7C6"/>
                </a:solidFill>
                <a:effectLst/>
                <a:latin typeface="JetBrains Mono"/>
              </a:rPr>
              <a:t>id:login-btn</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BBB529"/>
                </a:solidFill>
                <a:effectLst/>
                <a:latin typeface="JetBrains Mono"/>
              </a:rPr>
              <a:t>Length Should Be    </a:t>
            </a:r>
            <a:r>
              <a:rPr kumimoji="0" lang="fr-FR" altLang="fr-FR" sz="1000" b="0" i="0" u="none" strike="noStrike" cap="none" normalizeH="0" baseline="0" dirty="0">
                <a:ln>
                  <a:noFill/>
                </a:ln>
                <a:solidFill>
                  <a:srgbClr val="9876AA"/>
                </a:solidFill>
                <a:effectLst/>
                <a:latin typeface="JetBrains Mono"/>
              </a:rPr>
              <a:t>${text}    </a:t>
            </a:r>
            <a:r>
              <a:rPr kumimoji="0" lang="fr-FR" altLang="fr-FR" sz="1000" b="0" i="0" u="none" strike="noStrike" cap="none" normalizeH="0" baseline="0" dirty="0">
                <a:ln>
                  <a:noFill/>
                </a:ln>
                <a:solidFill>
                  <a:srgbClr val="A9B7C6"/>
                </a:solidFill>
                <a:effectLst/>
                <a:latin typeface="JetBrains Mono"/>
              </a:rPr>
              <a:t>6</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ADB2A3B0-7933-AB6D-BB7E-D16B10A6826F}"/>
              </a:ext>
            </a:extLst>
          </p:cNvPr>
          <p:cNvSpPr>
            <a:spLocks noChangeArrowheads="1"/>
          </p:cNvSpPr>
          <p:nvPr/>
        </p:nvSpPr>
        <p:spPr bwMode="auto">
          <a:xfrm>
            <a:off x="2413585" y="4001585"/>
            <a:ext cx="4223792"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A9B7C6"/>
                </a:solidFill>
                <a:effectLst/>
                <a:latin typeface="JetBrains Mono"/>
              </a:rPr>
              <a:t>http://blazedemo.com/</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BBB529"/>
                </a:solidFill>
                <a:effectLst/>
                <a:latin typeface="JetBrains Mono"/>
              </a:rPr>
              <a:t>Select From List By Value   </a:t>
            </a:r>
            <a:r>
              <a:rPr kumimoji="0" lang="fr-FR" altLang="fr-FR" sz="1000" b="0" i="0" u="none" strike="noStrike" cap="none" normalizeH="0" baseline="0" dirty="0">
                <a:ln>
                  <a:noFill/>
                </a:ln>
                <a:solidFill>
                  <a:srgbClr val="6897BB"/>
                </a:solidFill>
                <a:effectLst/>
                <a:latin typeface="JetBrains Mono"/>
              </a:rPr>
              <a:t>xpath://select[@name</a:t>
            </a:r>
            <a:r>
              <a:rPr kumimoji="0" lang="fr-FR" altLang="fr-FR" sz="1000" b="0" i="0" u="none" strike="noStrike" cap="none" normalizeH="0" baseline="0" dirty="0">
                <a:ln>
                  <a:noFill/>
                </a:ln>
                <a:solidFill>
                  <a:srgbClr val="A9B7C6"/>
                </a:solidFill>
                <a:effectLst/>
                <a:latin typeface="JetBrains Mono"/>
              </a:rPr>
              <a:t>='fromPort']  Paris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BBB529"/>
                </a:solidFill>
                <a:effectLst/>
                <a:latin typeface="JetBrains Mono"/>
              </a:rPr>
              <a:t>Select From List by Value   </a:t>
            </a:r>
            <a:r>
              <a:rPr kumimoji="0" lang="fr-FR" altLang="fr-FR" sz="1000" b="0" i="0" u="none" strike="noStrike" cap="none" normalizeH="0" baseline="0" dirty="0">
                <a:ln>
                  <a:noFill/>
                </a:ln>
                <a:solidFill>
                  <a:srgbClr val="6897BB"/>
                </a:solidFill>
                <a:effectLst/>
                <a:latin typeface="JetBrains Mono"/>
              </a:rPr>
              <a:t>xpath://select[@name</a:t>
            </a:r>
            <a:r>
              <a:rPr kumimoji="0" lang="fr-FR" altLang="fr-FR" sz="1000" b="0" i="0" u="none" strike="noStrike" cap="none" normalizeH="0" baseline="0" dirty="0">
                <a:ln>
                  <a:noFill/>
                </a:ln>
                <a:solidFill>
                  <a:srgbClr val="A9B7C6"/>
                </a:solidFill>
                <a:effectLst/>
                <a:latin typeface="JetBrains Mono"/>
              </a:rPr>
              <a:t>='toPort']    London</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BBB529"/>
                </a:solidFill>
                <a:effectLst/>
                <a:latin typeface="JetBrains Mono"/>
              </a:rPr>
              <a:t>Click Button    </a:t>
            </a:r>
            <a:r>
              <a:rPr kumimoji="0" lang="fr-FR" altLang="fr-FR" sz="1000" b="0" i="0" u="none" strike="noStrike" cap="none" normalizeH="0" baseline="0" dirty="0">
                <a:ln>
                  <a:noFill/>
                </a:ln>
                <a:solidFill>
                  <a:srgbClr val="6897BB"/>
                </a:solidFill>
                <a:effectLst/>
                <a:latin typeface="JetBrains Mono"/>
              </a:rPr>
              <a:t>css:input[type</a:t>
            </a:r>
            <a:r>
              <a:rPr kumimoji="0" lang="fr-FR" altLang="fr-FR" sz="1000" b="0" i="0" u="none" strike="noStrike" cap="none" normalizeH="0" baseline="0" dirty="0">
                <a:ln>
                  <a:noFill/>
                </a:ln>
                <a:solidFill>
                  <a:srgbClr val="A9B7C6"/>
                </a:solidFill>
                <a:effectLst/>
                <a:latin typeface="JetBrains Mono"/>
              </a:rPr>
              <a:t>='submit']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9876AA"/>
                </a:solidFill>
                <a:effectLst/>
                <a:latin typeface="JetBrains Mono"/>
              </a:rPr>
              <a:t>@{flights}</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Get WebElements    </a:t>
            </a:r>
            <a:r>
              <a:rPr kumimoji="0" lang="fr-FR" altLang="fr-FR" sz="1000" b="0" i="0" u="none" strike="noStrike" cap="none" normalizeH="0" baseline="0" dirty="0">
                <a:ln>
                  <a:noFill/>
                </a:ln>
                <a:solidFill>
                  <a:srgbClr val="6897BB"/>
                </a:solidFill>
                <a:effectLst/>
                <a:latin typeface="JetBrains Mono"/>
              </a:rPr>
              <a:t>css:table[class</a:t>
            </a:r>
            <a:r>
              <a:rPr kumimoji="0" lang="fr-FR" altLang="fr-FR" sz="1000" b="0" i="0" u="none" strike="noStrike" cap="none" normalizeH="0" baseline="0" dirty="0">
                <a:ln>
                  <a:noFill/>
                </a:ln>
                <a:solidFill>
                  <a:srgbClr val="A9B7C6"/>
                </a:solidFill>
                <a:effectLst/>
                <a:latin typeface="JetBrains Mono"/>
              </a:rPr>
              <a:t>='table']&gt;tbody tr</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BBB529"/>
                </a:solidFill>
                <a:effectLst/>
                <a:latin typeface="JetBrains Mono"/>
              </a:rPr>
              <a:t>Should Not Be Empty     </a:t>
            </a:r>
            <a:r>
              <a:rPr kumimoji="0" lang="fr-FR" altLang="fr-FR" sz="1000" b="0" i="0" u="none" strike="noStrike" cap="none" normalizeH="0" baseline="0" dirty="0">
                <a:ln>
                  <a:noFill/>
                </a:ln>
                <a:solidFill>
                  <a:srgbClr val="9876AA"/>
                </a:solidFill>
                <a:effectLst/>
                <a:latin typeface="JetBrains Mono"/>
              </a:rPr>
              <a:t>${flights}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892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77007" y="521121"/>
            <a:ext cx="9840236" cy="99032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La librairie BuiltIn</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Commandes utiles de la librairie BuiltIn</a:t>
            </a:r>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628800"/>
            <a:ext cx="9840236" cy="4665178"/>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Ecrire une information dans les logs d’exécution des tests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Ecrire une information dans les logs de la console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Assigner une valeur à une variable en dehors du module Variables :</a:t>
            </a:r>
          </a:p>
          <a:p>
            <a:pPr marL="285750" indent="-285750">
              <a:buFont typeface="Wingdings" panose="05000000000000000000" pitchFamily="2" charset="2"/>
              <a:buChar char="q"/>
            </a:pPr>
            <a:endParaRPr lang="fr-FR" dirty="0"/>
          </a:p>
          <a:p>
            <a:pPr marL="285750" indent="-285750">
              <a:buFont typeface="Arial" panose="020B0604020202020204" pitchFamily="34" charset="0"/>
              <a:buChar char="•"/>
            </a:pPr>
            <a:endParaRPr lang="fr-FR" b="1" dirty="0"/>
          </a:p>
          <a:p>
            <a:pPr marL="285750" indent="-285750">
              <a:buFont typeface="Wingdings" panose="05000000000000000000" pitchFamily="2" charset="2"/>
              <a:buChar char="q"/>
            </a:pPr>
            <a:endParaRPr lang="fr-FR" dirty="0"/>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129407" y="1630017"/>
            <a:ext cx="9840236" cy="485758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4" name="Rectangle 2">
            <a:extLst>
              <a:ext uri="{FF2B5EF4-FFF2-40B4-BE49-F238E27FC236}">
                <a16:creationId xmlns:a16="http://schemas.microsoft.com/office/drawing/2014/main" id="{8D263F57-FE40-08C5-BCC7-B3A9E15CA412}"/>
              </a:ext>
            </a:extLst>
          </p:cNvPr>
          <p:cNvSpPr>
            <a:spLocks noChangeArrowheads="1"/>
          </p:cNvSpPr>
          <p:nvPr/>
        </p:nvSpPr>
        <p:spPr bwMode="auto">
          <a:xfrm>
            <a:off x="2435694" y="1942326"/>
            <a:ext cx="305983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Log    </a:t>
            </a:r>
            <a:r>
              <a:rPr lang="fr-FR" altLang="fr-FR" sz="1000" dirty="0">
                <a:solidFill>
                  <a:srgbClr val="A9B7C6"/>
                </a:solidFill>
                <a:latin typeface="JetBrains Mono"/>
              </a:rPr>
              <a:t>test affiché en débug     </a:t>
            </a:r>
            <a:r>
              <a:rPr lang="fr-FR" altLang="fr-FR" sz="1000" dirty="0">
                <a:solidFill>
                  <a:srgbClr val="6897BB"/>
                </a:solidFill>
                <a:latin typeface="JetBrains Mono"/>
              </a:rPr>
              <a:t>level</a:t>
            </a:r>
            <a:r>
              <a:rPr lang="fr-FR" altLang="fr-FR" sz="1000" dirty="0">
                <a:solidFill>
                  <a:srgbClr val="A9B7C6"/>
                </a:solidFill>
                <a:latin typeface="JetBrains Mono"/>
              </a:rPr>
              <a:t>=DEBUG</a:t>
            </a:r>
            <a:endParaRPr lang="fr-FR" altLang="fr-FR" dirty="0">
              <a:latin typeface="Arial" panose="020B0604020202020204" pitchFamily="34" charset="0"/>
            </a:endParaRPr>
          </a:p>
        </p:txBody>
      </p:sp>
      <p:sp>
        <p:nvSpPr>
          <p:cNvPr id="7" name="Rectangle 2">
            <a:extLst>
              <a:ext uri="{FF2B5EF4-FFF2-40B4-BE49-F238E27FC236}">
                <a16:creationId xmlns:a16="http://schemas.microsoft.com/office/drawing/2014/main" id="{56FFDC87-2050-E852-DA59-0A8F555A6C89}"/>
              </a:ext>
            </a:extLst>
          </p:cNvPr>
          <p:cNvSpPr>
            <a:spLocks noChangeArrowheads="1"/>
          </p:cNvSpPr>
          <p:nvPr/>
        </p:nvSpPr>
        <p:spPr bwMode="auto">
          <a:xfrm>
            <a:off x="2435694" y="2636912"/>
            <a:ext cx="305983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Log To Console    </a:t>
            </a:r>
            <a:r>
              <a:rPr lang="fr-FR" altLang="fr-FR" sz="1000" dirty="0">
                <a:solidFill>
                  <a:srgbClr val="A9B7C6"/>
                </a:solidFill>
                <a:latin typeface="JetBrains Mono"/>
              </a:rPr>
              <a:t>Hello world!</a:t>
            </a:r>
            <a:endParaRPr lang="fr-FR" altLang="fr-FR" dirty="0">
              <a:latin typeface="Arial" panose="020B0604020202020204" pitchFamily="34" charset="0"/>
            </a:endParaRPr>
          </a:p>
        </p:txBody>
      </p:sp>
      <p:sp>
        <p:nvSpPr>
          <p:cNvPr id="8" name="Rectangle 1">
            <a:extLst>
              <a:ext uri="{FF2B5EF4-FFF2-40B4-BE49-F238E27FC236}">
                <a16:creationId xmlns:a16="http://schemas.microsoft.com/office/drawing/2014/main" id="{CCDF8416-CB4F-585F-3F3A-80E06C23014F}"/>
              </a:ext>
            </a:extLst>
          </p:cNvPr>
          <p:cNvSpPr>
            <a:spLocks noChangeArrowheads="1"/>
          </p:cNvSpPr>
          <p:nvPr/>
        </p:nvSpPr>
        <p:spPr bwMode="auto">
          <a:xfrm>
            <a:off x="2435694" y="3331498"/>
            <a:ext cx="305983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9876AA"/>
                </a:solidFill>
                <a:effectLst/>
                <a:latin typeface="JetBrains Mono"/>
              </a:rPr>
              <a:t>${text}</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Set Variable  </a:t>
            </a:r>
            <a:r>
              <a:rPr kumimoji="0" lang="fr-FR" altLang="fr-FR" sz="1000" b="0" i="0" u="none" strike="noStrike" cap="none" normalizeH="0" baseline="0" dirty="0">
                <a:ln>
                  <a:noFill/>
                </a:ln>
                <a:solidFill>
                  <a:srgbClr val="A9B7C6"/>
                </a:solidFill>
                <a:effectLst/>
                <a:latin typeface="JetBrains Mono"/>
              </a:rPr>
              <a:t>Hello world!</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2165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listes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20756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Créer une liste :</a:t>
            </a:r>
          </a:p>
          <a:p>
            <a:pPr marL="285750" indent="-285750">
              <a:buFont typeface="Wingdings" panose="05000000000000000000" pitchFamily="2" charset="2"/>
              <a:buChar char="q"/>
            </a:pPr>
            <a:endParaRPr lang="fr-FR" dirty="0"/>
          </a:p>
          <a:p>
            <a:endParaRPr lang="fr-FR" dirty="0"/>
          </a:p>
          <a:p>
            <a:pPr marL="285750" indent="-285750">
              <a:buFont typeface="Wingdings" panose="05000000000000000000" pitchFamily="2" charset="2"/>
              <a:buChar char="q"/>
            </a:pPr>
            <a:r>
              <a:rPr lang="fr-FR" dirty="0"/>
              <a:t>Ajouter un élément à une liste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Récupérer la valeur d’un élément d’une liste :</a:t>
            </a:r>
          </a:p>
          <a:p>
            <a:endParaRPr lang="fr-FR" sz="1400" dirty="0"/>
          </a:p>
          <a:p>
            <a:pPr marL="285750" indent="-285750">
              <a:buFont typeface="Wingdings" panose="05000000000000000000" pitchFamily="2" charset="2"/>
              <a:buChar char="q"/>
            </a:pPr>
            <a:endParaRPr lang="fr-FR" sz="1400" dirty="0"/>
          </a:p>
        </p:txBody>
      </p:sp>
      <p:sp>
        <p:nvSpPr>
          <p:cNvPr id="19" name="Rectangle 2">
            <a:extLst>
              <a:ext uri="{FF2B5EF4-FFF2-40B4-BE49-F238E27FC236}">
                <a16:creationId xmlns:a16="http://schemas.microsoft.com/office/drawing/2014/main" id="{0FB9088F-8EDF-73BA-07D0-A4A39BD1CA39}"/>
              </a:ext>
            </a:extLst>
          </p:cNvPr>
          <p:cNvSpPr>
            <a:spLocks noChangeArrowheads="1"/>
          </p:cNvSpPr>
          <p:nvPr/>
        </p:nvSpPr>
        <p:spPr bwMode="auto">
          <a:xfrm>
            <a:off x="2423592" y="1854521"/>
            <a:ext cx="334837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9876AA"/>
                </a:solidFill>
                <a:effectLst/>
                <a:latin typeface="JetBrains Mono"/>
              </a:rPr>
              <a:t>@{expected_list} </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Create List    </a:t>
            </a:r>
            <a:r>
              <a:rPr kumimoji="0" lang="fr-FR" altLang="fr-FR" sz="1000" b="0" i="0" u="none" strike="noStrike" cap="none" normalizeH="0" baseline="0" dirty="0">
                <a:ln>
                  <a:noFill/>
                </a:ln>
                <a:solidFill>
                  <a:srgbClr val="A9B7C6"/>
                </a:solidFill>
                <a:effectLst/>
                <a:latin typeface="JetBrains Mono"/>
              </a:rPr>
              <a:t>Value1      Value2</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128D2259-E748-FFC3-89E7-2503FE21EF61}"/>
              </a:ext>
            </a:extLst>
          </p:cNvPr>
          <p:cNvSpPr>
            <a:spLocks noChangeArrowheads="1"/>
          </p:cNvSpPr>
          <p:nvPr/>
        </p:nvSpPr>
        <p:spPr bwMode="auto">
          <a:xfrm>
            <a:off x="2429050" y="2953197"/>
            <a:ext cx="334837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BBB529"/>
                </a:solidFill>
                <a:effectLst/>
                <a:latin typeface="JetBrains Mono"/>
              </a:rPr>
              <a:t>Append To List      </a:t>
            </a:r>
            <a:r>
              <a:rPr kumimoji="0" lang="fr-FR" altLang="fr-FR" sz="1000" b="0" i="0" u="none" strike="noStrike" cap="none" normalizeH="0" baseline="0" dirty="0">
                <a:ln>
                  <a:noFill/>
                </a:ln>
                <a:solidFill>
                  <a:srgbClr val="9876AA"/>
                </a:solidFill>
                <a:effectLst/>
                <a:latin typeface="JetBrains Mono"/>
              </a:rPr>
              <a:t>${expected_list}    </a:t>
            </a:r>
            <a:r>
              <a:rPr kumimoji="0" lang="fr-FR" altLang="fr-FR" sz="1000" b="0" i="0" u="none" strike="noStrike" cap="none" normalizeH="0" baseline="0" dirty="0">
                <a:ln>
                  <a:noFill/>
                </a:ln>
                <a:solidFill>
                  <a:srgbClr val="A9B7C6"/>
                </a:solidFill>
                <a:effectLst/>
                <a:latin typeface="JetBrains Mono"/>
              </a:rPr>
              <a:t>Value3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FE85831-8BC7-C662-18E4-393B4339018C}"/>
              </a:ext>
            </a:extLst>
          </p:cNvPr>
          <p:cNvSpPr>
            <a:spLocks noChangeArrowheads="1"/>
          </p:cNvSpPr>
          <p:nvPr/>
        </p:nvSpPr>
        <p:spPr bwMode="auto">
          <a:xfrm>
            <a:off x="2423592" y="3951138"/>
            <a:ext cx="334837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9876AA"/>
                </a:solidFill>
                <a:effectLst/>
                <a:latin typeface="JetBrains Mono"/>
              </a:rPr>
              <a:t>${first_element}</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Get From List    </a:t>
            </a:r>
            <a:r>
              <a:rPr kumimoji="0" lang="fr-FR" altLang="fr-FR" sz="1000" b="0" i="0" u="none" strike="noStrike" cap="none" normalizeH="0" baseline="0" dirty="0">
                <a:ln>
                  <a:noFill/>
                </a:ln>
                <a:solidFill>
                  <a:srgbClr val="9876AA"/>
                </a:solidFill>
                <a:effectLst/>
                <a:latin typeface="JetBrains Mono"/>
              </a:rPr>
              <a:t>${expected_list}    </a:t>
            </a:r>
            <a:r>
              <a:rPr kumimoji="0" lang="fr-FR" altLang="fr-FR" sz="1000" b="0" i="0" u="none" strike="noStrike" cap="none" normalizeH="0" baseline="0" dirty="0">
                <a:ln>
                  <a:noFill/>
                </a:ln>
                <a:solidFill>
                  <a:srgbClr val="A9B7C6"/>
                </a:solidFill>
                <a:effectLst/>
                <a:latin typeface="JetBrains Mono"/>
              </a:rPr>
              <a:t>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2083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listes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20756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Inverser une liste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Supprimer une ou plusieurs éléments d’une liste :</a:t>
            </a:r>
          </a:p>
          <a:p>
            <a:pPr marL="285750" indent="-285750">
              <a:buFont typeface="Wingdings" panose="05000000000000000000" pitchFamily="2" charset="2"/>
              <a:buChar char="q"/>
            </a:pPr>
            <a:endParaRPr lang="fr-FR" dirty="0"/>
          </a:p>
          <a:p>
            <a:endParaRPr lang="fr-FR" dirty="0"/>
          </a:p>
          <a:p>
            <a:pPr marL="285750" indent="-285750">
              <a:buFont typeface="Wingdings" panose="05000000000000000000" pitchFamily="2" charset="2"/>
              <a:buChar char="q"/>
            </a:pPr>
            <a:r>
              <a:rPr lang="fr-FR" dirty="0"/>
              <a:t>Trier une liste par ordre croissant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Faire une assertion pour vérifier si 2 listes sont égales :</a:t>
            </a:r>
          </a:p>
          <a:p>
            <a:pPr marL="285750" indent="-285750">
              <a:buFont typeface="Wingdings" panose="05000000000000000000" pitchFamily="2" charset="2"/>
              <a:buChar char="q"/>
            </a:pPr>
            <a:endParaRPr lang="fr-FR" dirty="0"/>
          </a:p>
        </p:txBody>
      </p:sp>
      <p:sp>
        <p:nvSpPr>
          <p:cNvPr id="15" name="Rectangle 1">
            <a:extLst>
              <a:ext uri="{FF2B5EF4-FFF2-40B4-BE49-F238E27FC236}">
                <a16:creationId xmlns:a16="http://schemas.microsoft.com/office/drawing/2014/main" id="{C9C47ED8-BC63-0DAD-C6B4-C3F808830928}"/>
              </a:ext>
            </a:extLst>
          </p:cNvPr>
          <p:cNvSpPr>
            <a:spLocks noChangeArrowheads="1"/>
          </p:cNvSpPr>
          <p:nvPr/>
        </p:nvSpPr>
        <p:spPr bwMode="auto">
          <a:xfrm>
            <a:off x="2495599" y="1891590"/>
            <a:ext cx="334837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Reverse List    </a:t>
            </a:r>
            <a:r>
              <a:rPr lang="fr-FR" altLang="fr-FR" sz="1000" dirty="0">
                <a:solidFill>
                  <a:srgbClr val="9876AA"/>
                </a:solidFill>
                <a:latin typeface="JetBrains Mono"/>
              </a:rPr>
              <a:t>${expected_list}</a:t>
            </a:r>
            <a:endParaRPr lang="fr-FR" altLang="fr-FR" dirty="0">
              <a:latin typeface="Arial" panose="020B0604020202020204" pitchFamily="34" charset="0"/>
            </a:endParaRPr>
          </a:p>
        </p:txBody>
      </p:sp>
      <p:sp>
        <p:nvSpPr>
          <p:cNvPr id="16" name="Rectangle 2">
            <a:extLst>
              <a:ext uri="{FF2B5EF4-FFF2-40B4-BE49-F238E27FC236}">
                <a16:creationId xmlns:a16="http://schemas.microsoft.com/office/drawing/2014/main" id="{5AABE6EC-6E9A-0C0E-EE37-A6562734D494}"/>
              </a:ext>
            </a:extLst>
          </p:cNvPr>
          <p:cNvSpPr>
            <a:spLocks noChangeArrowheads="1"/>
          </p:cNvSpPr>
          <p:nvPr/>
        </p:nvSpPr>
        <p:spPr bwMode="auto">
          <a:xfrm>
            <a:off x="2495599" y="2905799"/>
            <a:ext cx="334837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Remove Values From List    </a:t>
            </a:r>
            <a:r>
              <a:rPr lang="fr-FR" altLang="fr-FR" sz="1000" dirty="0">
                <a:solidFill>
                  <a:srgbClr val="9876AA"/>
                </a:solidFill>
                <a:latin typeface="JetBrains Mono"/>
              </a:rPr>
              <a:t>${expected_list}     </a:t>
            </a:r>
            <a:r>
              <a:rPr lang="fr-FR" altLang="fr-FR" sz="1000" dirty="0">
                <a:solidFill>
                  <a:srgbClr val="A9B7C6"/>
                </a:solidFill>
                <a:latin typeface="JetBrains Mono"/>
              </a:rPr>
              <a:t>Value2</a:t>
            </a:r>
            <a:endParaRPr lang="fr-FR" altLang="fr-FR" dirty="0">
              <a:latin typeface="Arial" panose="020B0604020202020204" pitchFamily="34" charset="0"/>
            </a:endParaRPr>
          </a:p>
        </p:txBody>
      </p:sp>
      <p:sp>
        <p:nvSpPr>
          <p:cNvPr id="17" name="Rectangle 3">
            <a:extLst>
              <a:ext uri="{FF2B5EF4-FFF2-40B4-BE49-F238E27FC236}">
                <a16:creationId xmlns:a16="http://schemas.microsoft.com/office/drawing/2014/main" id="{CCB4973A-0911-4924-167A-E5CD3103F3C8}"/>
              </a:ext>
            </a:extLst>
          </p:cNvPr>
          <p:cNvSpPr>
            <a:spLocks noChangeArrowheads="1"/>
          </p:cNvSpPr>
          <p:nvPr/>
        </p:nvSpPr>
        <p:spPr bwMode="auto">
          <a:xfrm>
            <a:off x="2495599" y="3920008"/>
            <a:ext cx="334837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Sort List    </a:t>
            </a:r>
            <a:r>
              <a:rPr lang="fr-FR" altLang="fr-FR" sz="1000" dirty="0">
                <a:solidFill>
                  <a:srgbClr val="9876AA"/>
                </a:solidFill>
                <a:latin typeface="JetBrains Mono"/>
              </a:rPr>
              <a:t>${expected_list}</a:t>
            </a:r>
            <a:endParaRPr lang="fr-FR" altLang="fr-FR" dirty="0">
              <a:latin typeface="Arial" panose="020B0604020202020204" pitchFamily="34" charset="0"/>
            </a:endParaRPr>
          </a:p>
        </p:txBody>
      </p:sp>
      <p:sp>
        <p:nvSpPr>
          <p:cNvPr id="18" name="Rectangle 4">
            <a:extLst>
              <a:ext uri="{FF2B5EF4-FFF2-40B4-BE49-F238E27FC236}">
                <a16:creationId xmlns:a16="http://schemas.microsoft.com/office/drawing/2014/main" id="{E9A5CE4F-984B-91D8-AC10-7996C5E928BA}"/>
              </a:ext>
            </a:extLst>
          </p:cNvPr>
          <p:cNvSpPr>
            <a:spLocks noChangeArrowheads="1"/>
          </p:cNvSpPr>
          <p:nvPr/>
        </p:nvSpPr>
        <p:spPr bwMode="auto">
          <a:xfrm>
            <a:off x="2495599" y="4664947"/>
            <a:ext cx="3348372"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Lists Should Be Equal    </a:t>
            </a:r>
            <a:r>
              <a:rPr lang="fr-FR" altLang="fr-FR" sz="1000" dirty="0">
                <a:solidFill>
                  <a:srgbClr val="9876AA"/>
                </a:solidFill>
                <a:latin typeface="JetBrains Mono"/>
              </a:rPr>
              <a:t>${expected_list}    ${actual_list}</a:t>
            </a:r>
            <a:endParaRPr lang="fr-FR" altLang="fr-FR" dirty="0">
              <a:latin typeface="Arial" panose="020B0604020202020204" pitchFamily="34" charset="0"/>
            </a:endParaRPr>
          </a:p>
        </p:txBody>
      </p:sp>
    </p:spTree>
    <p:extLst>
      <p:ext uri="{BB962C8B-B14F-4D97-AF65-F5344CB8AC3E}">
        <p14:creationId xmlns:p14="http://schemas.microsoft.com/office/powerpoint/2010/main" val="4217865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dictionnaires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Créer un dictionnaire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Récupérer toutes les clés d’un dictionnaire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Récupérer toutes les valeurs d’un dictionnaire</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4" name="Rectangle 1">
            <a:extLst>
              <a:ext uri="{FF2B5EF4-FFF2-40B4-BE49-F238E27FC236}">
                <a16:creationId xmlns:a16="http://schemas.microsoft.com/office/drawing/2014/main" id="{E4521657-16F3-2C23-074C-DECBCA05E862}"/>
              </a:ext>
            </a:extLst>
          </p:cNvPr>
          <p:cNvSpPr>
            <a:spLocks noChangeArrowheads="1"/>
          </p:cNvSpPr>
          <p:nvPr/>
        </p:nvSpPr>
        <p:spPr bwMode="auto">
          <a:xfrm>
            <a:off x="2279576" y="1844824"/>
            <a:ext cx="4673270"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9876AA"/>
                </a:solidFill>
                <a:latin typeface="JetBrains Mono"/>
              </a:rPr>
              <a:t>&amp;{dict}</a:t>
            </a:r>
            <a:r>
              <a:rPr lang="fr-FR" altLang="fr-FR" sz="1000" dirty="0">
                <a:solidFill>
                  <a:srgbClr val="A9B7C6"/>
                </a:solidFill>
                <a:latin typeface="JetBrains Mono"/>
              </a:rPr>
              <a:t>=    </a:t>
            </a:r>
            <a:r>
              <a:rPr lang="fr-FR" altLang="fr-FR" sz="1000" dirty="0">
                <a:solidFill>
                  <a:srgbClr val="BBB529"/>
                </a:solidFill>
                <a:latin typeface="JetBrains Mono"/>
              </a:rPr>
              <a:t>Create Dictionary    </a:t>
            </a:r>
            <a:r>
              <a:rPr lang="fr-FR" altLang="fr-FR" sz="1000" dirty="0">
                <a:solidFill>
                  <a:srgbClr val="6897BB"/>
                </a:solidFill>
                <a:latin typeface="JetBrains Mono"/>
              </a:rPr>
              <a:t>name</a:t>
            </a:r>
            <a:r>
              <a:rPr lang="fr-FR" altLang="fr-FR" sz="1000" dirty="0">
                <a:solidFill>
                  <a:srgbClr val="A9B7C6"/>
                </a:solidFill>
                <a:latin typeface="JetBrains Mono"/>
              </a:rPr>
              <a:t>=onepoint   </a:t>
            </a:r>
            <a:r>
              <a:rPr lang="fr-FR" altLang="fr-FR" sz="1000" dirty="0">
                <a:solidFill>
                  <a:srgbClr val="6897BB"/>
                </a:solidFill>
                <a:latin typeface="JetBrains Mono"/>
              </a:rPr>
              <a:t>course</a:t>
            </a:r>
            <a:r>
              <a:rPr lang="fr-FR" altLang="fr-FR" sz="1000" dirty="0">
                <a:solidFill>
                  <a:srgbClr val="A9B7C6"/>
                </a:solidFill>
                <a:latin typeface="JetBrains Mono"/>
              </a:rPr>
              <a:t>=robot    </a:t>
            </a:r>
            <a:r>
              <a:rPr lang="fr-FR" altLang="fr-FR" sz="1000" dirty="0">
                <a:solidFill>
                  <a:srgbClr val="6897BB"/>
                </a:solidFill>
                <a:latin typeface="JetBrains Mono"/>
              </a:rPr>
              <a:t>website</a:t>
            </a:r>
            <a:r>
              <a:rPr lang="fr-FR" altLang="fr-FR" sz="1000" dirty="0">
                <a:solidFill>
                  <a:srgbClr val="A9B7C6"/>
                </a:solidFill>
                <a:latin typeface="JetBrains Mono"/>
              </a:rPr>
              <a:t>=onepoint.fr</a:t>
            </a:r>
            <a:endParaRPr lang="fr-FR" altLang="fr-FR" dirty="0">
              <a:latin typeface="Arial" panose="020B0604020202020204" pitchFamily="34" charset="0"/>
            </a:endParaRPr>
          </a:p>
        </p:txBody>
      </p:sp>
      <p:sp>
        <p:nvSpPr>
          <p:cNvPr id="5" name="Rectangle 2">
            <a:extLst>
              <a:ext uri="{FF2B5EF4-FFF2-40B4-BE49-F238E27FC236}">
                <a16:creationId xmlns:a16="http://schemas.microsoft.com/office/drawing/2014/main" id="{CE7C5406-F556-13A4-9188-C39DFBDBEB9D}"/>
              </a:ext>
            </a:extLst>
          </p:cNvPr>
          <p:cNvSpPr>
            <a:spLocks noChangeArrowheads="1"/>
          </p:cNvSpPr>
          <p:nvPr/>
        </p:nvSpPr>
        <p:spPr bwMode="auto">
          <a:xfrm>
            <a:off x="2279576" y="2620296"/>
            <a:ext cx="4673270"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Get Dictionary Keys   </a:t>
            </a:r>
            <a:r>
              <a:rPr lang="fr-FR" altLang="fr-FR" sz="1000" dirty="0">
                <a:solidFill>
                  <a:srgbClr val="9876AA"/>
                </a:solidFill>
                <a:latin typeface="JetBrains Mono"/>
              </a:rPr>
              <a:t>${dict}</a:t>
            </a:r>
            <a:endParaRPr lang="fr-FR" altLang="fr-FR" dirty="0">
              <a:latin typeface="Arial" panose="020B0604020202020204" pitchFamily="34" charset="0"/>
            </a:endParaRPr>
          </a:p>
        </p:txBody>
      </p:sp>
      <p:sp>
        <p:nvSpPr>
          <p:cNvPr id="6" name="Rectangle 2">
            <a:extLst>
              <a:ext uri="{FF2B5EF4-FFF2-40B4-BE49-F238E27FC236}">
                <a16:creationId xmlns:a16="http://schemas.microsoft.com/office/drawing/2014/main" id="{25536594-F6A6-5251-FE22-3CB4B7A9FB08}"/>
              </a:ext>
            </a:extLst>
          </p:cNvPr>
          <p:cNvSpPr>
            <a:spLocks noChangeArrowheads="1"/>
          </p:cNvSpPr>
          <p:nvPr/>
        </p:nvSpPr>
        <p:spPr bwMode="auto">
          <a:xfrm>
            <a:off x="2279576" y="3305889"/>
            <a:ext cx="4673270"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Get Dictionary Values   </a:t>
            </a:r>
            <a:r>
              <a:rPr lang="fr-FR" altLang="fr-FR" sz="1000" dirty="0">
                <a:solidFill>
                  <a:srgbClr val="9876AA"/>
                </a:solidFill>
                <a:latin typeface="JetBrains Mono"/>
              </a:rPr>
              <a:t>${dict}</a:t>
            </a:r>
            <a:endParaRPr lang="fr-FR" altLang="fr-FR" dirty="0">
              <a:latin typeface="Arial" panose="020B0604020202020204" pitchFamily="34" charset="0"/>
            </a:endParaRPr>
          </a:p>
        </p:txBody>
      </p:sp>
    </p:spTree>
    <p:extLst>
      <p:ext uri="{BB962C8B-B14F-4D97-AF65-F5344CB8AC3E}">
        <p14:creationId xmlns:p14="http://schemas.microsoft.com/office/powerpoint/2010/main" val="264013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dictionnaires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Récupérer la valeur d’une clé dans un dictionnaire :</a:t>
            </a:r>
          </a:p>
          <a:p>
            <a:pPr lvl="1">
              <a:buFont typeface="Wingdings" panose="05000000000000000000" pitchFamily="2" charset="2"/>
              <a:buChar char="q"/>
            </a:pPr>
            <a:endParaRPr lang="fr-FR" sz="1600" dirty="0">
              <a:latin typeface="+mn-lt"/>
            </a:endParaRPr>
          </a:p>
          <a:p>
            <a:pPr lvl="1">
              <a:buFont typeface="Wingdings" panose="05000000000000000000" pitchFamily="2" charset="2"/>
              <a:buChar char="q"/>
            </a:pPr>
            <a:endParaRPr lang="fr-FR" dirty="0">
              <a:latin typeface="+mn-lt"/>
            </a:endParaRPr>
          </a:p>
          <a:p>
            <a:pPr>
              <a:buFont typeface="Wingdings" panose="05000000000000000000" pitchFamily="2" charset="2"/>
              <a:buChar char="q"/>
            </a:pPr>
            <a:r>
              <a:rPr lang="fr-FR" dirty="0">
                <a:latin typeface="+mn-lt"/>
              </a:rPr>
              <a:t>Supprimer des couples clé/valeur à partir de leur clé :</a:t>
            </a:r>
          </a:p>
          <a:p>
            <a:pPr lvl="1">
              <a:buFont typeface="Wingdings" panose="05000000000000000000" pitchFamily="2" charset="2"/>
              <a:buChar char="q"/>
            </a:pPr>
            <a:endParaRPr lang="fr-FR" sz="1600"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r>
              <a:rPr lang="fr-FR" dirty="0">
                <a:latin typeface="+mn-lt"/>
              </a:rPr>
              <a:t>Faire une assertion pour vérifier qu’un dictionnaire contient une clé :</a:t>
            </a:r>
          </a:p>
          <a:p>
            <a:pPr lvl="1">
              <a:buFont typeface="Wingdings" panose="05000000000000000000" pitchFamily="2" charset="2"/>
              <a:buChar char="q"/>
            </a:pPr>
            <a:endParaRPr lang="fr-FR" sz="1600" dirty="0">
              <a:latin typeface="+mn-lt"/>
            </a:endParaRPr>
          </a:p>
          <a:p>
            <a:pPr>
              <a:buFont typeface="Wingdings" panose="05000000000000000000" pitchFamily="2" charset="2"/>
              <a:buChar char="q"/>
            </a:pPr>
            <a:endParaRPr lang="fr-FR" dirty="0">
              <a:latin typeface="+mn-lt"/>
            </a:endParaRPr>
          </a:p>
          <a:p>
            <a:pPr>
              <a:buFont typeface="Wingdings" panose="05000000000000000000" pitchFamily="2" charset="2"/>
              <a:buChar char="q"/>
            </a:pPr>
            <a:r>
              <a:rPr lang="fr-FR" dirty="0">
                <a:latin typeface="+mn-lt"/>
              </a:rPr>
              <a:t>Copier un dictionnaire</a:t>
            </a:r>
            <a:endParaRPr lang="fr-FR" sz="1400" dirty="0">
              <a:latin typeface="+mn-lt"/>
            </a:endParaRPr>
          </a:p>
        </p:txBody>
      </p:sp>
      <p:sp>
        <p:nvSpPr>
          <p:cNvPr id="8" name="Rectangle 2">
            <a:extLst>
              <a:ext uri="{FF2B5EF4-FFF2-40B4-BE49-F238E27FC236}">
                <a16:creationId xmlns:a16="http://schemas.microsoft.com/office/drawing/2014/main" id="{932EEC0D-A098-BD5F-B62C-55666A59E4F8}"/>
              </a:ext>
            </a:extLst>
          </p:cNvPr>
          <p:cNvSpPr>
            <a:spLocks noChangeArrowheads="1"/>
          </p:cNvSpPr>
          <p:nvPr/>
        </p:nvSpPr>
        <p:spPr bwMode="auto">
          <a:xfrm>
            <a:off x="2423592" y="1844824"/>
            <a:ext cx="4662316"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9876AA"/>
                </a:solidFill>
                <a:latin typeface="JetBrains Mono"/>
              </a:rPr>
              <a:t>${name}</a:t>
            </a:r>
            <a:r>
              <a:rPr lang="fr-FR" altLang="fr-FR" sz="1000" dirty="0">
                <a:solidFill>
                  <a:srgbClr val="A9B7C6"/>
                </a:solidFill>
                <a:latin typeface="JetBrains Mono"/>
              </a:rPr>
              <a:t>=    </a:t>
            </a:r>
            <a:r>
              <a:rPr lang="fr-FR" altLang="fr-FR" sz="1000" dirty="0">
                <a:solidFill>
                  <a:srgbClr val="BBB529"/>
                </a:solidFill>
                <a:latin typeface="JetBrains Mono"/>
              </a:rPr>
              <a:t>Get From Dictionary    </a:t>
            </a:r>
            <a:r>
              <a:rPr lang="fr-FR" altLang="fr-FR" sz="1000" dirty="0">
                <a:solidFill>
                  <a:srgbClr val="9876AA"/>
                </a:solidFill>
                <a:latin typeface="JetBrains Mono"/>
              </a:rPr>
              <a:t>${dict}      </a:t>
            </a:r>
            <a:r>
              <a:rPr lang="fr-FR" altLang="fr-FR" sz="1000" dirty="0">
                <a:solidFill>
                  <a:srgbClr val="A9B7C6"/>
                </a:solidFill>
                <a:latin typeface="JetBrains Mono"/>
              </a:rPr>
              <a:t>name</a:t>
            </a:r>
            <a:endParaRPr lang="fr-FR" altLang="fr-FR" dirty="0">
              <a:latin typeface="Arial" panose="020B0604020202020204" pitchFamily="34" charset="0"/>
            </a:endParaRPr>
          </a:p>
        </p:txBody>
      </p:sp>
      <p:sp>
        <p:nvSpPr>
          <p:cNvPr id="9" name="Rectangle 3">
            <a:extLst>
              <a:ext uri="{FF2B5EF4-FFF2-40B4-BE49-F238E27FC236}">
                <a16:creationId xmlns:a16="http://schemas.microsoft.com/office/drawing/2014/main" id="{F4849316-93AA-BAD6-A665-3F56E148D825}"/>
              </a:ext>
            </a:extLst>
          </p:cNvPr>
          <p:cNvSpPr>
            <a:spLocks noChangeArrowheads="1"/>
          </p:cNvSpPr>
          <p:nvPr/>
        </p:nvSpPr>
        <p:spPr bwMode="auto">
          <a:xfrm>
            <a:off x="2423592" y="2916541"/>
            <a:ext cx="4662316"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Remove From Dictionary  </a:t>
            </a:r>
            <a:r>
              <a:rPr lang="fr-FR" altLang="fr-FR" sz="1000" dirty="0">
                <a:solidFill>
                  <a:srgbClr val="9876AA"/>
                </a:solidFill>
                <a:latin typeface="JetBrains Mono"/>
              </a:rPr>
              <a:t>${dict}     </a:t>
            </a:r>
            <a:r>
              <a:rPr lang="fr-FR" altLang="fr-FR" sz="1000" dirty="0">
                <a:solidFill>
                  <a:srgbClr val="A9B7C6"/>
                </a:solidFill>
                <a:latin typeface="JetBrains Mono"/>
              </a:rPr>
              <a:t>name</a:t>
            </a:r>
            <a:endParaRPr lang="fr-FR" altLang="fr-FR" dirty="0">
              <a:latin typeface="Arial" panose="020B0604020202020204" pitchFamily="34" charset="0"/>
            </a:endParaRPr>
          </a:p>
        </p:txBody>
      </p:sp>
      <p:sp>
        <p:nvSpPr>
          <p:cNvPr id="10" name="Rectangle 4">
            <a:extLst>
              <a:ext uri="{FF2B5EF4-FFF2-40B4-BE49-F238E27FC236}">
                <a16:creationId xmlns:a16="http://schemas.microsoft.com/office/drawing/2014/main" id="{01ADDE2D-E29E-8F8F-B051-EA248526D59A}"/>
              </a:ext>
            </a:extLst>
          </p:cNvPr>
          <p:cNvSpPr>
            <a:spLocks noChangeArrowheads="1"/>
          </p:cNvSpPr>
          <p:nvPr/>
        </p:nvSpPr>
        <p:spPr bwMode="auto">
          <a:xfrm>
            <a:off x="2424877" y="3988259"/>
            <a:ext cx="4662316"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Dictionary should contain key   </a:t>
            </a:r>
            <a:r>
              <a:rPr lang="fr-FR" altLang="fr-FR" sz="1000" dirty="0">
                <a:solidFill>
                  <a:srgbClr val="9876AA"/>
                </a:solidFill>
                <a:latin typeface="JetBrains Mono"/>
              </a:rPr>
              <a:t>${dict}     </a:t>
            </a:r>
            <a:r>
              <a:rPr lang="fr-FR" altLang="fr-FR" sz="1000" dirty="0">
                <a:solidFill>
                  <a:srgbClr val="A9B7C6"/>
                </a:solidFill>
                <a:latin typeface="JetBrains Mono"/>
              </a:rPr>
              <a:t>name</a:t>
            </a:r>
            <a:endParaRPr lang="fr-FR" altLang="fr-FR" dirty="0">
              <a:latin typeface="Arial" panose="020B0604020202020204" pitchFamily="34" charset="0"/>
            </a:endParaRPr>
          </a:p>
        </p:txBody>
      </p:sp>
      <p:sp>
        <p:nvSpPr>
          <p:cNvPr id="11" name="Rectangle 1">
            <a:extLst>
              <a:ext uri="{FF2B5EF4-FFF2-40B4-BE49-F238E27FC236}">
                <a16:creationId xmlns:a16="http://schemas.microsoft.com/office/drawing/2014/main" id="{7AC4D41D-B661-7AA0-E79C-C2D29A3A5750}"/>
              </a:ext>
            </a:extLst>
          </p:cNvPr>
          <p:cNvSpPr>
            <a:spLocks noChangeArrowheads="1"/>
          </p:cNvSpPr>
          <p:nvPr/>
        </p:nvSpPr>
        <p:spPr bwMode="auto">
          <a:xfrm>
            <a:off x="2428253" y="4800983"/>
            <a:ext cx="4662316"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9876AA"/>
                </a:solidFill>
                <a:latin typeface="JetBrains Mono"/>
              </a:rPr>
              <a:t>&amp;{dict2}</a:t>
            </a:r>
            <a:r>
              <a:rPr lang="fr-FR" altLang="fr-FR" sz="1000" dirty="0">
                <a:solidFill>
                  <a:srgbClr val="A9B7C6"/>
                </a:solidFill>
                <a:latin typeface="JetBrains Mono"/>
              </a:rPr>
              <a:t>=       </a:t>
            </a:r>
            <a:r>
              <a:rPr lang="fr-FR" altLang="fr-FR" sz="1000" dirty="0">
                <a:solidFill>
                  <a:srgbClr val="BBB529"/>
                </a:solidFill>
                <a:latin typeface="JetBrains Mono"/>
              </a:rPr>
              <a:t>Copy Dictionary    </a:t>
            </a:r>
            <a:r>
              <a:rPr lang="fr-FR" altLang="fr-FR" sz="1000" dirty="0">
                <a:solidFill>
                  <a:srgbClr val="9876AA"/>
                </a:solidFill>
                <a:latin typeface="JetBrains Mono"/>
              </a:rPr>
              <a:t>${dict} </a:t>
            </a:r>
            <a:endParaRPr lang="fr-FR" altLang="fr-FR" dirty="0">
              <a:latin typeface="Arial" panose="020B0604020202020204" pitchFamily="34" charset="0"/>
            </a:endParaRPr>
          </a:p>
        </p:txBody>
      </p:sp>
    </p:spTree>
    <p:extLst>
      <p:ext uri="{BB962C8B-B14F-4D97-AF65-F5344CB8AC3E}">
        <p14:creationId xmlns:p14="http://schemas.microsoft.com/office/powerpoint/2010/main" val="1955655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conditions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Utiliser les conditions if / else / else if :</a:t>
            </a:r>
          </a:p>
          <a:p>
            <a:pPr lvl="1">
              <a:buFont typeface="Wingdings" panose="05000000000000000000" pitchFamily="2" charset="2"/>
              <a:buChar char="q"/>
            </a:pPr>
            <a:r>
              <a:rPr lang="fr-FR" sz="1400" dirty="0">
                <a:latin typeface="+mn-lt"/>
              </a:rPr>
              <a:t>Condition IF / ELSE :</a:t>
            </a: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r>
              <a:rPr lang="fr-FR" sz="1400" dirty="0">
                <a:latin typeface="+mn-lt"/>
              </a:rPr>
              <a:t>Condition IF / ELSE IF :</a:t>
            </a: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a:p>
            <a:pPr marL="457200" lvl="1" indent="0">
              <a:buNone/>
            </a:pPr>
            <a:endParaRPr lang="fr-FR" sz="1400" dirty="0">
              <a:latin typeface="+mn-lt"/>
            </a:endParaRPr>
          </a:p>
          <a:p>
            <a:pPr>
              <a:buFont typeface="Wingdings" panose="05000000000000000000" pitchFamily="2" charset="2"/>
              <a:buChar char="q"/>
            </a:pPr>
            <a:endParaRPr lang="fr-FR" dirty="0">
              <a:latin typeface="+mn-lt"/>
            </a:endParaRP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endParaRPr lang="fr-FR" sz="1400" dirty="0">
              <a:latin typeface="+mn-lt"/>
            </a:endParaRPr>
          </a:p>
        </p:txBody>
      </p:sp>
      <p:sp>
        <p:nvSpPr>
          <p:cNvPr id="5" name="Rectangle 1">
            <a:extLst>
              <a:ext uri="{FF2B5EF4-FFF2-40B4-BE49-F238E27FC236}">
                <a16:creationId xmlns:a16="http://schemas.microsoft.com/office/drawing/2014/main" id="{9BB3A409-3074-A921-D1BB-22C3ACB80D89}"/>
              </a:ext>
            </a:extLst>
          </p:cNvPr>
          <p:cNvSpPr>
            <a:spLocks noChangeArrowheads="1"/>
          </p:cNvSpPr>
          <p:nvPr/>
        </p:nvSpPr>
        <p:spPr bwMode="auto">
          <a:xfrm>
            <a:off x="2927648" y="2132856"/>
            <a:ext cx="1775520" cy="86177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IF   </a:t>
            </a:r>
            <a:r>
              <a:rPr kumimoji="0" lang="fr-FR" altLang="fr-FR" sz="1000" b="0" i="0" u="none" strike="noStrike" cap="none" normalizeH="0" baseline="0" dirty="0">
                <a:ln>
                  <a:noFill/>
                </a:ln>
                <a:solidFill>
                  <a:srgbClr val="9876AA"/>
                </a:solidFill>
                <a:effectLst/>
                <a:latin typeface="JetBrains Mono"/>
              </a:rPr>
              <a:t>${var} </a:t>
            </a:r>
            <a:r>
              <a:rPr kumimoji="0" lang="fr-FR" altLang="fr-FR" sz="1000" b="0" i="0" u="none" strike="noStrike" cap="none" normalizeH="0" baseline="0" dirty="0">
                <a:ln>
                  <a:noFill/>
                </a:ln>
                <a:solidFill>
                  <a:srgbClr val="A9B7C6"/>
                </a:solidFill>
                <a:effectLst/>
                <a:latin typeface="JetBrains Mono"/>
              </a:rPr>
              <a:t>== 'test’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Log    </a:t>
            </a:r>
            <a:r>
              <a:rPr kumimoji="0" lang="fr-FR" altLang="fr-FR" sz="1000" b="0" i="0" u="none" strike="noStrike" cap="none" normalizeH="0" baseline="0" dirty="0">
                <a:ln>
                  <a:noFill/>
                </a:ln>
                <a:solidFill>
                  <a:srgbClr val="A9B7C6"/>
                </a:solidFill>
                <a:effectLst/>
                <a:latin typeface="JetBrains Mono"/>
              </a:rPr>
              <a:t>var=test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C7832"/>
                </a:solidFill>
                <a:latin typeface="JetBrains Mono"/>
              </a:rPr>
              <a:t>ELSE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Log    </a:t>
            </a:r>
            <a:r>
              <a:rPr kumimoji="0" lang="fr-FR" altLang="fr-FR" sz="1000" b="0" i="0" u="none" strike="noStrike" cap="none" normalizeH="0" baseline="0" dirty="0">
                <a:ln>
                  <a:noFill/>
                </a:ln>
                <a:solidFill>
                  <a:srgbClr val="A9B7C6"/>
                </a:solidFill>
                <a:effectLst/>
                <a:latin typeface="JetBrains Mono"/>
              </a:rPr>
              <a:t>var&lt;&gt;test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END</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CD3E6370-BCE6-A942-077C-29ABCBEE6EC8}"/>
              </a:ext>
            </a:extLst>
          </p:cNvPr>
          <p:cNvSpPr>
            <a:spLocks noChangeArrowheads="1"/>
          </p:cNvSpPr>
          <p:nvPr/>
        </p:nvSpPr>
        <p:spPr bwMode="auto">
          <a:xfrm>
            <a:off x="2927648" y="3429000"/>
            <a:ext cx="1775520"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IF   </a:t>
            </a:r>
            <a:r>
              <a:rPr kumimoji="0" lang="fr-FR" altLang="fr-FR" sz="1000" b="0" i="0" u="none" strike="noStrike" cap="none" normalizeH="0" baseline="0" dirty="0">
                <a:ln>
                  <a:noFill/>
                </a:ln>
                <a:solidFill>
                  <a:srgbClr val="9876AA"/>
                </a:solidFill>
                <a:effectLst/>
                <a:latin typeface="JetBrains Mono"/>
              </a:rPr>
              <a:t>${var1} </a:t>
            </a:r>
            <a:r>
              <a:rPr kumimoji="0" lang="fr-FR" altLang="fr-FR" sz="1000" b="0" i="0" u="none" strike="noStrike" cap="none" normalizeH="0" baseline="0" dirty="0">
                <a:ln>
                  <a:noFill/>
                </a:ln>
                <a:solidFill>
                  <a:srgbClr val="A9B7C6"/>
                </a:solidFill>
                <a:effectLst/>
                <a:latin typeface="JetBrains Mono"/>
              </a:rPr>
              <a:t>== 'test1'</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Log    </a:t>
            </a:r>
            <a:r>
              <a:rPr kumimoji="0" lang="fr-FR" altLang="fr-FR" sz="1000" b="0" i="0" u="none" strike="noStrike" cap="none" normalizeH="0" baseline="0" dirty="0">
                <a:ln>
                  <a:noFill/>
                </a:ln>
                <a:solidFill>
                  <a:srgbClr val="A9B7C6"/>
                </a:solidFill>
                <a:effectLst/>
                <a:latin typeface="JetBrains Mono"/>
              </a:rPr>
              <a:t>var=test1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C7832"/>
                </a:solidFill>
                <a:latin typeface="JetBrains Mono"/>
              </a:rPr>
              <a:t>ELSE IF   </a:t>
            </a:r>
            <a:r>
              <a:rPr kumimoji="0" lang="fr-FR" altLang="fr-FR" sz="1000" b="0" i="0" u="none" strike="noStrike" cap="none" normalizeH="0" baseline="0" dirty="0">
                <a:ln>
                  <a:noFill/>
                </a:ln>
                <a:solidFill>
                  <a:srgbClr val="9876AA"/>
                </a:solidFill>
                <a:effectLst/>
                <a:latin typeface="JetBrains Mono"/>
              </a:rPr>
              <a:t>${var1} </a:t>
            </a:r>
            <a:r>
              <a:rPr kumimoji="0" lang="fr-FR" altLang="fr-FR" sz="1000" b="0" i="0" u="none" strike="noStrike" cap="none" normalizeH="0" baseline="0" dirty="0">
                <a:ln>
                  <a:noFill/>
                </a:ln>
                <a:solidFill>
                  <a:srgbClr val="A9B7C6"/>
                </a:solidFill>
                <a:effectLst/>
                <a:latin typeface="JetBrains Mono"/>
              </a:rPr>
              <a:t>== 'test2’</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Log    </a:t>
            </a:r>
            <a:r>
              <a:rPr kumimoji="0" lang="fr-FR" altLang="fr-FR" sz="1000" b="0" i="0" u="none" strike="noStrike" cap="none" normalizeH="0" baseline="0" dirty="0">
                <a:ln>
                  <a:noFill/>
                </a:ln>
                <a:solidFill>
                  <a:srgbClr val="A9B7C6"/>
                </a:solidFill>
                <a:effectLst/>
                <a:latin typeface="JetBrains Mono"/>
              </a:rPr>
              <a:t>var=test2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C7832"/>
                </a:solidFill>
                <a:latin typeface="JetBrains Mono"/>
              </a:rPr>
              <a:t>ELSE </a:t>
            </a:r>
          </a:p>
          <a:p>
            <a:pPr eaLnBrk="0" fontAlgn="base" hangingPunct="0">
              <a:spcBef>
                <a:spcPct val="0"/>
              </a:spcBef>
              <a:spcAft>
                <a:spcPct val="0"/>
              </a:spcAft>
            </a:pP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Log    </a:t>
            </a:r>
            <a:r>
              <a:rPr kumimoji="0" lang="fr-FR" altLang="fr-FR" sz="1000" b="0" i="0" u="none" strike="noStrike" cap="none" normalizeH="0" baseline="0" dirty="0">
                <a:ln>
                  <a:noFill/>
                </a:ln>
                <a:solidFill>
                  <a:srgbClr val="A9B7C6"/>
                </a:solidFill>
                <a:effectLst/>
                <a:latin typeface="JetBrains Mono"/>
              </a:rPr>
              <a:t>var=default</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END</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5755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a:t>
            </a:r>
            <a:r>
              <a:rPr lang="fr-FR" dirty="0">
                <a:solidFill>
                  <a:srgbClr val="636CAD"/>
                </a:solidFill>
                <a:latin typeface="Arial"/>
              </a:rPr>
              <a:t>boucles</a:t>
            </a:r>
            <a:r>
              <a:rPr kumimoji="0" lang="fr-FR" b="0" i="0" u="none" strike="noStrike" kern="1200" cap="none" spc="0" normalizeH="0" baseline="0" noProof="0" dirty="0">
                <a:ln>
                  <a:noFill/>
                </a:ln>
                <a:solidFill>
                  <a:srgbClr val="636CAD"/>
                </a:solidFill>
                <a:effectLst/>
                <a:uLnTx/>
                <a:uFillTx/>
                <a:latin typeface="Arial"/>
                <a:ea typeface="+mn-ea"/>
                <a:cs typeface="+mn-cs"/>
              </a:rPr>
              <a:t>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Utiliser la boucle FOR en Robot Framework :</a:t>
            </a:r>
          </a:p>
          <a:p>
            <a:pPr lvl="1">
              <a:buFont typeface="Wingdings" panose="05000000000000000000" pitchFamily="2" charset="2"/>
              <a:buChar char="q"/>
            </a:pPr>
            <a:endParaRPr lang="fr-FR" sz="1400" dirty="0">
              <a:latin typeface="+mn-lt"/>
              <a:cs typeface="Poppins" panose="00000500000000000000" pitchFamily="2" charset="0"/>
            </a:endParaRPr>
          </a:p>
          <a:p>
            <a:pPr lvl="1">
              <a:buFont typeface="Wingdings" panose="05000000000000000000" pitchFamily="2" charset="2"/>
              <a:buChar char="q"/>
            </a:pPr>
            <a:r>
              <a:rPr lang="fr-FR" sz="1600" dirty="0">
                <a:latin typeface="+mn-lt"/>
                <a:cs typeface="Poppins" panose="00000500000000000000" pitchFamily="2" charset="0"/>
              </a:rPr>
              <a:t>La boucle </a:t>
            </a:r>
            <a:r>
              <a:rPr lang="fr-FR" sz="1600" b="1" dirty="0">
                <a:latin typeface="+mn-lt"/>
                <a:cs typeface="Poppins" panose="00000500000000000000" pitchFamily="2" charset="0"/>
              </a:rPr>
              <a:t>FOR</a:t>
            </a:r>
            <a:r>
              <a:rPr lang="fr-FR" sz="1600" dirty="0">
                <a:latin typeface="+mn-lt"/>
                <a:cs typeface="Poppins" panose="00000500000000000000" pitchFamily="2" charset="0"/>
              </a:rPr>
              <a:t> permet d’itérer sur les éléments d’une liste et d’exécuter des commandes à chacune des itérations. La boucle </a:t>
            </a:r>
            <a:r>
              <a:rPr lang="fr-FR" sz="1600" b="1" dirty="0">
                <a:latin typeface="+mn-lt"/>
                <a:cs typeface="Poppins" panose="00000500000000000000" pitchFamily="2" charset="0"/>
              </a:rPr>
              <a:t>FOR</a:t>
            </a:r>
            <a:r>
              <a:rPr lang="fr-FR" sz="1600" dirty="0">
                <a:latin typeface="+mn-lt"/>
                <a:cs typeface="Poppins" panose="00000500000000000000" pitchFamily="2" charset="0"/>
              </a:rPr>
              <a:t> peut être utilisée avec des listes, des dictionnaires, … : </a:t>
            </a:r>
            <a:r>
              <a:rPr lang="en-US" sz="1600" dirty="0">
                <a:latin typeface="+mn-lt"/>
                <a:cs typeface="Poppins" panose="00000500000000000000" pitchFamily="2" charset="0"/>
              </a:rPr>
              <a:t>	</a:t>
            </a:r>
            <a:endParaRPr lang="fr-FR" sz="1600" dirty="0">
              <a:latin typeface="+mn-lt"/>
              <a:cs typeface="Poppins" panose="00000500000000000000" pitchFamily="2" charset="0"/>
            </a:endParaRPr>
          </a:p>
          <a:p>
            <a:pPr lvl="1">
              <a:buFont typeface="Wingdings" panose="05000000000000000000" pitchFamily="2" charset="2"/>
              <a:buChar char="q"/>
            </a:pPr>
            <a:endParaRPr lang="fr-FR" sz="1600" dirty="0">
              <a:latin typeface="+mn-lt"/>
              <a:cs typeface="Poppins" panose="00000500000000000000" pitchFamily="2" charset="0"/>
            </a:endParaRPr>
          </a:p>
          <a:p>
            <a:pPr lvl="1">
              <a:buFont typeface="Wingdings" panose="05000000000000000000" pitchFamily="2" charset="2"/>
              <a:buChar char="q"/>
            </a:pPr>
            <a:endParaRPr lang="fr-FR" sz="1600" dirty="0">
              <a:latin typeface="+mn-lt"/>
              <a:cs typeface="Poppins" panose="00000500000000000000" pitchFamily="2" charset="0"/>
            </a:endParaRPr>
          </a:p>
          <a:p>
            <a:pPr lvl="1">
              <a:buFont typeface="Wingdings" panose="05000000000000000000" pitchFamily="2" charset="2"/>
              <a:buChar char="q"/>
            </a:pPr>
            <a:endParaRPr lang="fr-FR" sz="1600" dirty="0">
              <a:latin typeface="+mn-lt"/>
              <a:cs typeface="Poppins" panose="00000500000000000000" pitchFamily="2" charset="0"/>
            </a:endParaRPr>
          </a:p>
          <a:p>
            <a:pPr lvl="1">
              <a:buFont typeface="Wingdings" panose="05000000000000000000" pitchFamily="2" charset="2"/>
              <a:buChar char="q"/>
            </a:pPr>
            <a:endParaRPr lang="fr-FR" sz="1600" dirty="0">
              <a:latin typeface="+mn-lt"/>
              <a:cs typeface="Poppins" panose="00000500000000000000" pitchFamily="2" charset="0"/>
            </a:endParaRPr>
          </a:p>
          <a:p>
            <a:pPr lvl="1">
              <a:buFont typeface="Wingdings" panose="05000000000000000000" pitchFamily="2" charset="2"/>
              <a:buChar char="q"/>
            </a:pPr>
            <a:r>
              <a:rPr lang="fr-FR" sz="1600" dirty="0">
                <a:latin typeface="+mn-lt"/>
                <a:cs typeface="Poppins" panose="00000500000000000000" pitchFamily="2" charset="0"/>
              </a:rPr>
              <a:t>Dans l’exemple suivant, on itère sur chaque élément de la liste de web elements « elements » et on affiche dans les logs le texte de chacun </a:t>
            </a:r>
            <a:r>
              <a:rPr lang="fr-FR" sz="1600" dirty="0">
                <a:latin typeface="+mn-lt"/>
              </a:rPr>
              <a:t>des web elements :</a:t>
            </a:r>
          </a:p>
        </p:txBody>
      </p:sp>
      <p:sp>
        <p:nvSpPr>
          <p:cNvPr id="4" name="Rectangle 1">
            <a:extLst>
              <a:ext uri="{FF2B5EF4-FFF2-40B4-BE49-F238E27FC236}">
                <a16:creationId xmlns:a16="http://schemas.microsoft.com/office/drawing/2014/main" id="{62EAD0B9-D99A-8916-F51A-0348E5EB8BA0}"/>
              </a:ext>
            </a:extLst>
          </p:cNvPr>
          <p:cNvSpPr>
            <a:spLocks noChangeArrowheads="1"/>
          </p:cNvSpPr>
          <p:nvPr/>
        </p:nvSpPr>
        <p:spPr bwMode="auto">
          <a:xfrm>
            <a:off x="4295800" y="4533224"/>
            <a:ext cx="4139952" cy="19389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Add items to cart</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Open the home page</a:t>
            </a:r>
            <a:br>
              <a:rPr lang="fr-FR" altLang="fr-FR" sz="1000" dirty="0">
                <a:solidFill>
                  <a:srgbClr val="BBB529"/>
                </a:solidFill>
                <a:latin typeface="JetBrains Mono"/>
              </a:rPr>
            </a:br>
            <a:r>
              <a:rPr lang="fr-FR" altLang="fr-FR" sz="1000" dirty="0">
                <a:solidFill>
                  <a:srgbClr val="BBB529"/>
                </a:solidFill>
                <a:latin typeface="JetBrains Mono"/>
              </a:rPr>
              <a:t>    Verify titles</a:t>
            </a:r>
            <a:br>
              <a:rPr lang="fr-FR" altLang="fr-FR" sz="1000" dirty="0">
                <a:solidFill>
                  <a:srgbClr val="BBB529"/>
                </a:solidFill>
                <a:latin typeface="JetBrains Mono"/>
              </a:rPr>
            </a:br>
            <a:r>
              <a:rPr lang="fr-FR" altLang="fr-FR" sz="1000" dirty="0">
                <a:solidFill>
                  <a:srgbClr val="BBB529"/>
                </a:solidFill>
                <a:latin typeface="JetBrains Mono"/>
              </a:rPr>
              <a:t>    Add Items To Cart</a:t>
            </a:r>
            <a:br>
              <a:rPr lang="fr-FR" altLang="fr-FR" sz="1000" dirty="0">
                <a:solidFill>
                  <a:srgbClr val="BBB529"/>
                </a:solidFill>
                <a:latin typeface="JetBrains Mono"/>
              </a:rPr>
            </a:br>
            <a:br>
              <a:rPr lang="fr-FR" altLang="fr-FR" sz="1000" dirty="0">
                <a:solidFill>
                  <a:srgbClr val="BBB529"/>
                </a:solidFill>
                <a:latin typeface="JetBrains Mono"/>
              </a:rPr>
            </a:br>
            <a:r>
              <a:rPr lang="fr-FR" altLang="fr-FR" sz="1000" dirty="0">
                <a:solidFill>
                  <a:srgbClr val="CC7832"/>
                </a:solidFill>
                <a:latin typeface="JetBrains Mono"/>
              </a:rPr>
              <a:t>*** Keywords ***</a:t>
            </a:r>
            <a:br>
              <a:rPr lang="fr-FR" altLang="fr-FR" sz="1000" dirty="0">
                <a:solidFill>
                  <a:srgbClr val="CC7832"/>
                </a:solidFill>
                <a:latin typeface="JetBrains Mono"/>
              </a:rPr>
            </a:br>
            <a:r>
              <a:rPr lang="fr-FR" altLang="fr-FR" sz="1000" dirty="0">
                <a:solidFill>
                  <a:srgbClr val="FFC66D"/>
                </a:solidFill>
                <a:latin typeface="JetBrains Mono"/>
              </a:rPr>
              <a:t>Verify titles</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9876AA"/>
                </a:solidFill>
                <a:latin typeface="JetBrains Mono"/>
              </a:rPr>
              <a:t>${elements}</a:t>
            </a:r>
            <a:r>
              <a:rPr lang="fr-FR" altLang="fr-FR" sz="1000" dirty="0">
                <a:solidFill>
                  <a:srgbClr val="A9B7C6"/>
                </a:solidFill>
                <a:latin typeface="JetBrains Mono"/>
              </a:rPr>
              <a:t>=    </a:t>
            </a:r>
            <a:r>
              <a:rPr lang="fr-FR" altLang="fr-FR" sz="1000" dirty="0">
                <a:solidFill>
                  <a:srgbClr val="BBB529"/>
                </a:solidFill>
                <a:latin typeface="JetBrains Mono"/>
              </a:rPr>
              <a:t>Get WebElements    </a:t>
            </a:r>
            <a:r>
              <a:rPr lang="fr-FR" altLang="fr-FR" sz="1000" dirty="0">
                <a:solidFill>
                  <a:srgbClr val="A9B7C6"/>
                </a:solidFill>
                <a:latin typeface="JetBrains Mono"/>
              </a:rPr>
              <a:t>css:#homefeatured a.product-name</a:t>
            </a: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CC7832"/>
                </a:solidFill>
                <a:latin typeface="JetBrains Mono"/>
              </a:rPr>
              <a:t>FOR    </a:t>
            </a:r>
            <a:r>
              <a:rPr lang="fr-FR" altLang="fr-FR" sz="1000" dirty="0">
                <a:solidFill>
                  <a:srgbClr val="9876AA"/>
                </a:solidFill>
                <a:latin typeface="JetBrains Mono"/>
              </a:rPr>
              <a:t>${element}    </a:t>
            </a:r>
            <a:r>
              <a:rPr lang="fr-FR" altLang="fr-FR" sz="1000" dirty="0">
                <a:solidFill>
                  <a:srgbClr val="CC7832"/>
                </a:solidFill>
                <a:latin typeface="JetBrains Mono"/>
              </a:rPr>
              <a:t>IN    </a:t>
            </a:r>
            <a:r>
              <a:rPr lang="fr-FR" altLang="fr-FR" sz="1000" dirty="0">
                <a:solidFill>
                  <a:srgbClr val="9876AA"/>
                </a:solidFill>
                <a:latin typeface="JetBrains Mono"/>
              </a:rPr>
              <a:t>@{elements}</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BBB529"/>
                </a:solidFill>
                <a:latin typeface="JetBrains Mono"/>
              </a:rPr>
              <a:t>Log    </a:t>
            </a:r>
            <a:r>
              <a:rPr lang="fr-FR" altLang="fr-FR" sz="1000" dirty="0">
                <a:solidFill>
                  <a:srgbClr val="9876AA"/>
                </a:solidFill>
                <a:latin typeface="JetBrains Mono"/>
              </a:rPr>
              <a:t>${element.text}</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CC7832"/>
                </a:solidFill>
                <a:latin typeface="JetBrains Mono"/>
              </a:rPr>
              <a:t>END</a:t>
            </a:r>
            <a:endParaRPr lang="fr-FR" altLang="fr-FR" dirty="0">
              <a:latin typeface="Arial" panose="020B0604020202020204" pitchFamily="34" charset="0"/>
            </a:endParaRPr>
          </a:p>
        </p:txBody>
      </p:sp>
      <p:sp>
        <p:nvSpPr>
          <p:cNvPr id="5" name="Rectangle 4">
            <a:extLst>
              <a:ext uri="{FF2B5EF4-FFF2-40B4-BE49-F238E27FC236}">
                <a16:creationId xmlns:a16="http://schemas.microsoft.com/office/drawing/2014/main" id="{10CE8103-2B39-95E5-3FB5-9F9C45C20F9D}"/>
              </a:ext>
            </a:extLst>
          </p:cNvPr>
          <p:cNvSpPr>
            <a:spLocks noChangeArrowheads="1"/>
          </p:cNvSpPr>
          <p:nvPr/>
        </p:nvSpPr>
        <p:spPr bwMode="auto">
          <a:xfrm>
            <a:off x="2855640" y="2693211"/>
            <a:ext cx="1979712"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FOR</a:t>
            </a:r>
            <a:r>
              <a:rPr lang="fr-FR" altLang="fr-FR" sz="1000" dirty="0">
                <a:solidFill>
                  <a:srgbClr val="FFC66D"/>
                </a:solidFill>
                <a:latin typeface="JetBrains Mono"/>
              </a:rPr>
              <a:t>     </a:t>
            </a:r>
            <a:r>
              <a:rPr lang="fr-FR" altLang="fr-FR" sz="1000" dirty="0">
                <a:solidFill>
                  <a:srgbClr val="9876AA"/>
                </a:solidFill>
                <a:latin typeface="JetBrains Mono"/>
              </a:rPr>
              <a:t>${var}    </a:t>
            </a:r>
            <a:r>
              <a:rPr lang="fr-FR" altLang="fr-FR" sz="1000" dirty="0">
                <a:solidFill>
                  <a:srgbClr val="CC7832"/>
                </a:solidFill>
                <a:latin typeface="JetBrains Mono"/>
              </a:rPr>
              <a:t>IN</a:t>
            </a:r>
            <a:r>
              <a:rPr lang="fr-FR" altLang="fr-FR" sz="1000" dirty="0">
                <a:solidFill>
                  <a:srgbClr val="A9B7C6"/>
                </a:solidFill>
                <a:latin typeface="JetBrains Mono"/>
              </a:rPr>
              <a:t>     </a:t>
            </a:r>
            <a:r>
              <a:rPr lang="fr-FR" altLang="fr-FR" sz="1000" dirty="0">
                <a:solidFill>
                  <a:srgbClr val="9876AA"/>
                </a:solidFill>
                <a:latin typeface="JetBrains Mono"/>
              </a:rPr>
              <a:t>@{VALUES}</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A9B7C6"/>
                </a:solidFill>
                <a:latin typeface="JetBrains Mono"/>
              </a:rPr>
              <a:t> </a:t>
            </a:r>
            <a:r>
              <a:rPr lang="fr-FR" altLang="fr-FR" sz="1000" dirty="0">
                <a:solidFill>
                  <a:srgbClr val="BBB529"/>
                </a:solidFill>
                <a:latin typeface="JetBrains Mono"/>
              </a:rPr>
              <a:t>Do Something</a:t>
            </a:r>
            <a:r>
              <a:rPr lang="fr-FR" altLang="fr-FR" sz="1000" dirty="0">
                <a:solidFill>
                  <a:srgbClr val="A9B7C6"/>
                </a:solidFill>
                <a:latin typeface="JetBrains Mono"/>
              </a:rPr>
              <a:t>   </a:t>
            </a:r>
            <a:br>
              <a:rPr lang="fr-FR" altLang="fr-FR" sz="1000" dirty="0">
                <a:solidFill>
                  <a:srgbClr val="A9B7C6"/>
                </a:solidFill>
                <a:latin typeface="JetBrains Mono"/>
              </a:rPr>
            </a:br>
            <a:r>
              <a:rPr lang="fr-FR" altLang="fr-FR" sz="1000" dirty="0">
                <a:solidFill>
                  <a:srgbClr val="CC7832"/>
                </a:solidFill>
                <a:latin typeface="JetBrains Mono"/>
              </a:rPr>
              <a:t>END</a:t>
            </a:r>
            <a:endParaRPr lang="fr-FR" altLang="fr-FR" dirty="0">
              <a:latin typeface="Arial" panose="020B0604020202020204" pitchFamily="34" charset="0"/>
            </a:endParaRPr>
          </a:p>
        </p:txBody>
      </p:sp>
      <p:sp>
        <p:nvSpPr>
          <p:cNvPr id="6" name="Rectangle 5">
            <a:extLst>
              <a:ext uri="{FF2B5EF4-FFF2-40B4-BE49-F238E27FC236}">
                <a16:creationId xmlns:a16="http://schemas.microsoft.com/office/drawing/2014/main" id="{4FD75570-006F-EDFB-4439-B7C904D1D5A1}"/>
              </a:ext>
            </a:extLst>
          </p:cNvPr>
          <p:cNvSpPr>
            <a:spLocks noChangeArrowheads="1"/>
          </p:cNvSpPr>
          <p:nvPr/>
        </p:nvSpPr>
        <p:spPr bwMode="auto">
          <a:xfrm>
            <a:off x="2855640" y="3333793"/>
            <a:ext cx="1979712"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FOR</a:t>
            </a:r>
            <a:r>
              <a:rPr lang="fr-FR" altLang="fr-FR" sz="1000" dirty="0">
                <a:solidFill>
                  <a:srgbClr val="FFC66D"/>
                </a:solidFill>
                <a:latin typeface="JetBrains Mono"/>
              </a:rPr>
              <a:t>     </a:t>
            </a:r>
            <a:r>
              <a:rPr lang="fr-FR" altLang="fr-FR" sz="1000" dirty="0">
                <a:solidFill>
                  <a:srgbClr val="9876AA"/>
                </a:solidFill>
                <a:latin typeface="JetBrains Mono"/>
              </a:rPr>
              <a:t>${key}    </a:t>
            </a:r>
            <a:r>
              <a:rPr lang="fr-FR" altLang="fr-FR" sz="1000" dirty="0">
                <a:solidFill>
                  <a:srgbClr val="CC7832"/>
                </a:solidFill>
                <a:latin typeface="JetBrains Mono"/>
              </a:rPr>
              <a:t>IN</a:t>
            </a:r>
            <a:r>
              <a:rPr lang="fr-FR" altLang="fr-FR" sz="1000" dirty="0">
                <a:solidFill>
                  <a:srgbClr val="A9B7C6"/>
                </a:solidFill>
                <a:latin typeface="JetBrains Mono"/>
              </a:rPr>
              <a:t>     </a:t>
            </a:r>
            <a:r>
              <a:rPr lang="fr-FR" altLang="fr-FR" sz="1000" dirty="0">
                <a:solidFill>
                  <a:srgbClr val="9876AA"/>
                </a:solidFill>
                <a:latin typeface="JetBrains Mono"/>
              </a:rPr>
              <a:t>&amp;{dict}</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A9B7C6"/>
                </a:solidFill>
                <a:latin typeface="JetBrains Mono"/>
              </a:rPr>
              <a:t> </a:t>
            </a:r>
            <a:r>
              <a:rPr lang="fr-FR" altLang="fr-FR" sz="1000" dirty="0">
                <a:solidFill>
                  <a:srgbClr val="BBB529"/>
                </a:solidFill>
                <a:latin typeface="JetBrains Mono"/>
              </a:rPr>
              <a:t>Do Something</a:t>
            </a:r>
            <a:r>
              <a:rPr lang="fr-FR" altLang="fr-FR" sz="1000" dirty="0">
                <a:solidFill>
                  <a:srgbClr val="A9B7C6"/>
                </a:solidFill>
                <a:latin typeface="JetBrains Mono"/>
              </a:rPr>
              <a:t>   </a:t>
            </a:r>
            <a:br>
              <a:rPr lang="fr-FR" altLang="fr-FR" sz="1000" dirty="0">
                <a:solidFill>
                  <a:srgbClr val="A9B7C6"/>
                </a:solidFill>
                <a:latin typeface="JetBrains Mono"/>
              </a:rPr>
            </a:br>
            <a:r>
              <a:rPr lang="fr-FR" altLang="fr-FR" sz="1000" dirty="0">
                <a:solidFill>
                  <a:srgbClr val="CC7832"/>
                </a:solidFill>
                <a:latin typeface="JetBrains Mono"/>
              </a:rPr>
              <a:t>END</a:t>
            </a:r>
            <a:endParaRPr lang="fr-FR" altLang="fr-FR" dirty="0">
              <a:latin typeface="Arial" panose="020B0604020202020204" pitchFamily="34" charset="0"/>
            </a:endParaRPr>
          </a:p>
        </p:txBody>
      </p:sp>
      <p:sp>
        <p:nvSpPr>
          <p:cNvPr id="8" name="Rectangle 7">
            <a:extLst>
              <a:ext uri="{FF2B5EF4-FFF2-40B4-BE49-F238E27FC236}">
                <a16:creationId xmlns:a16="http://schemas.microsoft.com/office/drawing/2014/main" id="{71EAE55D-6552-FB82-C208-F6D08E08EFC9}"/>
              </a:ext>
            </a:extLst>
          </p:cNvPr>
          <p:cNvSpPr>
            <a:spLocks noChangeArrowheads="1"/>
          </p:cNvSpPr>
          <p:nvPr/>
        </p:nvSpPr>
        <p:spPr bwMode="auto">
          <a:xfrm>
            <a:off x="5091187" y="2691065"/>
            <a:ext cx="2905156"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Documentation   </a:t>
            </a:r>
            <a:r>
              <a:rPr lang="fr-FR" altLang="fr-FR" sz="1000" i="1" dirty="0">
                <a:solidFill>
                  <a:srgbClr val="629755"/>
                </a:solidFill>
                <a:latin typeface="JetBrains Mono"/>
              </a:rPr>
              <a:t>Boucle sur les valeurs entre 1 et 10</a:t>
            </a:r>
            <a:endParaRPr lang="fr-FR" altLang="fr-FR" sz="1000" dirty="0">
              <a:solidFill>
                <a:srgbClr val="CC7832"/>
              </a:solidFill>
              <a:latin typeface="JetBrains Mono"/>
            </a:endParaRPr>
          </a:p>
          <a:p>
            <a:pPr eaLnBrk="0" fontAlgn="base" hangingPunct="0">
              <a:spcBef>
                <a:spcPct val="0"/>
              </a:spcBef>
              <a:spcAft>
                <a:spcPct val="0"/>
              </a:spcAft>
            </a:pPr>
            <a:r>
              <a:rPr lang="fr-FR" altLang="fr-FR" sz="1000" dirty="0">
                <a:solidFill>
                  <a:srgbClr val="CC7832"/>
                </a:solidFill>
                <a:latin typeface="JetBrains Mono"/>
              </a:rPr>
              <a:t>FOR</a:t>
            </a:r>
            <a:r>
              <a:rPr lang="fr-FR" altLang="fr-FR" sz="1000" dirty="0">
                <a:solidFill>
                  <a:srgbClr val="FFC66D"/>
                </a:solidFill>
                <a:latin typeface="JetBrains Mono"/>
              </a:rPr>
              <a:t>     </a:t>
            </a:r>
            <a:r>
              <a:rPr lang="fr-FR" altLang="fr-FR" sz="1000" dirty="0">
                <a:solidFill>
                  <a:srgbClr val="9876AA"/>
                </a:solidFill>
                <a:latin typeface="JetBrains Mono"/>
              </a:rPr>
              <a:t>${index}    </a:t>
            </a:r>
            <a:r>
              <a:rPr lang="fr-FR" altLang="fr-FR" sz="1000" dirty="0">
                <a:solidFill>
                  <a:srgbClr val="CC7832"/>
                </a:solidFill>
                <a:latin typeface="JetBrains Mono"/>
              </a:rPr>
              <a:t>IN RANGE   </a:t>
            </a:r>
            <a:r>
              <a:rPr lang="fr-FR" altLang="fr-FR" sz="1000" dirty="0">
                <a:solidFill>
                  <a:srgbClr val="9876AA"/>
                </a:solidFill>
                <a:latin typeface="JetBrains Mono"/>
              </a:rPr>
              <a:t>1   11</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A9B7C6"/>
                </a:solidFill>
                <a:latin typeface="JetBrains Mono"/>
              </a:rPr>
              <a:t> </a:t>
            </a:r>
            <a:r>
              <a:rPr lang="fr-FR" altLang="fr-FR" sz="1000" dirty="0">
                <a:solidFill>
                  <a:srgbClr val="BBB529"/>
                </a:solidFill>
                <a:latin typeface="JetBrains Mono"/>
              </a:rPr>
              <a:t>Do Something</a:t>
            </a:r>
            <a:r>
              <a:rPr lang="fr-FR" altLang="fr-FR" sz="1000" dirty="0">
                <a:solidFill>
                  <a:srgbClr val="A9B7C6"/>
                </a:solidFill>
                <a:latin typeface="JetBrains Mono"/>
              </a:rPr>
              <a:t>   </a:t>
            </a:r>
            <a:br>
              <a:rPr lang="fr-FR" altLang="fr-FR" sz="1000" dirty="0">
                <a:solidFill>
                  <a:srgbClr val="A9B7C6"/>
                </a:solidFill>
                <a:latin typeface="JetBrains Mono"/>
              </a:rPr>
            </a:br>
            <a:r>
              <a:rPr lang="fr-FR" altLang="fr-FR" sz="1000" dirty="0">
                <a:solidFill>
                  <a:srgbClr val="CC7832"/>
                </a:solidFill>
                <a:latin typeface="JetBrains Mono"/>
              </a:rPr>
              <a:t>END</a:t>
            </a:r>
            <a:endParaRPr lang="fr-FR" altLang="fr-FR" dirty="0">
              <a:latin typeface="Arial" panose="020B0604020202020204" pitchFamily="34" charset="0"/>
            </a:endParaRPr>
          </a:p>
        </p:txBody>
      </p:sp>
    </p:spTree>
    <p:extLst>
      <p:ext uri="{BB962C8B-B14F-4D97-AF65-F5344CB8AC3E}">
        <p14:creationId xmlns:p14="http://schemas.microsoft.com/office/powerpoint/2010/main" val="2473247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Langage facile à appréhender et reconnu</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Multi plateforme et open source</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Large choix de librairies</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Langage appris dès le lycée</a:t>
            </a: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Pourquoi choisir Python ?</a:t>
            </a:r>
            <a:endParaRPr lang="fr-FR" dirty="0"/>
          </a:p>
        </p:txBody>
      </p:sp>
    </p:spTree>
    <p:extLst>
      <p:ext uri="{BB962C8B-B14F-4D97-AF65-F5344CB8AC3E}">
        <p14:creationId xmlns:p14="http://schemas.microsoft.com/office/powerpoint/2010/main" val="36444640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collections</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Utilisation des </a:t>
            </a:r>
            <a:r>
              <a:rPr lang="fr-FR" dirty="0">
                <a:solidFill>
                  <a:srgbClr val="636CAD"/>
                </a:solidFill>
                <a:latin typeface="Arial"/>
              </a:rPr>
              <a:t>boucles</a:t>
            </a:r>
            <a:r>
              <a:rPr kumimoji="0" lang="fr-FR" b="0" i="0" u="none" strike="noStrike" kern="1200" cap="none" spc="0" normalizeH="0" baseline="0" noProof="0" dirty="0">
                <a:ln>
                  <a:noFill/>
                </a:ln>
                <a:solidFill>
                  <a:srgbClr val="636CAD"/>
                </a:solidFill>
                <a:effectLst/>
                <a:uLnTx/>
                <a:uFillTx/>
                <a:latin typeface="Arial"/>
                <a:ea typeface="+mn-ea"/>
                <a:cs typeface="+mn-cs"/>
              </a:rPr>
              <a:t> avec Robot Framework</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Utiliser la boucle WHILE en Robot Framework :</a:t>
            </a:r>
          </a:p>
          <a:p>
            <a:pPr lvl="1">
              <a:buFont typeface="Wingdings" panose="05000000000000000000" pitchFamily="2" charset="2"/>
              <a:buChar char="q"/>
            </a:pPr>
            <a:endParaRPr lang="fr-FR" sz="1400" dirty="0">
              <a:latin typeface="+mn-lt"/>
            </a:endParaRPr>
          </a:p>
          <a:p>
            <a:pPr lvl="1">
              <a:buFont typeface="Wingdings" panose="05000000000000000000" pitchFamily="2" charset="2"/>
              <a:buChar char="q"/>
            </a:pPr>
            <a:r>
              <a:rPr lang="fr-FR" sz="1600" dirty="0">
                <a:latin typeface="+mn-lt"/>
              </a:rPr>
              <a:t>Robot Framework supporte la boucle </a:t>
            </a:r>
            <a:r>
              <a:rPr lang="fr-FR" sz="1600" b="1" dirty="0">
                <a:latin typeface="+mn-lt"/>
              </a:rPr>
              <a:t>WHILE</a:t>
            </a:r>
            <a:r>
              <a:rPr lang="fr-FR" sz="1600" dirty="0">
                <a:latin typeface="+mn-lt"/>
              </a:rPr>
              <a:t> depuis la version 5 de Robot Framework :</a:t>
            </a:r>
          </a:p>
          <a:p>
            <a:pPr lvl="1">
              <a:buFont typeface="Wingdings" panose="05000000000000000000" pitchFamily="2" charset="2"/>
              <a:buChar char="q"/>
            </a:pPr>
            <a:endParaRPr lang="fr-FR" sz="1600" dirty="0">
              <a:latin typeface="+mn-lt"/>
            </a:endParaRPr>
          </a:p>
          <a:p>
            <a:pPr marL="457200" lvl="1" indent="0">
              <a:buNone/>
            </a:pPr>
            <a:endParaRPr lang="fr-FR" sz="1600" dirty="0">
              <a:latin typeface="+mn-lt"/>
            </a:endParaRPr>
          </a:p>
          <a:p>
            <a:pPr lvl="1">
              <a:buFont typeface="Wingdings" panose="05000000000000000000" pitchFamily="2" charset="2"/>
              <a:buChar char="q"/>
            </a:pPr>
            <a:endParaRPr lang="fr-FR" sz="1600" dirty="0">
              <a:latin typeface="+mn-lt"/>
            </a:endParaRPr>
          </a:p>
          <a:p>
            <a:pPr lvl="1">
              <a:buFont typeface="Wingdings" panose="05000000000000000000" pitchFamily="2" charset="2"/>
              <a:buChar char="q"/>
            </a:pPr>
            <a:endParaRPr lang="fr-FR" sz="1600" dirty="0">
              <a:latin typeface="+mn-lt"/>
            </a:endParaRPr>
          </a:p>
          <a:p>
            <a:pPr lvl="1">
              <a:buFont typeface="Wingdings" panose="05000000000000000000" pitchFamily="2" charset="2"/>
              <a:buChar char="q"/>
            </a:pPr>
            <a:r>
              <a:rPr lang="fr-FR" sz="1600" dirty="0">
                <a:latin typeface="+mn-lt"/>
              </a:rPr>
              <a:t>Dans l’exemple suivant, on itère jusqu’à ce qu’un élément de la liste de web elements « elements » ait une valeur égale à value1 ou que la limite de 10 itérations de la boucle soit atteinte :</a:t>
            </a:r>
          </a:p>
        </p:txBody>
      </p:sp>
      <p:sp>
        <p:nvSpPr>
          <p:cNvPr id="4" name="Rectangle 1">
            <a:extLst>
              <a:ext uri="{FF2B5EF4-FFF2-40B4-BE49-F238E27FC236}">
                <a16:creationId xmlns:a16="http://schemas.microsoft.com/office/drawing/2014/main" id="{8232E122-E837-76CF-24C0-EF2B2EF065E4}"/>
              </a:ext>
            </a:extLst>
          </p:cNvPr>
          <p:cNvSpPr>
            <a:spLocks noChangeArrowheads="1"/>
          </p:cNvSpPr>
          <p:nvPr/>
        </p:nvSpPr>
        <p:spPr bwMode="auto">
          <a:xfrm>
            <a:off x="4458072" y="4149080"/>
            <a:ext cx="4139952"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Add items to cart</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Open the home page</a:t>
            </a:r>
            <a:br>
              <a:rPr lang="fr-FR" altLang="fr-FR" sz="1000" dirty="0">
                <a:solidFill>
                  <a:srgbClr val="BBB529"/>
                </a:solidFill>
                <a:latin typeface="JetBrains Mono"/>
              </a:rPr>
            </a:br>
            <a:r>
              <a:rPr lang="fr-FR" altLang="fr-FR" sz="1000" dirty="0">
                <a:solidFill>
                  <a:srgbClr val="BBB529"/>
                </a:solidFill>
                <a:latin typeface="JetBrains Mono"/>
              </a:rPr>
              <a:t>    Verify titles</a:t>
            </a:r>
            <a:br>
              <a:rPr lang="fr-FR" altLang="fr-FR" sz="1000" dirty="0">
                <a:solidFill>
                  <a:srgbClr val="BBB529"/>
                </a:solidFill>
                <a:latin typeface="JetBrains Mono"/>
              </a:rPr>
            </a:br>
            <a:r>
              <a:rPr lang="fr-FR" altLang="fr-FR" sz="1000" dirty="0">
                <a:solidFill>
                  <a:srgbClr val="BBB529"/>
                </a:solidFill>
                <a:latin typeface="JetBrains Mono"/>
              </a:rPr>
              <a:t>    Add Items To Cart</a:t>
            </a:r>
            <a:br>
              <a:rPr lang="fr-FR" altLang="fr-FR" sz="1000" dirty="0">
                <a:solidFill>
                  <a:srgbClr val="BBB529"/>
                </a:solidFill>
                <a:latin typeface="JetBrains Mono"/>
              </a:rPr>
            </a:br>
            <a:r>
              <a:rPr lang="fr-FR" altLang="fr-FR" sz="1000" dirty="0">
                <a:solidFill>
                  <a:srgbClr val="CC7832"/>
                </a:solidFill>
                <a:latin typeface="JetBrains Mono"/>
              </a:rPr>
              <a:t>*** Keywords ***</a:t>
            </a:r>
            <a:br>
              <a:rPr lang="fr-FR" altLang="fr-FR" sz="1000" dirty="0">
                <a:solidFill>
                  <a:srgbClr val="CC7832"/>
                </a:solidFill>
                <a:latin typeface="JetBrains Mono"/>
              </a:rPr>
            </a:br>
            <a:r>
              <a:rPr lang="fr-FR" altLang="fr-FR" sz="1000" dirty="0">
                <a:solidFill>
                  <a:srgbClr val="FFC66D"/>
                </a:solidFill>
                <a:latin typeface="JetBrains Mono"/>
              </a:rPr>
              <a:t>Verify titles</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9876AA"/>
                </a:solidFill>
                <a:latin typeface="JetBrains Mono"/>
              </a:rPr>
              <a:t>${elements}</a:t>
            </a:r>
            <a:r>
              <a:rPr lang="fr-FR" altLang="fr-FR" sz="1000" dirty="0">
                <a:solidFill>
                  <a:srgbClr val="A9B7C6"/>
                </a:solidFill>
                <a:latin typeface="JetBrains Mono"/>
              </a:rPr>
              <a:t>=    </a:t>
            </a:r>
            <a:r>
              <a:rPr lang="fr-FR" altLang="fr-FR" sz="1000" dirty="0">
                <a:solidFill>
                  <a:srgbClr val="BBB529"/>
                </a:solidFill>
                <a:latin typeface="JetBrains Mono"/>
              </a:rPr>
              <a:t>Get WebElements    </a:t>
            </a:r>
            <a:r>
              <a:rPr lang="fr-FR" altLang="fr-FR" sz="1000" dirty="0">
                <a:solidFill>
                  <a:srgbClr val="A9B7C6"/>
                </a:solidFill>
                <a:latin typeface="JetBrains Mono"/>
              </a:rPr>
              <a:t>css:#homefeatured a.product-name</a:t>
            </a:r>
          </a:p>
          <a:p>
            <a:pPr eaLnBrk="0" fontAlgn="base" hangingPunct="0">
              <a:spcBef>
                <a:spcPct val="0"/>
              </a:spcBef>
              <a:spcAft>
                <a:spcPct val="0"/>
              </a:spcAft>
            </a:pPr>
            <a:r>
              <a:rPr lang="fr-FR" altLang="fr-FR" sz="1000" dirty="0">
                <a:solidFill>
                  <a:srgbClr val="CC7832"/>
                </a:solidFill>
                <a:latin typeface="JetBrains Mono"/>
              </a:rPr>
              <a:t>     WHILE </a:t>
            </a:r>
            <a:r>
              <a:rPr lang="fr-FR" altLang="fr-FR" sz="1000" dirty="0">
                <a:solidFill>
                  <a:srgbClr val="FFC66D"/>
                </a:solidFill>
                <a:latin typeface="JetBrains Mono"/>
              </a:rPr>
              <a:t>    </a:t>
            </a:r>
            <a:r>
              <a:rPr lang="fr-FR" altLang="fr-FR" sz="1000" dirty="0">
                <a:solidFill>
                  <a:srgbClr val="9876AA"/>
                </a:solidFill>
                <a:latin typeface="JetBrains Mono"/>
              </a:rPr>
              <a:t>${element.text}</a:t>
            </a:r>
            <a:r>
              <a:rPr lang="fr-FR" altLang="fr-FR" sz="1000" dirty="0">
                <a:solidFill>
                  <a:srgbClr val="A9B7C6"/>
                </a:solidFill>
                <a:latin typeface="JetBrains Mono"/>
              </a:rPr>
              <a:t>!= '</a:t>
            </a:r>
            <a:r>
              <a:rPr lang="fr-FR" altLang="fr-FR" sz="1000" dirty="0">
                <a:solidFill>
                  <a:srgbClr val="9876AA"/>
                </a:solidFill>
                <a:latin typeface="JetBrains Mono"/>
              </a:rPr>
              <a:t>value1</a:t>
            </a:r>
            <a:r>
              <a:rPr lang="fr-FR" altLang="fr-FR" sz="1000" dirty="0">
                <a:solidFill>
                  <a:srgbClr val="A9B7C6"/>
                </a:solidFill>
                <a:latin typeface="JetBrains Mono"/>
              </a:rPr>
              <a:t>'   </a:t>
            </a:r>
            <a:r>
              <a:rPr kumimoji="0" lang="fr-FR" altLang="fr-FR" sz="1000" b="0" i="0" u="none" strike="noStrike" cap="none" normalizeH="0" baseline="0" dirty="0">
                <a:ln>
                  <a:noFill/>
                </a:ln>
                <a:solidFill>
                  <a:srgbClr val="6897BB"/>
                </a:solidFill>
                <a:effectLst/>
                <a:latin typeface="JetBrains Mono"/>
              </a:rPr>
              <a:t>limit</a:t>
            </a:r>
            <a:r>
              <a:rPr kumimoji="0" lang="fr-FR" altLang="fr-FR" sz="1000" b="0" i="0" u="none" strike="noStrike" cap="none" normalizeH="0" baseline="0" dirty="0">
                <a:ln>
                  <a:noFill/>
                </a:ln>
                <a:solidFill>
                  <a:srgbClr val="A9B7C6"/>
                </a:solidFill>
                <a:effectLst/>
                <a:latin typeface="JetBrains Mono"/>
              </a:rPr>
              <a:t>=10</a:t>
            </a:r>
            <a:endParaRPr lang="fr-FR" altLang="fr-FR" sz="1000" dirty="0">
              <a:solidFill>
                <a:srgbClr val="9876AA"/>
              </a:solidFill>
              <a:latin typeface="JetBrains Mono"/>
            </a:endParaRPr>
          </a:p>
          <a:p>
            <a:pPr eaLnBrk="0" fontAlgn="base" hangingPunct="0">
              <a:spcBef>
                <a:spcPct val="0"/>
              </a:spcBef>
              <a:spcAft>
                <a:spcPct val="0"/>
              </a:spcAft>
            </a:pPr>
            <a:r>
              <a:rPr lang="fr-FR" altLang="fr-FR" sz="1000" dirty="0">
                <a:solidFill>
                  <a:srgbClr val="A9B7C6"/>
                </a:solidFill>
                <a:latin typeface="JetBrains Mono"/>
              </a:rPr>
              <a:t>         </a:t>
            </a:r>
            <a:r>
              <a:rPr lang="fr-FR" altLang="fr-FR" sz="1000" dirty="0">
                <a:solidFill>
                  <a:srgbClr val="9876AA"/>
                </a:solidFill>
                <a:latin typeface="JetBrains Mono"/>
              </a:rPr>
              <a:t>${index} </a:t>
            </a:r>
            <a:r>
              <a:rPr lang="fr-FR" altLang="fr-FR" sz="1000" dirty="0">
                <a:solidFill>
                  <a:srgbClr val="A9B7C6"/>
                </a:solidFill>
                <a:latin typeface="JetBrains Mono"/>
              </a:rPr>
              <a:t>=   </a:t>
            </a:r>
            <a:r>
              <a:rPr lang="fr-FR" altLang="fr-FR" sz="1000" dirty="0">
                <a:solidFill>
                  <a:srgbClr val="BBB529"/>
                </a:solidFill>
                <a:latin typeface="JetBrains Mono"/>
              </a:rPr>
              <a:t>Evaluate    </a:t>
            </a:r>
            <a:r>
              <a:rPr lang="fr-FR" altLang="fr-FR" sz="1000" dirty="0">
                <a:solidFill>
                  <a:srgbClr val="9876AA"/>
                </a:solidFill>
                <a:latin typeface="JetBrains Mono"/>
              </a:rPr>
              <a:t>${index} </a:t>
            </a:r>
            <a:r>
              <a:rPr lang="fr-FR" altLang="fr-FR" sz="1000" dirty="0">
                <a:solidFill>
                  <a:srgbClr val="A9B7C6"/>
                </a:solidFill>
                <a:latin typeface="JetBrains Mono"/>
              </a:rPr>
              <a:t>+ 1</a:t>
            </a:r>
            <a:r>
              <a:rPr lang="fr-FR" altLang="fr-FR" sz="1000" dirty="0">
                <a:solidFill>
                  <a:srgbClr val="9876AA"/>
                </a:solidFill>
                <a:latin typeface="JetBrains Mono"/>
              </a:rPr>
              <a:t>   </a:t>
            </a: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CC7832"/>
                </a:solidFill>
                <a:latin typeface="JetBrains Mono"/>
              </a:rPr>
              <a:t>END</a:t>
            </a:r>
          </a:p>
        </p:txBody>
      </p:sp>
      <p:sp>
        <p:nvSpPr>
          <p:cNvPr id="5" name="Rectangle 4">
            <a:extLst>
              <a:ext uri="{FF2B5EF4-FFF2-40B4-BE49-F238E27FC236}">
                <a16:creationId xmlns:a16="http://schemas.microsoft.com/office/drawing/2014/main" id="{56ECB054-3BA7-C857-3F45-6C00D812403F}"/>
              </a:ext>
            </a:extLst>
          </p:cNvPr>
          <p:cNvSpPr>
            <a:spLocks noChangeArrowheads="1"/>
          </p:cNvSpPr>
          <p:nvPr/>
        </p:nvSpPr>
        <p:spPr bwMode="auto">
          <a:xfrm>
            <a:off x="3647728" y="2445837"/>
            <a:ext cx="1979712" cy="86177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Documentation   </a:t>
            </a:r>
            <a:r>
              <a:rPr lang="fr-FR" altLang="fr-FR" sz="1000" i="1" dirty="0">
                <a:solidFill>
                  <a:srgbClr val="629755"/>
                </a:solidFill>
                <a:latin typeface="JetBrains Mono"/>
              </a:rPr>
              <a:t>Boucle jusqu’à ce que la variable soit égale à 10</a:t>
            </a:r>
            <a:endParaRPr lang="fr-FR" altLang="fr-FR" sz="1000" dirty="0">
              <a:solidFill>
                <a:srgbClr val="CC7832"/>
              </a:solidFill>
              <a:latin typeface="JetBrains Mono"/>
            </a:endParaRPr>
          </a:p>
          <a:p>
            <a:pPr eaLnBrk="0" fontAlgn="base" hangingPunct="0">
              <a:spcBef>
                <a:spcPct val="0"/>
              </a:spcBef>
              <a:spcAft>
                <a:spcPct val="0"/>
              </a:spcAft>
            </a:pPr>
            <a:r>
              <a:rPr lang="fr-FR" altLang="fr-FR" sz="1000" dirty="0">
                <a:solidFill>
                  <a:srgbClr val="CC7832"/>
                </a:solidFill>
                <a:latin typeface="JetBrains Mono"/>
              </a:rPr>
              <a:t>WHILE </a:t>
            </a:r>
            <a:r>
              <a:rPr lang="fr-FR" altLang="fr-FR" sz="1000" dirty="0">
                <a:solidFill>
                  <a:srgbClr val="FFC66D"/>
                </a:solidFill>
                <a:latin typeface="JetBrains Mono"/>
              </a:rPr>
              <a:t>    </a:t>
            </a:r>
            <a:r>
              <a:rPr lang="fr-FR" altLang="fr-FR" sz="1000" dirty="0">
                <a:solidFill>
                  <a:srgbClr val="9876AA"/>
                </a:solidFill>
                <a:latin typeface="JetBrains Mono"/>
              </a:rPr>
              <a:t>${var} </a:t>
            </a:r>
            <a:r>
              <a:rPr lang="fr-FR" altLang="fr-FR" sz="1000" dirty="0">
                <a:solidFill>
                  <a:srgbClr val="A9B7C6"/>
                </a:solidFill>
                <a:latin typeface="JetBrains Mono"/>
              </a:rPr>
              <a:t>!= 10</a:t>
            </a:r>
            <a:endParaRPr lang="fr-FR" altLang="fr-FR" sz="1000" dirty="0">
              <a:solidFill>
                <a:srgbClr val="9876AA"/>
              </a:solidFill>
              <a:latin typeface="JetBrains Mono"/>
            </a:endParaRPr>
          </a:p>
          <a:p>
            <a:pPr eaLnBrk="0" fontAlgn="base" hangingPunct="0">
              <a:spcBef>
                <a:spcPct val="0"/>
              </a:spcBef>
              <a:spcAft>
                <a:spcPct val="0"/>
              </a:spcAft>
            </a:pPr>
            <a:r>
              <a:rPr lang="fr-FR" altLang="fr-FR" sz="1000" dirty="0">
                <a:solidFill>
                  <a:srgbClr val="A9B7C6"/>
                </a:solidFill>
                <a:latin typeface="JetBrains Mono"/>
              </a:rPr>
              <a:t>    </a:t>
            </a:r>
            <a:r>
              <a:rPr lang="fr-FR" altLang="fr-FR" sz="1000" dirty="0">
                <a:solidFill>
                  <a:srgbClr val="BBB529"/>
                </a:solidFill>
                <a:latin typeface="JetBrains Mono"/>
              </a:rPr>
              <a:t>Do Something</a:t>
            </a:r>
            <a:r>
              <a:rPr lang="en-US" altLang="fr-FR" sz="1000" dirty="0">
                <a:solidFill>
                  <a:srgbClr val="A9B7C6"/>
                </a:solidFill>
                <a:latin typeface="JetBrains Mono"/>
              </a:rPr>
              <a:t> </a:t>
            </a:r>
            <a:r>
              <a:rPr lang="en-US" altLang="fr-FR" sz="1000" dirty="0">
                <a:solidFill>
                  <a:srgbClr val="9876AA"/>
                </a:solidFill>
                <a:latin typeface="JetBrains Mono"/>
              </a:rPr>
              <a:t>${var}</a:t>
            </a:r>
            <a:r>
              <a:rPr lang="fr-FR" altLang="fr-FR" sz="1000" dirty="0">
                <a:solidFill>
                  <a:srgbClr val="9876AA"/>
                </a:solidFill>
                <a:latin typeface="JetBrains Mono"/>
              </a:rPr>
              <a:t>   </a:t>
            </a:r>
            <a:br>
              <a:rPr lang="fr-FR" altLang="fr-FR" sz="1000" dirty="0">
                <a:solidFill>
                  <a:srgbClr val="A9B7C6"/>
                </a:solidFill>
                <a:latin typeface="JetBrains Mono"/>
              </a:rPr>
            </a:br>
            <a:r>
              <a:rPr lang="fr-FR" altLang="fr-FR" sz="1000" dirty="0">
                <a:solidFill>
                  <a:srgbClr val="CC7832"/>
                </a:solidFill>
                <a:latin typeface="JetBrains Mono"/>
              </a:rPr>
              <a:t>END</a:t>
            </a:r>
          </a:p>
        </p:txBody>
      </p:sp>
      <p:sp>
        <p:nvSpPr>
          <p:cNvPr id="7" name="Rectangle 6">
            <a:extLst>
              <a:ext uri="{FF2B5EF4-FFF2-40B4-BE49-F238E27FC236}">
                <a16:creationId xmlns:a16="http://schemas.microsoft.com/office/drawing/2014/main" id="{A69E26E5-2DA5-46D1-1898-B0F4FAE5264F}"/>
              </a:ext>
            </a:extLst>
          </p:cNvPr>
          <p:cNvSpPr>
            <a:spLocks noChangeArrowheads="1"/>
          </p:cNvSpPr>
          <p:nvPr/>
        </p:nvSpPr>
        <p:spPr bwMode="auto">
          <a:xfrm>
            <a:off x="6005736" y="2445837"/>
            <a:ext cx="5184576"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Documentation   </a:t>
            </a:r>
            <a:r>
              <a:rPr lang="fr-FR" altLang="fr-FR" sz="1000" i="1" dirty="0">
                <a:solidFill>
                  <a:srgbClr val="629755"/>
                </a:solidFill>
                <a:latin typeface="JetBrains Mono"/>
              </a:rPr>
              <a:t>Boucle jusqu’à ce que la variable soit égale à 10 ou ait atteint une limite</a:t>
            </a:r>
            <a:endParaRPr lang="fr-FR" altLang="fr-FR" sz="1000" dirty="0">
              <a:solidFill>
                <a:srgbClr val="CC7832"/>
              </a:solidFill>
              <a:latin typeface="JetBrains Mono"/>
            </a:endParaRPr>
          </a:p>
          <a:p>
            <a:pPr eaLnBrk="0" fontAlgn="base" hangingPunct="0">
              <a:spcBef>
                <a:spcPct val="0"/>
              </a:spcBef>
              <a:spcAft>
                <a:spcPct val="0"/>
              </a:spcAft>
            </a:pPr>
            <a:r>
              <a:rPr lang="fr-FR" altLang="fr-FR" sz="1000" dirty="0">
                <a:solidFill>
                  <a:srgbClr val="CC7832"/>
                </a:solidFill>
                <a:latin typeface="JetBrains Mono"/>
              </a:rPr>
              <a:t>WHILE </a:t>
            </a:r>
            <a:r>
              <a:rPr lang="fr-FR" altLang="fr-FR" sz="1000" dirty="0">
                <a:solidFill>
                  <a:srgbClr val="FFC66D"/>
                </a:solidFill>
                <a:latin typeface="JetBrains Mono"/>
              </a:rPr>
              <a:t>    </a:t>
            </a:r>
            <a:r>
              <a:rPr lang="fr-FR" altLang="fr-FR" sz="1000" dirty="0">
                <a:solidFill>
                  <a:srgbClr val="9876AA"/>
                </a:solidFill>
                <a:latin typeface="JetBrains Mono"/>
              </a:rPr>
              <a:t>${var} </a:t>
            </a:r>
            <a:r>
              <a:rPr lang="fr-FR" altLang="fr-FR" sz="1000" dirty="0">
                <a:solidFill>
                  <a:srgbClr val="A9B7C6"/>
                </a:solidFill>
                <a:latin typeface="JetBrains Mono"/>
              </a:rPr>
              <a:t>!= 10   </a:t>
            </a:r>
            <a:r>
              <a:rPr kumimoji="0" lang="fr-FR" altLang="fr-FR" sz="1000" b="0" i="0" u="none" strike="noStrike" cap="none" normalizeH="0" baseline="0" dirty="0">
                <a:ln>
                  <a:noFill/>
                </a:ln>
                <a:solidFill>
                  <a:srgbClr val="6897BB"/>
                </a:solidFill>
                <a:effectLst/>
                <a:latin typeface="JetBrains Mono"/>
              </a:rPr>
              <a:t>limit</a:t>
            </a:r>
            <a:r>
              <a:rPr kumimoji="0" lang="fr-FR" altLang="fr-FR" sz="1000" b="0" i="0" u="none" strike="noStrike" cap="none" normalizeH="0" baseline="0" dirty="0">
                <a:ln>
                  <a:noFill/>
                </a:ln>
                <a:solidFill>
                  <a:srgbClr val="A9B7C6"/>
                </a:solidFill>
                <a:effectLst/>
                <a:latin typeface="JetBrains Mono"/>
              </a:rPr>
              <a:t>=100 / 10 seconds / NONE</a:t>
            </a:r>
            <a:endParaRPr lang="fr-FR" altLang="fr-FR" sz="1000" dirty="0">
              <a:solidFill>
                <a:srgbClr val="9876AA"/>
              </a:solidFill>
              <a:latin typeface="JetBrains Mono"/>
            </a:endParaRPr>
          </a:p>
          <a:p>
            <a:pPr eaLnBrk="0" fontAlgn="base" hangingPunct="0">
              <a:spcBef>
                <a:spcPct val="0"/>
              </a:spcBef>
              <a:spcAft>
                <a:spcPct val="0"/>
              </a:spcAft>
            </a:pPr>
            <a:r>
              <a:rPr lang="fr-FR" altLang="fr-FR" sz="1000" dirty="0">
                <a:solidFill>
                  <a:srgbClr val="A9B7C6"/>
                </a:solidFill>
                <a:latin typeface="JetBrains Mono"/>
              </a:rPr>
              <a:t>    </a:t>
            </a:r>
            <a:r>
              <a:rPr lang="fr-FR" altLang="fr-FR" sz="1000" dirty="0">
                <a:solidFill>
                  <a:srgbClr val="BBB529"/>
                </a:solidFill>
                <a:latin typeface="JetBrains Mono"/>
              </a:rPr>
              <a:t>Do Something</a:t>
            </a:r>
            <a:r>
              <a:rPr lang="en-US" altLang="fr-FR" sz="1000" dirty="0">
                <a:solidFill>
                  <a:srgbClr val="A9B7C6"/>
                </a:solidFill>
                <a:latin typeface="JetBrains Mono"/>
              </a:rPr>
              <a:t> </a:t>
            </a:r>
            <a:r>
              <a:rPr lang="en-US" altLang="fr-FR" sz="1000" dirty="0">
                <a:solidFill>
                  <a:srgbClr val="9876AA"/>
                </a:solidFill>
                <a:latin typeface="JetBrains Mono"/>
              </a:rPr>
              <a:t>${var}</a:t>
            </a:r>
            <a:r>
              <a:rPr lang="fr-FR" altLang="fr-FR" sz="1000" dirty="0">
                <a:solidFill>
                  <a:srgbClr val="9876AA"/>
                </a:solidFill>
                <a:latin typeface="JetBrains Mono"/>
              </a:rPr>
              <a:t>   </a:t>
            </a:r>
            <a:br>
              <a:rPr lang="fr-FR" altLang="fr-FR" sz="1000" dirty="0">
                <a:solidFill>
                  <a:srgbClr val="A9B7C6"/>
                </a:solidFill>
                <a:latin typeface="JetBrains Mono"/>
              </a:rPr>
            </a:br>
            <a:r>
              <a:rPr lang="fr-FR" altLang="fr-FR" sz="1000" dirty="0">
                <a:solidFill>
                  <a:srgbClr val="CC7832"/>
                </a:solidFill>
                <a:latin typeface="JetBrains Mono"/>
              </a:rPr>
              <a:t>END</a:t>
            </a:r>
          </a:p>
        </p:txBody>
      </p:sp>
    </p:spTree>
    <p:extLst>
      <p:ext uri="{BB962C8B-B14F-4D97-AF65-F5344CB8AC3E}">
        <p14:creationId xmlns:p14="http://schemas.microsoft.com/office/powerpoint/2010/main" val="929446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77007" y="521121"/>
            <a:ext cx="9840236" cy="99032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La librairie String</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Commandes utiles de la librairie String</a:t>
            </a:r>
            <a:endParaRPr lang="fr-FR" dirty="0"/>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147122" y="1628799"/>
            <a:ext cx="9840236" cy="485758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Diviser une chaîne de caractères en sous-chaînes en utilisant un délimiteur. Exemple avec le délimiteur Espace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Wingdings" panose="05000000000000000000" pitchFamily="2" charset="2"/>
              <a:buChar char="q"/>
            </a:pPr>
            <a:r>
              <a:rPr lang="fr-FR" dirty="0"/>
              <a:t>Récupérer une sous-chaîne de caractères en utilisant un indice de début de fin spécifiés. Exemple avec une chaîne de caractères dont on souhaite les caractères 3 à 5 (ici llo en résultat):</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Convertir une chaîne de caractères en majuscules / minuscules. Exemple avec une chaîne passée en majuscules puis en minuscules :</a:t>
            </a:r>
          </a:p>
          <a:p>
            <a:pPr marL="285750" indent="-285750">
              <a:buFont typeface="Wingdings" panose="05000000000000000000" pitchFamily="2" charset="2"/>
              <a:buChar char="q"/>
            </a:pPr>
            <a:endParaRPr lang="fr-FR" dirty="0">
              <a:highlight>
                <a:srgbClr val="FFFF00"/>
              </a:highlight>
            </a:endParaRPr>
          </a:p>
        </p:txBody>
      </p:sp>
      <p:sp>
        <p:nvSpPr>
          <p:cNvPr id="2" name="Rectangle 1">
            <a:extLst>
              <a:ext uri="{FF2B5EF4-FFF2-40B4-BE49-F238E27FC236}">
                <a16:creationId xmlns:a16="http://schemas.microsoft.com/office/drawing/2014/main" id="{B2D68079-85A3-654D-AA9A-03890409EB62}"/>
              </a:ext>
            </a:extLst>
          </p:cNvPr>
          <p:cNvSpPr>
            <a:spLocks noChangeArrowheads="1"/>
          </p:cNvSpPr>
          <p:nvPr/>
        </p:nvSpPr>
        <p:spPr bwMode="auto">
          <a:xfrm>
            <a:off x="2423051" y="2120615"/>
            <a:ext cx="305983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9876AA"/>
                </a:solidFill>
                <a:effectLst/>
                <a:latin typeface="JetBrains Mono"/>
              </a:rPr>
              <a:t>${texte}</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Set Variable  </a:t>
            </a:r>
            <a:r>
              <a:rPr kumimoji="0" lang="fr-FR" altLang="fr-FR" sz="1000" b="0" i="0" u="none" strike="noStrike" cap="none" normalizeH="0" baseline="0" dirty="0">
                <a:ln>
                  <a:noFill/>
                </a:ln>
                <a:solidFill>
                  <a:srgbClr val="A9B7C6"/>
                </a:solidFill>
                <a:effectLst/>
                <a:latin typeface="JetBrains Mono"/>
              </a:rPr>
              <a:t>1 2 3 4 5 6 7 8 9</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9876AA"/>
                </a:solidFill>
                <a:effectLst/>
                <a:latin typeface="JetBrains Mono"/>
              </a:rPr>
              <a:t>@{liste}</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Split String  </a:t>
            </a:r>
            <a:r>
              <a:rPr kumimoji="0" lang="fr-FR" altLang="fr-FR" sz="1000" b="0" i="0" u="none" strike="noStrike" cap="none" normalizeH="0" baseline="0" dirty="0">
                <a:ln>
                  <a:noFill/>
                </a:ln>
                <a:solidFill>
                  <a:srgbClr val="9876AA"/>
                </a:solidFill>
                <a:effectLst/>
                <a:latin typeface="JetBrains Mono"/>
              </a:rPr>
              <a:t>${texte} ${SPACE}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41CC354F-71F8-6D72-7500-AED750282B49}"/>
              </a:ext>
            </a:extLst>
          </p:cNvPr>
          <p:cNvSpPr>
            <a:spLocks noChangeArrowheads="1"/>
          </p:cNvSpPr>
          <p:nvPr/>
        </p:nvSpPr>
        <p:spPr bwMode="auto">
          <a:xfrm>
            <a:off x="2423051" y="3433868"/>
            <a:ext cx="305983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9876AA"/>
                </a:solidFill>
                <a:effectLst/>
                <a:latin typeface="JetBrains Mono"/>
              </a:rPr>
              <a:t>${texte}</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Set Variable    </a:t>
            </a:r>
            <a:r>
              <a:rPr kumimoji="0" lang="fr-FR" altLang="fr-FR" sz="1000" b="0" i="0" u="none" strike="noStrike" cap="none" normalizeH="0" baseline="0" dirty="0">
                <a:ln>
                  <a:noFill/>
                </a:ln>
                <a:solidFill>
                  <a:srgbClr val="A9B7C6"/>
                </a:solidFill>
                <a:effectLst/>
                <a:latin typeface="JetBrains Mono"/>
              </a:rPr>
              <a:t>Hello world!</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9876AA"/>
                </a:solidFill>
                <a:effectLst/>
                <a:latin typeface="JetBrains Mono"/>
              </a:rPr>
              <a:t>${3rd to 5th} </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Get Substring  </a:t>
            </a:r>
            <a:r>
              <a:rPr kumimoji="0" lang="fr-FR" altLang="fr-FR" sz="1000" b="0" i="0" u="none" strike="noStrike" cap="none" normalizeH="0" baseline="0" dirty="0">
                <a:ln>
                  <a:noFill/>
                </a:ln>
                <a:solidFill>
                  <a:srgbClr val="9876AA"/>
                </a:solidFill>
                <a:effectLst/>
                <a:latin typeface="JetBrains Mono"/>
              </a:rPr>
              <a:t>${texte}   </a:t>
            </a:r>
            <a:r>
              <a:rPr kumimoji="0" lang="fr-FR" altLang="fr-FR" sz="1000" b="0" i="0" u="none" strike="noStrike" cap="none" normalizeH="0" baseline="0" dirty="0">
                <a:ln>
                  <a:noFill/>
                </a:ln>
                <a:solidFill>
                  <a:srgbClr val="A9B7C6"/>
                </a:solidFill>
                <a:effectLst/>
                <a:latin typeface="JetBrains Mono"/>
              </a:rPr>
              <a:t>2   5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57CDD1C0-70C7-000A-1D03-81F6E851C6C1}"/>
              </a:ext>
            </a:extLst>
          </p:cNvPr>
          <p:cNvSpPr>
            <a:spLocks noChangeArrowheads="1"/>
          </p:cNvSpPr>
          <p:nvPr/>
        </p:nvSpPr>
        <p:spPr bwMode="auto">
          <a:xfrm>
            <a:off x="2423051" y="4711651"/>
            <a:ext cx="3059832"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9876AA"/>
                </a:solidFill>
                <a:effectLst/>
                <a:latin typeface="JetBrains Mono"/>
              </a:rPr>
              <a:t>${uppercase}</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Convert To Upper Case    </a:t>
            </a:r>
            <a:r>
              <a:rPr kumimoji="0" lang="fr-FR" altLang="fr-FR" sz="1000" b="0" i="0" u="none" strike="noStrike" cap="none" normalizeH="0" baseline="0" dirty="0">
                <a:ln>
                  <a:noFill/>
                </a:ln>
                <a:solidFill>
                  <a:srgbClr val="9876AA"/>
                </a:solidFill>
                <a:effectLst/>
                <a:latin typeface="JetBrains Mono"/>
              </a:rPr>
              <a:t>${texte}</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BBB529"/>
                </a:solidFill>
                <a:effectLst/>
                <a:latin typeface="JetBrains Mono"/>
              </a:rPr>
              <a:t>Log To Console    </a:t>
            </a:r>
            <a:r>
              <a:rPr kumimoji="0" lang="fr-FR" altLang="fr-FR" sz="1000" b="0" i="0" u="none" strike="noStrike" cap="none" normalizeH="0" baseline="0" dirty="0">
                <a:ln>
                  <a:noFill/>
                </a:ln>
                <a:solidFill>
                  <a:srgbClr val="9876AA"/>
                </a:solidFill>
                <a:effectLst/>
                <a:latin typeface="JetBrains Mono"/>
              </a:rPr>
              <a:t>${uppercase}</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${lowercase}</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Convert To Lower Case    </a:t>
            </a:r>
            <a:r>
              <a:rPr kumimoji="0" lang="fr-FR" altLang="fr-FR" sz="1000" b="0" i="0" u="none" strike="noStrike" cap="none" normalizeH="0" baseline="0" dirty="0">
                <a:ln>
                  <a:noFill/>
                </a:ln>
                <a:solidFill>
                  <a:srgbClr val="9876AA"/>
                </a:solidFill>
                <a:effectLst/>
                <a:latin typeface="JetBrains Mono"/>
              </a:rPr>
              <a:t>${texte}</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BBB529"/>
                </a:solidFill>
                <a:effectLst/>
                <a:latin typeface="JetBrains Mono"/>
              </a:rPr>
              <a:t>Log To Console    </a:t>
            </a:r>
            <a:r>
              <a:rPr kumimoji="0" lang="fr-FR" altLang="fr-FR" sz="1000" b="0" i="0" u="none" strike="noStrike" cap="none" normalizeH="0" baseline="0" dirty="0">
                <a:ln>
                  <a:noFill/>
                </a:ln>
                <a:solidFill>
                  <a:srgbClr val="9876AA"/>
                </a:solidFill>
                <a:effectLst/>
                <a:latin typeface="JetBrains Mono"/>
              </a:rPr>
              <a:t>${lowercase}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0771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Rectangle 5"/>
          <p:cNvSpPr/>
          <p:nvPr/>
        </p:nvSpPr>
        <p:spPr>
          <a:xfrm>
            <a:off x="4439816" y="277090"/>
            <a:ext cx="7348115"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384032" y="749115"/>
            <a:ext cx="4322618" cy="707886"/>
          </a:xfrm>
          <a:prstGeom prst="rect">
            <a:avLst/>
          </a:prstGeom>
          <a:noFill/>
        </p:spPr>
        <p:txBody>
          <a:bodyPr wrap="square" rtlCol="0">
            <a:spAutoFit/>
          </a:bodyPr>
          <a:lstStyle/>
          <a:p>
            <a:r>
              <a:rPr lang="fr-FR" sz="4000" b="1" dirty="0">
                <a:latin typeface="Arial Black" charset="0"/>
                <a:ea typeface="Arial Black" charset="0"/>
                <a:cs typeface="Arial Black" charset="0"/>
              </a:rPr>
              <a:t>#EXERCICE 2</a:t>
            </a:r>
          </a:p>
        </p:txBody>
      </p:sp>
      <p:sp>
        <p:nvSpPr>
          <p:cNvPr id="9" name="ZoneTexte 8"/>
          <p:cNvSpPr txBox="1"/>
          <p:nvPr/>
        </p:nvSpPr>
        <p:spPr>
          <a:xfrm>
            <a:off x="4655840" y="1495279"/>
            <a:ext cx="6809627" cy="615553"/>
          </a:xfrm>
          <a:prstGeom prst="rect">
            <a:avLst/>
          </a:prstGeom>
          <a:noFill/>
        </p:spPr>
        <p:txBody>
          <a:bodyPr wrap="square" lIns="0" tIns="0" rIns="0" bIns="0" rtlCol="0">
            <a:spAutoFit/>
          </a:bodyPr>
          <a:lstStyle/>
          <a:p>
            <a:r>
              <a:rPr lang="fr-FR" sz="2000" dirty="0"/>
              <a:t>Vérifier que les noms de menus sont bien tous présents et conformes à une liste donnée.</a:t>
            </a:r>
          </a:p>
        </p:txBody>
      </p:sp>
    </p:spTree>
    <p:extLst>
      <p:ext uri="{BB962C8B-B14F-4D97-AF65-F5344CB8AC3E}">
        <p14:creationId xmlns:p14="http://schemas.microsoft.com/office/powerpoint/2010/main" val="2138735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77007" y="521121"/>
            <a:ext cx="9840236" cy="99032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La librairie DateTime</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Commandes utiles de la librairie DateTime</a:t>
            </a:r>
            <a:endParaRPr lang="fr-FR" dirty="0"/>
          </a:p>
        </p:txBody>
      </p:sp>
      <p:sp>
        <p:nvSpPr>
          <p:cNvPr id="9" name="Espace réservé du texte 3">
            <a:extLst>
              <a:ext uri="{FF2B5EF4-FFF2-40B4-BE49-F238E27FC236}">
                <a16:creationId xmlns:a16="http://schemas.microsoft.com/office/drawing/2014/main" id="{42B5AF85-FEFD-504E-87D7-74B57CF8FD78}"/>
              </a:ext>
            </a:extLst>
          </p:cNvPr>
          <p:cNvSpPr txBox="1">
            <a:spLocks/>
          </p:cNvSpPr>
          <p:nvPr/>
        </p:nvSpPr>
        <p:spPr>
          <a:xfrm>
            <a:off x="2147122" y="1628799"/>
            <a:ext cx="9840236" cy="485758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t>Récupérer la date actuelle à un format souhaité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Wingdings" panose="05000000000000000000" pitchFamily="2" charset="2"/>
              <a:buChar char="q"/>
            </a:pPr>
            <a:r>
              <a:rPr lang="fr-FR" dirty="0"/>
              <a:t>Convertir une date dans un format souhaité :</a:t>
            </a:r>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r>
              <a:rPr lang="fr-FR" dirty="0"/>
              <a:t>Modifier une date en y ajoutant une valeur (ex : une minute) :</a:t>
            </a:r>
          </a:p>
          <a:p>
            <a:pPr marL="285750" indent="-285750">
              <a:buFont typeface="Wingdings" panose="05000000000000000000" pitchFamily="2" charset="2"/>
              <a:buChar char="q"/>
            </a:pPr>
            <a:endParaRPr lang="fr-FR" dirty="0">
              <a:highlight>
                <a:srgbClr val="FFFF00"/>
              </a:highlight>
            </a:endParaRPr>
          </a:p>
        </p:txBody>
      </p:sp>
      <p:sp>
        <p:nvSpPr>
          <p:cNvPr id="5" name="Rectangle 1">
            <a:extLst>
              <a:ext uri="{FF2B5EF4-FFF2-40B4-BE49-F238E27FC236}">
                <a16:creationId xmlns:a16="http://schemas.microsoft.com/office/drawing/2014/main" id="{056FFCD6-9A64-27A0-85AF-88A02AFB75B2}"/>
              </a:ext>
            </a:extLst>
          </p:cNvPr>
          <p:cNvSpPr>
            <a:spLocks noChangeArrowheads="1"/>
          </p:cNvSpPr>
          <p:nvPr/>
        </p:nvSpPr>
        <p:spPr bwMode="auto">
          <a:xfrm>
            <a:off x="2423051" y="1963061"/>
            <a:ext cx="530391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9876AA"/>
                </a:solidFill>
                <a:effectLst/>
                <a:latin typeface="JetBrains Mono"/>
              </a:rPr>
              <a:t>${current_date}</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Get Current Date </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6897BB"/>
                </a:solidFill>
                <a:effectLst/>
                <a:latin typeface="JetBrains Mono"/>
              </a:rPr>
              <a:t>result_format</a:t>
            </a:r>
            <a:r>
              <a:rPr kumimoji="0" lang="fr-FR" altLang="fr-FR" sz="1000" b="0" i="0" u="none" strike="noStrike" cap="none" normalizeH="0" baseline="0" dirty="0">
                <a:ln>
                  <a:noFill/>
                </a:ln>
                <a:solidFill>
                  <a:srgbClr val="A9B7C6"/>
                </a:solidFill>
                <a:effectLst/>
                <a:latin typeface="JetBrains Mono"/>
              </a:rPr>
              <a:t>=%d/%m/%Y %H:%M:%S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BBB529"/>
                </a:solidFill>
                <a:effectLst/>
                <a:latin typeface="JetBrains Mono"/>
              </a:rPr>
              <a:t>Log To Console    </a:t>
            </a:r>
            <a:r>
              <a:rPr kumimoji="0" lang="fr-FR" altLang="fr-FR" sz="1000" b="0" i="0" u="none" strike="noStrike" cap="none" normalizeH="0" baseline="0" dirty="0">
                <a:ln>
                  <a:noFill/>
                </a:ln>
                <a:solidFill>
                  <a:srgbClr val="A9B7C6"/>
                </a:solidFill>
                <a:effectLst/>
                <a:latin typeface="JetBrains Mono"/>
              </a:rPr>
              <a:t>Date et heure actuelle : </a:t>
            </a:r>
            <a:r>
              <a:rPr kumimoji="0" lang="fr-FR" altLang="fr-FR" sz="1000" b="0" i="0" u="none" strike="noStrike" cap="none" normalizeH="0" baseline="0" dirty="0">
                <a:ln>
                  <a:noFill/>
                </a:ln>
                <a:solidFill>
                  <a:srgbClr val="9876AA"/>
                </a:solidFill>
                <a:effectLst/>
                <a:latin typeface="JetBrains Mono"/>
              </a:rPr>
              <a:t>${current_date}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13146314-7786-26EF-C7C2-DE90BA6E679D}"/>
              </a:ext>
            </a:extLst>
          </p:cNvPr>
          <p:cNvSpPr>
            <a:spLocks noChangeArrowheads="1"/>
          </p:cNvSpPr>
          <p:nvPr/>
        </p:nvSpPr>
        <p:spPr bwMode="auto">
          <a:xfrm>
            <a:off x="2423051" y="3028890"/>
            <a:ext cx="7176120"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9876AA"/>
                </a:solidFill>
                <a:effectLst/>
                <a:latin typeface="JetBrains Mono"/>
              </a:rPr>
              <a:t>${converted_date}</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Convert Date    </a:t>
            </a:r>
            <a:r>
              <a:rPr kumimoji="0" lang="fr-FR" altLang="fr-FR" sz="1000" b="0" i="0" u="none" strike="noStrike" cap="none" normalizeH="0" baseline="0" dirty="0">
                <a:ln>
                  <a:noFill/>
                </a:ln>
                <a:solidFill>
                  <a:srgbClr val="9876AA"/>
                </a:solidFill>
                <a:effectLst/>
                <a:latin typeface="JetBrains Mono"/>
              </a:rPr>
              <a:t>${current_date}    </a:t>
            </a:r>
            <a:r>
              <a:rPr kumimoji="0" lang="fr-FR" altLang="fr-FR" sz="1000" b="0" i="0" u="none" strike="noStrike" cap="none" normalizeH="0" baseline="0" dirty="0">
                <a:ln>
                  <a:noFill/>
                </a:ln>
                <a:solidFill>
                  <a:srgbClr val="6897BB"/>
                </a:solidFill>
                <a:effectLst/>
                <a:latin typeface="JetBrains Mono"/>
              </a:rPr>
              <a:t>result_format</a:t>
            </a:r>
            <a:r>
              <a:rPr kumimoji="0" lang="fr-FR" altLang="fr-FR" sz="1000" b="0" i="0" u="none" strike="noStrike" cap="none" normalizeH="0" baseline="0" dirty="0">
                <a:ln>
                  <a:noFill/>
                </a:ln>
                <a:solidFill>
                  <a:srgbClr val="A9B7C6"/>
                </a:solidFill>
                <a:effectLst/>
                <a:latin typeface="JetBrains Mono"/>
              </a:rPr>
              <a:t>=%d %b %Y %I:%M %p      </a:t>
            </a:r>
            <a:r>
              <a:rPr kumimoji="0" lang="fr-FR" altLang="fr-FR" sz="1000" b="0" i="0" u="none" strike="noStrike" cap="none" normalizeH="0" baseline="0" dirty="0">
                <a:ln>
                  <a:noFill/>
                </a:ln>
                <a:solidFill>
                  <a:srgbClr val="6897BB"/>
                </a:solidFill>
                <a:effectLst/>
                <a:latin typeface="JetBrains Mono"/>
              </a:rPr>
              <a:t>date_format</a:t>
            </a:r>
            <a:r>
              <a:rPr kumimoji="0" lang="fr-FR" altLang="fr-FR" sz="1000" b="0" i="0" u="none" strike="noStrike" cap="none" normalizeH="0" baseline="0" dirty="0">
                <a:ln>
                  <a:noFill/>
                </a:ln>
                <a:solidFill>
                  <a:srgbClr val="A9B7C6"/>
                </a:solidFill>
                <a:effectLst/>
                <a:latin typeface="JetBrains Mono"/>
              </a:rPr>
              <a:t>=%d/%m/%Y %H:%M:%S</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BBB529"/>
                </a:solidFill>
                <a:effectLst/>
                <a:latin typeface="JetBrains Mono"/>
              </a:rPr>
              <a:t>Log To Console    </a:t>
            </a:r>
            <a:r>
              <a:rPr kumimoji="0" lang="fr-FR" altLang="fr-FR" sz="1000" b="0" i="0" u="none" strike="noStrike" cap="none" normalizeH="0" baseline="0" dirty="0">
                <a:ln>
                  <a:noFill/>
                </a:ln>
                <a:solidFill>
                  <a:srgbClr val="A9B7C6"/>
                </a:solidFill>
                <a:effectLst/>
                <a:latin typeface="JetBrains Mono"/>
              </a:rPr>
              <a:t>Date et heure convertie : </a:t>
            </a:r>
            <a:r>
              <a:rPr kumimoji="0" lang="fr-FR" altLang="fr-FR" sz="1000" b="0" i="0" u="none" strike="noStrike" cap="none" normalizeH="0" baseline="0" dirty="0">
                <a:ln>
                  <a:noFill/>
                </a:ln>
                <a:solidFill>
                  <a:srgbClr val="9876AA"/>
                </a:solidFill>
                <a:effectLst/>
                <a:latin typeface="JetBrains Mono"/>
              </a:rPr>
              <a:t>${converted_date}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A215B881-075D-8B45-8596-870BB55F7B3E}"/>
              </a:ext>
            </a:extLst>
          </p:cNvPr>
          <p:cNvSpPr>
            <a:spLocks noChangeArrowheads="1"/>
          </p:cNvSpPr>
          <p:nvPr/>
        </p:nvSpPr>
        <p:spPr bwMode="auto">
          <a:xfrm>
            <a:off x="2423051" y="4094720"/>
            <a:ext cx="7428637"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9876AA"/>
                </a:solidFill>
                <a:effectLst/>
                <a:latin typeface="JetBrains Mono"/>
              </a:rPr>
              <a:t>${date} </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Add Time To Date   </a:t>
            </a:r>
            <a:r>
              <a:rPr kumimoji="0" lang="fr-FR" altLang="fr-FR" sz="1000" b="0" i="0" u="none" strike="noStrike" cap="none" normalizeH="0" baseline="0" dirty="0">
                <a:ln>
                  <a:noFill/>
                </a:ln>
                <a:solidFill>
                  <a:srgbClr val="9876AA"/>
                </a:solidFill>
                <a:effectLst/>
                <a:latin typeface="JetBrains Mono"/>
              </a:rPr>
              <a:t>${current_datetime}    </a:t>
            </a:r>
            <a:r>
              <a:rPr kumimoji="0" lang="fr-FR" altLang="fr-FR" sz="1000" b="0" i="0" u="none" strike="noStrike" cap="none" normalizeH="0" baseline="0" dirty="0">
                <a:ln>
                  <a:noFill/>
                </a:ln>
                <a:solidFill>
                  <a:srgbClr val="A9B7C6"/>
                </a:solidFill>
                <a:effectLst/>
                <a:latin typeface="JetBrains Mono"/>
              </a:rPr>
              <a:t>1 minute    </a:t>
            </a:r>
            <a:r>
              <a:rPr kumimoji="0" lang="fr-FR" altLang="fr-FR" sz="1000" b="0" i="0" u="none" strike="noStrike" cap="none" normalizeH="0" baseline="0" dirty="0">
                <a:ln>
                  <a:noFill/>
                </a:ln>
                <a:solidFill>
                  <a:srgbClr val="6897BB"/>
                </a:solidFill>
                <a:effectLst/>
                <a:latin typeface="JetBrains Mono"/>
              </a:rPr>
              <a:t>date_format</a:t>
            </a:r>
            <a:r>
              <a:rPr kumimoji="0" lang="fr-FR" altLang="fr-FR" sz="1000" b="0" i="0" u="none" strike="noStrike" cap="none" normalizeH="0" baseline="0" dirty="0">
                <a:ln>
                  <a:noFill/>
                </a:ln>
                <a:solidFill>
                  <a:srgbClr val="A9B7C6"/>
                </a:solidFill>
                <a:effectLst/>
                <a:latin typeface="JetBrains Mono"/>
              </a:rPr>
              <a:t>=%d %b %Y %I:%M %p   </a:t>
            </a:r>
            <a:r>
              <a:rPr kumimoji="0" lang="fr-FR" altLang="fr-FR" sz="1000" b="0" i="0" u="none" strike="noStrike" cap="none" normalizeH="0" baseline="0" dirty="0">
                <a:ln>
                  <a:noFill/>
                </a:ln>
                <a:solidFill>
                  <a:srgbClr val="6897BB"/>
                </a:solidFill>
                <a:effectLst/>
                <a:latin typeface="JetBrains Mono"/>
              </a:rPr>
              <a:t>result_format</a:t>
            </a:r>
            <a:r>
              <a:rPr kumimoji="0" lang="fr-FR" altLang="fr-FR" sz="1000" b="0" i="0" u="none" strike="noStrike" cap="none" normalizeH="0" baseline="0" dirty="0">
                <a:ln>
                  <a:noFill/>
                </a:ln>
                <a:solidFill>
                  <a:srgbClr val="A9B7C6"/>
                </a:solidFill>
                <a:effectLst/>
                <a:latin typeface="JetBrains Mono"/>
              </a:rPr>
              <a:t>=%d-%m-%Y %H:%M:%S</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BBB529"/>
                </a:solidFill>
                <a:effectLst/>
                <a:latin typeface="JetBrains Mono"/>
              </a:rPr>
              <a:t>Log To Console    </a:t>
            </a:r>
            <a:r>
              <a:rPr kumimoji="0" lang="fr-FR" altLang="fr-FR" sz="1000" b="0" i="0" u="none" strike="noStrike" cap="none" normalizeH="0" baseline="0" dirty="0">
                <a:ln>
                  <a:noFill/>
                </a:ln>
                <a:solidFill>
                  <a:srgbClr val="A9B7C6"/>
                </a:solidFill>
                <a:effectLst/>
                <a:latin typeface="JetBrains Mono"/>
              </a:rPr>
              <a:t>Date et heure incrementee : </a:t>
            </a:r>
            <a:r>
              <a:rPr kumimoji="0" lang="fr-FR" altLang="fr-FR" sz="1000" b="0" i="0" u="none" strike="noStrike" cap="none" normalizeH="0" baseline="0" dirty="0">
                <a:ln>
                  <a:noFill/>
                </a:ln>
                <a:solidFill>
                  <a:srgbClr val="9876AA"/>
                </a:solidFill>
                <a:effectLst/>
                <a:latin typeface="JetBrains Mono"/>
              </a:rPr>
              <a:t>${date}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1901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Rectangle 5"/>
          <p:cNvSpPr/>
          <p:nvPr/>
        </p:nvSpPr>
        <p:spPr>
          <a:xfrm>
            <a:off x="4439816" y="277090"/>
            <a:ext cx="7348115"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384032" y="749115"/>
            <a:ext cx="4322618" cy="707886"/>
          </a:xfrm>
          <a:prstGeom prst="rect">
            <a:avLst/>
          </a:prstGeom>
          <a:noFill/>
        </p:spPr>
        <p:txBody>
          <a:bodyPr wrap="square" rtlCol="0">
            <a:spAutoFit/>
          </a:bodyPr>
          <a:lstStyle/>
          <a:p>
            <a:r>
              <a:rPr lang="fr-FR" sz="4000" b="1" dirty="0">
                <a:latin typeface="Arial Black" charset="0"/>
                <a:ea typeface="Arial Black" charset="0"/>
                <a:cs typeface="Arial Black" charset="0"/>
              </a:rPr>
              <a:t>#EXERCICE 3</a:t>
            </a:r>
          </a:p>
        </p:txBody>
      </p:sp>
      <p:sp>
        <p:nvSpPr>
          <p:cNvPr id="9" name="ZoneTexte 8"/>
          <p:cNvSpPr txBox="1"/>
          <p:nvPr/>
        </p:nvSpPr>
        <p:spPr>
          <a:xfrm>
            <a:off x="4655840" y="1495279"/>
            <a:ext cx="6809627" cy="2769989"/>
          </a:xfrm>
          <a:prstGeom prst="rect">
            <a:avLst/>
          </a:prstGeom>
          <a:noFill/>
        </p:spPr>
        <p:txBody>
          <a:bodyPr wrap="square" lIns="0" tIns="0" rIns="0" bIns="0" rtlCol="0">
            <a:spAutoFit/>
          </a:bodyPr>
          <a:lstStyle/>
          <a:p>
            <a:pPr marL="342900" indent="-342900">
              <a:buFont typeface="Wingdings" panose="05000000000000000000" pitchFamily="2" charset="2"/>
              <a:buChar char="q"/>
            </a:pPr>
            <a:r>
              <a:rPr lang="fr-FR" sz="2000" dirty="0"/>
              <a:t>Cliquer sur le menu My Info puis modifier le nom et le prénom de l’utilisateur seulement s’ils ne correspondent pas aux valeurs attendues</a:t>
            </a:r>
          </a:p>
          <a:p>
            <a:pPr marL="342900" indent="-342900">
              <a:buFont typeface="Wingdings" panose="05000000000000000000" pitchFamily="2" charset="2"/>
              <a:buChar char="q"/>
            </a:pPr>
            <a:r>
              <a:rPr lang="fr-FR" sz="2000" dirty="0"/>
              <a:t>Renseigner la date du jour dans le champ License Expiry Date</a:t>
            </a:r>
          </a:p>
          <a:p>
            <a:pPr marL="342900" indent="-342900">
              <a:buFont typeface="Wingdings" panose="05000000000000000000" pitchFamily="2" charset="2"/>
              <a:buChar char="q"/>
            </a:pPr>
            <a:r>
              <a:rPr lang="fr-FR" sz="2000" dirty="0"/>
              <a:t>Sauvegarder les changements et vérifier le message de confirmation</a:t>
            </a:r>
          </a:p>
          <a:p>
            <a:endParaRPr lang="fr-FR" sz="2000" dirty="0"/>
          </a:p>
          <a:p>
            <a:r>
              <a:rPr lang="fr-FR" sz="2000" dirty="0"/>
              <a:t>       </a:t>
            </a:r>
          </a:p>
        </p:txBody>
      </p:sp>
    </p:spTree>
    <p:extLst>
      <p:ext uri="{BB962C8B-B14F-4D97-AF65-F5344CB8AC3E}">
        <p14:creationId xmlns:p14="http://schemas.microsoft.com/office/powerpoint/2010/main" val="2526907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06</a:t>
            </a:r>
          </a:p>
        </p:txBody>
      </p:sp>
      <p:sp>
        <p:nvSpPr>
          <p:cNvPr id="4" name="Espace réservé du texte 3"/>
          <p:cNvSpPr>
            <a:spLocks noGrp="1"/>
          </p:cNvSpPr>
          <p:nvPr>
            <p:ph type="body" sz="quarter" idx="38"/>
          </p:nvPr>
        </p:nvSpPr>
        <p:spPr>
          <a:xfrm>
            <a:off x="551384" y="4010969"/>
            <a:ext cx="6226707" cy="533871"/>
          </a:xfrm>
        </p:spPr>
        <p:txBody>
          <a:bodyPr/>
          <a:lstStyle/>
          <a:p>
            <a:r>
              <a:rPr lang="fr-FR" sz="2400" dirty="0"/>
              <a:t>Les styles de cas de test</a:t>
            </a:r>
          </a:p>
        </p:txBody>
      </p:sp>
      <p:pic>
        <p:nvPicPr>
          <p:cNvPr id="8" name="Espace réservé pour une image  7"/>
          <p:cNvPicPr>
            <a:picLocks noGrp="1" noChangeAspect="1"/>
          </p:cNvPicPr>
          <p:nvPr>
            <p:ph type="pic" sz="quarter" idx="39"/>
          </p:nvPr>
        </p:nvPicPr>
        <p:blipFill>
          <a:blip r:embed="rId3">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3707370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Tests pilotés par mots clés (keyword Driven Testing)</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latin typeface="+mn-lt"/>
                <a:hlinkClick r:id="rId4"/>
              </a:rPr>
              <a:t>Keyword-driven style </a:t>
            </a:r>
            <a:r>
              <a:rPr lang="fr-FR" dirty="0">
                <a:latin typeface="+mn-lt"/>
              </a:rPr>
              <a:t>(utile pour faire du test d’IHM) :</a:t>
            </a:r>
          </a:p>
          <a:p>
            <a:pPr marL="971550" lvl="1" indent="-285750">
              <a:buFont typeface="Wingdings" panose="05000000000000000000" pitchFamily="2" charset="2"/>
              <a:buChar char="q"/>
            </a:pPr>
            <a:r>
              <a:rPr lang="fr-FR" sz="1400" dirty="0">
                <a:latin typeface="+mn-lt"/>
              </a:rPr>
              <a:t>X Test Cases construits à partir de plusieurs keywords et leurs arguments</a:t>
            </a:r>
          </a:p>
          <a:p>
            <a:pPr marL="971550" lvl="1" indent="-285750">
              <a:buFont typeface="Wingdings" panose="05000000000000000000" pitchFamily="2" charset="2"/>
              <a:buChar char="q"/>
            </a:pPr>
            <a:r>
              <a:rPr lang="fr-FR" sz="1400" dirty="0">
                <a:latin typeface="+mn-lt"/>
              </a:rPr>
              <a:t>Exemple d’un déroulé de cas de test écrit avec cette approche :</a:t>
            </a:r>
          </a:p>
          <a:p>
            <a:pPr marL="1428750" lvl="2" indent="-285750">
              <a:buFont typeface="Wingdings" panose="05000000000000000000" pitchFamily="2" charset="2"/>
              <a:buChar char="q"/>
            </a:pPr>
            <a:r>
              <a:rPr lang="fr-FR" sz="1400" dirty="0">
                <a:latin typeface="+mn-lt"/>
              </a:rPr>
              <a:t>Initialiser l’état du test </a:t>
            </a:r>
          </a:p>
          <a:p>
            <a:pPr marL="1428750" lvl="2" indent="-285750">
              <a:buFont typeface="Wingdings" panose="05000000000000000000" pitchFamily="2" charset="2"/>
              <a:buChar char="q"/>
            </a:pPr>
            <a:r>
              <a:rPr lang="fr-FR" sz="1400" dirty="0">
                <a:latin typeface="+mn-lt"/>
              </a:rPr>
              <a:t>Dérouler le test </a:t>
            </a:r>
          </a:p>
          <a:p>
            <a:pPr marL="1428750" lvl="2" indent="-285750">
              <a:buFont typeface="Wingdings" panose="05000000000000000000" pitchFamily="2" charset="2"/>
              <a:buChar char="q"/>
            </a:pPr>
            <a:r>
              <a:rPr lang="fr-FR" sz="1400" dirty="0">
                <a:latin typeface="+mn-lt"/>
              </a:rPr>
              <a:t>Vérifier le résultat</a:t>
            </a:r>
          </a:p>
          <a:p>
            <a:pPr marL="1428750" lvl="2" indent="-285750">
              <a:buFont typeface="Wingdings" panose="05000000000000000000" pitchFamily="2" charset="2"/>
              <a:buChar char="q"/>
            </a:pPr>
            <a:endParaRPr lang="fr-FR" sz="1400" dirty="0">
              <a:latin typeface="+mn-lt"/>
            </a:endParaRPr>
          </a:p>
          <a:p>
            <a:pPr marL="285750" indent="-285750">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8" name="Image 7">
            <a:extLst>
              <a:ext uri="{FF2B5EF4-FFF2-40B4-BE49-F238E27FC236}">
                <a16:creationId xmlns:a16="http://schemas.microsoft.com/office/drawing/2014/main" id="{88599440-5933-3367-1964-4BFFAE8A0294}"/>
              </a:ext>
            </a:extLst>
          </p:cNvPr>
          <p:cNvPicPr>
            <a:picLocks noChangeAspect="1"/>
          </p:cNvPicPr>
          <p:nvPr/>
        </p:nvPicPr>
        <p:blipFill>
          <a:blip r:embed="rId5"/>
          <a:stretch>
            <a:fillRect/>
          </a:stretch>
        </p:blipFill>
        <p:spPr>
          <a:xfrm>
            <a:off x="5532124" y="2564905"/>
            <a:ext cx="5007267" cy="3809118"/>
          </a:xfrm>
          <a:prstGeom prst="rect">
            <a:avLst/>
          </a:prstGeom>
        </p:spPr>
      </p:pic>
    </p:spTree>
    <p:extLst>
      <p:ext uri="{BB962C8B-B14F-4D97-AF65-F5344CB8AC3E}">
        <p14:creationId xmlns:p14="http://schemas.microsoft.com/office/powerpoint/2010/main" val="14426543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L’approche pilotée par le comportement (BDD)</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dirty="0">
                <a:latin typeface="+mn-lt"/>
                <a:hlinkClick r:id="rId4"/>
              </a:rPr>
              <a:t>Behavior-driven style </a:t>
            </a:r>
            <a:r>
              <a:rPr lang="fr-FR" dirty="0">
                <a:latin typeface="+mn-lt"/>
              </a:rPr>
              <a:t>(utile pour faire du test d’IHM dans un contexte BDD) :</a:t>
            </a:r>
          </a:p>
          <a:p>
            <a:pPr marL="971550" lvl="1" indent="-285750">
              <a:buFont typeface="Wingdings" panose="05000000000000000000" pitchFamily="2" charset="2"/>
              <a:buChar char="q"/>
            </a:pPr>
            <a:r>
              <a:rPr lang="fr-FR" sz="1400" dirty="0">
                <a:latin typeface="+mn-lt"/>
              </a:rPr>
              <a:t>Quand on écrit des tests en format </a:t>
            </a:r>
            <a:r>
              <a:rPr lang="fr-FR" sz="1400" b="1" dirty="0">
                <a:latin typeface="+mn-lt"/>
              </a:rPr>
              <a:t>BDD</a:t>
            </a:r>
            <a:r>
              <a:rPr lang="fr-FR" sz="1400" dirty="0">
                <a:latin typeface="+mn-lt"/>
              </a:rPr>
              <a:t> (</a:t>
            </a:r>
            <a:r>
              <a:rPr lang="fr-FR" sz="1400" b="1" dirty="0">
                <a:latin typeface="+mn-lt"/>
              </a:rPr>
              <a:t>Behavior Driven Development</a:t>
            </a:r>
            <a:r>
              <a:rPr lang="fr-FR" sz="1400" dirty="0">
                <a:latin typeface="+mn-lt"/>
              </a:rPr>
              <a:t>), il faut respecter une syntaxe précise pour formuler les préconditions et les postconditions d’un test :</a:t>
            </a:r>
          </a:p>
          <a:p>
            <a:pPr marL="1428750" lvl="2" indent="-285750">
              <a:buFont typeface="Wingdings" panose="05000000000000000000" pitchFamily="2" charset="2"/>
              <a:buChar char="q"/>
            </a:pPr>
            <a:r>
              <a:rPr lang="fr-FR" sz="1400" b="1" dirty="0">
                <a:latin typeface="+mn-lt"/>
              </a:rPr>
              <a:t>Given</a:t>
            </a:r>
            <a:r>
              <a:rPr lang="fr-FR" sz="1400" dirty="0">
                <a:latin typeface="+mn-lt"/>
              </a:rPr>
              <a:t> : ce mot clé permet de définir les préconditions du test</a:t>
            </a:r>
          </a:p>
          <a:p>
            <a:pPr marL="1428750" lvl="2" indent="-285750">
              <a:buFont typeface="Wingdings" panose="05000000000000000000" pitchFamily="2" charset="2"/>
              <a:buChar char="q"/>
            </a:pPr>
            <a:r>
              <a:rPr lang="fr-FR" sz="1400" b="1" dirty="0">
                <a:latin typeface="+mn-lt"/>
              </a:rPr>
              <a:t>When</a:t>
            </a:r>
            <a:r>
              <a:rPr lang="fr-FR" sz="1400" dirty="0">
                <a:latin typeface="+mn-lt"/>
              </a:rPr>
              <a:t> : ce mot clé permet de définir le comportement attendu du système en test</a:t>
            </a:r>
          </a:p>
          <a:p>
            <a:pPr marL="1428750" lvl="2" indent="-285750">
              <a:buFont typeface="Wingdings" panose="05000000000000000000" pitchFamily="2" charset="2"/>
              <a:buChar char="q"/>
            </a:pPr>
            <a:r>
              <a:rPr lang="fr-FR" sz="1400" b="1" dirty="0">
                <a:latin typeface="+mn-lt"/>
              </a:rPr>
              <a:t>Then</a:t>
            </a:r>
            <a:r>
              <a:rPr lang="fr-FR" sz="1400" dirty="0">
                <a:latin typeface="+mn-lt"/>
              </a:rPr>
              <a:t> : ce mot clé permet de définir les résultats attendus du système en test selon les conditions précédentes</a:t>
            </a:r>
          </a:p>
          <a:p>
            <a:pPr marL="1428750" lvl="2" indent="-285750">
              <a:buFont typeface="Wingdings" panose="05000000000000000000" pitchFamily="2" charset="2"/>
              <a:buChar char="q"/>
            </a:pPr>
            <a:r>
              <a:rPr lang="fr-FR" sz="1400" b="1" dirty="0">
                <a:latin typeface="+mn-lt"/>
              </a:rPr>
              <a:t>And</a:t>
            </a:r>
            <a:r>
              <a:rPr lang="fr-FR" sz="1400" dirty="0">
                <a:latin typeface="+mn-lt"/>
              </a:rPr>
              <a:t> : ce mot clé permet d’ajouter des conditions en complément des mots clés précédents si on a plusieurs conditions à ajouter ou à vérifier</a:t>
            </a:r>
          </a:p>
          <a:p>
            <a:pPr marL="971550" lvl="1" indent="-285750">
              <a:buFont typeface="Wingdings" panose="05000000000000000000" pitchFamily="2" charset="2"/>
              <a:buChar char="q"/>
            </a:pPr>
            <a:endParaRPr lang="fr-FR" sz="1400" dirty="0">
              <a:latin typeface="+mn-lt"/>
            </a:endParaRPr>
          </a:p>
          <a:p>
            <a:pPr marL="971550" lvl="1" indent="-285750">
              <a:buFont typeface="Wingdings" panose="05000000000000000000" pitchFamily="2" charset="2"/>
              <a:buChar char="q"/>
            </a:pPr>
            <a:r>
              <a:rPr lang="fr-FR" sz="1400" dirty="0">
                <a:latin typeface="+mn-lt"/>
              </a:rPr>
              <a:t>Les principaux avantages de l’écriture en format BDD sont sa simplicité d’écriture et de compréhension. Le but ici est de faciliter la vie des parties prenantes qui testent en leur donnant un niveau d’abstraction simple à appréhender.</a:t>
            </a:r>
          </a:p>
          <a:p>
            <a:pPr marL="285750" indent="-285750">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Tree>
    <p:extLst>
      <p:ext uri="{BB962C8B-B14F-4D97-AF65-F5344CB8AC3E}">
        <p14:creationId xmlns:p14="http://schemas.microsoft.com/office/powerpoint/2010/main" val="849855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L’approche pilotée par le comportement (BDD)</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kumimoji="0" lang="fr-FR" sz="1600" i="0" u="none" strike="noStrike" kern="1200" cap="none" spc="0" normalizeH="0" baseline="0" noProof="0" dirty="0">
                <a:ln>
                  <a:noFill/>
                </a:ln>
                <a:solidFill>
                  <a:srgbClr val="272727"/>
                </a:solidFill>
                <a:effectLst/>
                <a:uLnTx/>
                <a:uFillTx/>
                <a:latin typeface="+mn-lt"/>
                <a:cs typeface="Arial"/>
              </a:rPr>
              <a:t>Exemple d’un script de test avec une approche BDD : </a:t>
            </a:r>
          </a:p>
          <a:p>
            <a:pPr marL="285750" indent="-285750">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4" name="Rectangle 2">
            <a:extLst>
              <a:ext uri="{FF2B5EF4-FFF2-40B4-BE49-F238E27FC236}">
                <a16:creationId xmlns:a16="http://schemas.microsoft.com/office/drawing/2014/main" id="{587705E5-3009-20DB-274C-109E2251CBBB}"/>
              </a:ext>
            </a:extLst>
          </p:cNvPr>
          <p:cNvSpPr>
            <a:spLocks noChangeArrowheads="1"/>
          </p:cNvSpPr>
          <p:nvPr/>
        </p:nvSpPr>
        <p:spPr bwMode="auto">
          <a:xfrm>
            <a:off x="3143672" y="1878371"/>
            <a:ext cx="6624736" cy="440120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Settings ***</a:t>
            </a:r>
            <a:br>
              <a:rPr lang="fr-FR" altLang="fr-FR" sz="1000" dirty="0">
                <a:solidFill>
                  <a:srgbClr val="CC7832"/>
                </a:solidFill>
                <a:latin typeface="JetBrains Mono"/>
              </a:rPr>
            </a:br>
            <a:r>
              <a:rPr lang="fr-FR" altLang="fr-FR" sz="1000" dirty="0">
                <a:solidFill>
                  <a:srgbClr val="BBB529"/>
                </a:solidFill>
                <a:latin typeface="JetBrains Mono"/>
              </a:rPr>
              <a:t>Documentation   </a:t>
            </a:r>
            <a:r>
              <a:rPr lang="fr-FR" altLang="fr-FR" sz="1000" i="1" dirty="0">
                <a:solidFill>
                  <a:srgbClr val="629755"/>
                </a:solidFill>
                <a:latin typeface="JetBrains Mono"/>
              </a:rPr>
              <a:t>Test Demo</a:t>
            </a:r>
            <a:br>
              <a:rPr lang="fr-FR" altLang="fr-FR" sz="1000" i="1" dirty="0">
                <a:solidFill>
                  <a:srgbClr val="629755"/>
                </a:solidFill>
                <a:latin typeface="JetBrains Mono"/>
              </a:rPr>
            </a:br>
            <a:r>
              <a:rPr lang="fr-FR" altLang="fr-FR" sz="1000" dirty="0">
                <a:solidFill>
                  <a:srgbClr val="BBB529"/>
                </a:solidFill>
                <a:latin typeface="JetBrains Mono"/>
              </a:rPr>
              <a:t>Library         </a:t>
            </a:r>
            <a:r>
              <a:rPr lang="fr-FR" altLang="fr-FR" sz="1000" dirty="0">
                <a:solidFill>
                  <a:srgbClr val="629755"/>
                </a:solidFill>
                <a:latin typeface="JetBrains Mono"/>
              </a:rPr>
              <a:t>Calculator.py</a:t>
            </a:r>
            <a:br>
              <a:rPr lang="fr-FR" altLang="fr-FR" sz="1000" i="1" dirty="0">
                <a:solidFill>
                  <a:srgbClr val="629755"/>
                </a:solidFill>
                <a:latin typeface="JetBrains Mono"/>
              </a:rPr>
            </a:br>
            <a:br>
              <a:rPr lang="fr-FR" altLang="fr-FR" sz="1000" dirty="0">
                <a:solidFill>
                  <a:srgbClr val="A9B7C6"/>
                </a:solidFill>
                <a:latin typeface="JetBrains Mono"/>
              </a:rPr>
            </a:b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Test Calculator With BDD Syntax</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CC7832"/>
                </a:solidFill>
                <a:latin typeface="JetBrains Mono"/>
              </a:rPr>
              <a:t>Given </a:t>
            </a:r>
            <a:r>
              <a:rPr lang="fr-FR" altLang="fr-FR" sz="1000" dirty="0">
                <a:solidFill>
                  <a:srgbClr val="BBB529"/>
                </a:solidFill>
                <a:latin typeface="JetBrains Mono"/>
              </a:rPr>
              <a:t>The Calculator Is Running</a:t>
            </a:r>
            <a:br>
              <a:rPr lang="fr-FR" altLang="fr-FR" sz="1000" dirty="0">
                <a:solidFill>
                  <a:srgbClr val="BBB529"/>
                </a:solidFill>
                <a:latin typeface="JetBrains Mono"/>
              </a:rPr>
            </a:br>
            <a:r>
              <a:rPr lang="fr-FR" altLang="fr-FR" sz="1000" dirty="0">
                <a:solidFill>
                  <a:srgbClr val="BBB529"/>
                </a:solidFill>
                <a:latin typeface="JetBrains Mono"/>
              </a:rPr>
              <a:t>    </a:t>
            </a:r>
            <a:r>
              <a:rPr lang="fr-FR" altLang="fr-FR" sz="1000" dirty="0">
                <a:solidFill>
                  <a:srgbClr val="CC7832"/>
                </a:solidFill>
                <a:latin typeface="JetBrains Mono"/>
              </a:rPr>
              <a:t>When </a:t>
            </a:r>
            <a:r>
              <a:rPr lang="fr-FR" altLang="fr-FR" sz="1000" dirty="0">
                <a:solidFill>
                  <a:srgbClr val="BBB529"/>
                </a:solidFill>
                <a:latin typeface="JetBrains Mono"/>
              </a:rPr>
              <a:t>The User Enters The Term "1 + 1"</a:t>
            </a:r>
            <a:br>
              <a:rPr lang="fr-FR" altLang="fr-FR" sz="1000" dirty="0">
                <a:solidFill>
                  <a:srgbClr val="BBB529"/>
                </a:solidFill>
                <a:latin typeface="JetBrains Mono"/>
              </a:rPr>
            </a:br>
            <a:r>
              <a:rPr lang="fr-FR" altLang="fr-FR" sz="1000" dirty="0">
                <a:solidFill>
                  <a:srgbClr val="BBB529"/>
                </a:solidFill>
                <a:latin typeface="JetBrains Mono"/>
              </a:rPr>
              <a:t>    </a:t>
            </a:r>
            <a:r>
              <a:rPr lang="fr-FR" altLang="fr-FR" sz="1000" dirty="0">
                <a:solidFill>
                  <a:srgbClr val="CC7832"/>
                </a:solidFill>
                <a:latin typeface="JetBrains Mono"/>
              </a:rPr>
              <a:t>And </a:t>
            </a:r>
            <a:r>
              <a:rPr lang="fr-FR" altLang="fr-FR" sz="1000" dirty="0">
                <a:solidFill>
                  <a:srgbClr val="BBB529"/>
                </a:solidFill>
                <a:latin typeface="JetBrains Mono"/>
              </a:rPr>
              <a:t>The User Triggers The Calculation</a:t>
            </a:r>
            <a:br>
              <a:rPr lang="fr-FR" altLang="fr-FR" sz="1000" dirty="0">
                <a:solidFill>
                  <a:srgbClr val="BBB529"/>
                </a:solidFill>
                <a:latin typeface="JetBrains Mono"/>
              </a:rPr>
            </a:br>
            <a:r>
              <a:rPr lang="fr-FR" altLang="fr-FR" sz="1000" dirty="0">
                <a:solidFill>
                  <a:srgbClr val="BBB529"/>
                </a:solidFill>
                <a:latin typeface="JetBrains Mono"/>
              </a:rPr>
              <a:t>    </a:t>
            </a:r>
            <a:r>
              <a:rPr lang="fr-FR" altLang="fr-FR" sz="1000" dirty="0">
                <a:solidFill>
                  <a:srgbClr val="CC7832"/>
                </a:solidFill>
                <a:latin typeface="JetBrains Mono"/>
              </a:rPr>
              <a:t>Then </a:t>
            </a:r>
            <a:r>
              <a:rPr lang="fr-FR" altLang="fr-FR" sz="1000" dirty="0">
                <a:solidFill>
                  <a:srgbClr val="BBB529"/>
                </a:solidFill>
                <a:latin typeface="JetBrains Mono"/>
              </a:rPr>
              <a:t>The Result Should Be "2"</a:t>
            </a:r>
            <a:br>
              <a:rPr lang="fr-FR" altLang="fr-FR" sz="1000" dirty="0">
                <a:solidFill>
                  <a:srgbClr val="BBB529"/>
                </a:solidFill>
                <a:latin typeface="JetBrains Mono"/>
              </a:rPr>
            </a:br>
            <a:br>
              <a:rPr lang="fr-FR" altLang="fr-FR" sz="1000" dirty="0">
                <a:solidFill>
                  <a:srgbClr val="BBB529"/>
                </a:solidFill>
                <a:latin typeface="JetBrains Mono"/>
              </a:rPr>
            </a:br>
            <a:r>
              <a:rPr lang="fr-FR" altLang="fr-FR" sz="1000" dirty="0">
                <a:solidFill>
                  <a:srgbClr val="CC7832"/>
                </a:solidFill>
                <a:latin typeface="JetBrains Mono"/>
              </a:rPr>
              <a:t>*** Keywords ***</a:t>
            </a:r>
            <a:br>
              <a:rPr lang="fr-FR" altLang="fr-FR" sz="1000" dirty="0">
                <a:solidFill>
                  <a:srgbClr val="CC7832"/>
                </a:solidFill>
                <a:latin typeface="JetBrains Mono"/>
              </a:rPr>
            </a:br>
            <a:r>
              <a:rPr lang="fr-FR" altLang="fr-FR" sz="1000" dirty="0">
                <a:solidFill>
                  <a:srgbClr val="FFC66D"/>
                </a:solidFill>
                <a:latin typeface="JetBrains Mono"/>
              </a:rPr>
              <a:t>The Calculator Is Running</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Log    </a:t>
            </a:r>
            <a:r>
              <a:rPr lang="fr-FR" altLang="fr-FR" sz="1000" dirty="0">
                <a:solidFill>
                  <a:srgbClr val="A9B7C6"/>
                </a:solidFill>
                <a:latin typeface="JetBrains Mono"/>
              </a:rPr>
              <a:t>Opening Calculator</a:t>
            </a: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BBB529"/>
                </a:solidFill>
                <a:latin typeface="JetBrains Mono"/>
              </a:rPr>
              <a:t>Start Calculator</a:t>
            </a:r>
            <a:br>
              <a:rPr lang="fr-FR" altLang="fr-FR" sz="1000" dirty="0">
                <a:solidFill>
                  <a:srgbClr val="A9B7C6"/>
                </a:solidFill>
                <a:latin typeface="JetBrains Mono"/>
              </a:rPr>
            </a:br>
            <a:br>
              <a:rPr lang="fr-FR" altLang="fr-FR" sz="1000" dirty="0">
                <a:solidFill>
                  <a:srgbClr val="A9B7C6"/>
                </a:solidFill>
                <a:latin typeface="JetBrains Mono"/>
              </a:rPr>
            </a:br>
            <a:r>
              <a:rPr lang="fr-FR" altLang="fr-FR" sz="1000" dirty="0">
                <a:solidFill>
                  <a:srgbClr val="FFC66D"/>
                </a:solidFill>
                <a:latin typeface="JetBrains Mono"/>
              </a:rPr>
              <a:t>The User Enters The Term "</a:t>
            </a:r>
            <a:r>
              <a:rPr lang="fr-FR" altLang="fr-FR" sz="1000" dirty="0">
                <a:solidFill>
                  <a:srgbClr val="9876AA"/>
                </a:solidFill>
                <a:latin typeface="JetBrains Mono"/>
              </a:rPr>
              <a:t>${term}</a:t>
            </a:r>
            <a:r>
              <a:rPr lang="fr-FR" altLang="fr-FR" sz="1000" dirty="0">
                <a:solidFill>
                  <a:srgbClr val="FFC66D"/>
                </a:solidFill>
                <a:latin typeface="JetBrains Mono"/>
              </a:rPr>
              <a:t>"</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Log    </a:t>
            </a:r>
            <a:r>
              <a:rPr lang="fr-FR" altLang="fr-FR" sz="1000" dirty="0">
                <a:solidFill>
                  <a:srgbClr val="A9B7C6"/>
                </a:solidFill>
                <a:latin typeface="JetBrains Mono"/>
              </a:rPr>
              <a:t>Entering </a:t>
            </a:r>
            <a:r>
              <a:rPr lang="fr-FR" altLang="fr-FR" sz="1000" dirty="0">
                <a:solidFill>
                  <a:srgbClr val="9876AA"/>
                </a:solidFill>
                <a:latin typeface="JetBrains Mono"/>
              </a:rPr>
              <a:t>${term}</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BBB529"/>
                </a:solidFill>
                <a:latin typeface="JetBrains Mono"/>
              </a:rPr>
              <a:t>Set Test Variable    </a:t>
            </a:r>
            <a:r>
              <a:rPr lang="fr-FR" altLang="fr-FR" sz="1000" dirty="0">
                <a:solidFill>
                  <a:srgbClr val="9876AA"/>
                </a:solidFill>
                <a:latin typeface="JetBrains Mono"/>
              </a:rPr>
              <a:t>${term}</a:t>
            </a:r>
            <a:br>
              <a:rPr lang="fr-FR" altLang="fr-FR" sz="1000" dirty="0">
                <a:solidFill>
                  <a:srgbClr val="9876AA"/>
                </a:solidFill>
                <a:latin typeface="JetBrains Mono"/>
              </a:rPr>
            </a:br>
            <a:br>
              <a:rPr lang="fr-FR" altLang="fr-FR" sz="1000" dirty="0">
                <a:solidFill>
                  <a:srgbClr val="9876AA"/>
                </a:solidFill>
                <a:latin typeface="JetBrains Mono"/>
              </a:rPr>
            </a:br>
            <a:r>
              <a:rPr lang="fr-FR" altLang="fr-FR" sz="1000" dirty="0">
                <a:solidFill>
                  <a:srgbClr val="FFC66D"/>
                </a:solidFill>
                <a:latin typeface="JetBrains Mono"/>
              </a:rPr>
              <a:t>The User Triggers The Calculation</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Log    </a:t>
            </a:r>
            <a:r>
              <a:rPr lang="fr-FR" altLang="fr-FR" sz="1000" dirty="0">
                <a:solidFill>
                  <a:srgbClr val="A9B7C6"/>
                </a:solidFill>
                <a:latin typeface="JetBrains Mono"/>
              </a:rPr>
              <a:t>Triggering Calculation</a:t>
            </a: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9876AA"/>
                </a:solidFill>
                <a:latin typeface="JetBrains Mono"/>
              </a:rPr>
              <a:t>${result}    </a:t>
            </a:r>
            <a:r>
              <a:rPr lang="fr-FR" altLang="fr-FR" sz="1000" dirty="0">
                <a:solidFill>
                  <a:srgbClr val="BBB529"/>
                </a:solidFill>
                <a:latin typeface="JetBrains Mono"/>
              </a:rPr>
              <a:t>Calculate Term    </a:t>
            </a:r>
            <a:r>
              <a:rPr lang="fr-FR" altLang="fr-FR" sz="1000" dirty="0">
                <a:solidFill>
                  <a:srgbClr val="9876AA"/>
                </a:solidFill>
                <a:latin typeface="JetBrains Mono"/>
              </a:rPr>
              <a:t>${term}</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BBB529"/>
                </a:solidFill>
                <a:latin typeface="JetBrains Mono"/>
              </a:rPr>
              <a:t>Set Test Variable   </a:t>
            </a:r>
            <a:r>
              <a:rPr lang="fr-FR" altLang="fr-FR" sz="1000" dirty="0">
                <a:solidFill>
                  <a:srgbClr val="9876AA"/>
                </a:solidFill>
                <a:latin typeface="JetBrains Mono"/>
              </a:rPr>
              <a:t>${result}</a:t>
            </a:r>
            <a:br>
              <a:rPr lang="fr-FR" altLang="fr-FR" sz="1000" dirty="0">
                <a:solidFill>
                  <a:srgbClr val="9876AA"/>
                </a:solidFill>
                <a:latin typeface="JetBrains Mono"/>
              </a:rPr>
            </a:br>
            <a:br>
              <a:rPr lang="fr-FR" altLang="fr-FR" sz="1000" dirty="0">
                <a:solidFill>
                  <a:srgbClr val="9876AA"/>
                </a:solidFill>
                <a:latin typeface="JetBrains Mono"/>
              </a:rPr>
            </a:br>
            <a:r>
              <a:rPr lang="fr-FR" altLang="fr-FR" sz="1000" dirty="0">
                <a:solidFill>
                  <a:srgbClr val="FFC66D"/>
                </a:solidFill>
                <a:latin typeface="JetBrains Mono"/>
              </a:rPr>
              <a:t>The Result Should Be "</a:t>
            </a:r>
            <a:r>
              <a:rPr lang="fr-FR" altLang="fr-FR" sz="1000" dirty="0">
                <a:solidFill>
                  <a:srgbClr val="9876AA"/>
                </a:solidFill>
                <a:latin typeface="JetBrains Mono"/>
              </a:rPr>
              <a:t>${expected}</a:t>
            </a:r>
            <a:r>
              <a:rPr lang="fr-FR" altLang="fr-FR" sz="1000" dirty="0">
                <a:solidFill>
                  <a:srgbClr val="FFC66D"/>
                </a:solidFill>
                <a:latin typeface="JetBrains Mono"/>
              </a:rPr>
              <a:t>"</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BBB529"/>
                </a:solidFill>
                <a:latin typeface="JetBrains Mono"/>
              </a:rPr>
              <a:t>Log    </a:t>
            </a:r>
            <a:r>
              <a:rPr lang="fr-FR" altLang="fr-FR" sz="1000" dirty="0">
                <a:solidFill>
                  <a:srgbClr val="A9B7C6"/>
                </a:solidFill>
                <a:latin typeface="JetBrains Mono"/>
              </a:rPr>
              <a:t>Checking Result</a:t>
            </a: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BBB529"/>
                </a:solidFill>
                <a:latin typeface="JetBrains Mono"/>
              </a:rPr>
              <a:t>Should Be Equal As Numbers    </a:t>
            </a:r>
            <a:r>
              <a:rPr lang="fr-FR" altLang="fr-FR" sz="1000" dirty="0">
                <a:solidFill>
                  <a:srgbClr val="9876AA"/>
                </a:solidFill>
                <a:latin typeface="JetBrains Mono"/>
              </a:rPr>
              <a:t>${result}    ${expected}</a:t>
            </a:r>
            <a:endParaRPr lang="fr-FR" altLang="fr-FR" dirty="0">
              <a:latin typeface="Arial" panose="020B0604020202020204" pitchFamily="34" charset="0"/>
            </a:endParaRPr>
          </a:p>
        </p:txBody>
      </p:sp>
    </p:spTree>
    <p:extLst>
      <p:ext uri="{BB962C8B-B14F-4D97-AF65-F5344CB8AC3E}">
        <p14:creationId xmlns:p14="http://schemas.microsoft.com/office/powerpoint/2010/main" val="4121125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L’approche pilotée par le comportement (BDD)</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kumimoji="0" lang="fr-FR" sz="1600" i="0" u="none" strike="noStrike" kern="1200" cap="none" spc="0" normalizeH="0" baseline="0" noProof="0" dirty="0">
                <a:ln>
                  <a:noFill/>
                </a:ln>
                <a:solidFill>
                  <a:srgbClr val="272727"/>
                </a:solidFill>
                <a:effectLst/>
                <a:uLnTx/>
                <a:uFillTx/>
                <a:latin typeface="+mn-lt"/>
                <a:cs typeface="Arial"/>
              </a:rPr>
              <a:t>Exemple d’une US écrite avec une approche BDD : </a:t>
            </a:r>
          </a:p>
          <a:p>
            <a:pPr marL="285750" indent="-285750">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1026" name="Picture 2">
            <a:extLst>
              <a:ext uri="{FF2B5EF4-FFF2-40B4-BE49-F238E27FC236}">
                <a16:creationId xmlns:a16="http://schemas.microsoft.com/office/drawing/2014/main" id="{BAE424C6-4D8A-68B0-5AC3-CC2546F44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455" y="2004875"/>
            <a:ext cx="7088138" cy="438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9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Récupérer le script bat d’installation de Python puis le mettre dans un dossier pour la formation</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lang="fr-FR" dirty="0">
                <a:solidFill>
                  <a:srgbClr val="272727"/>
                </a:solidFill>
              </a:rPr>
              <a:t>Lancer le script puis attendre la fin de l’installation de Python</a:t>
            </a:r>
            <a:endParaRPr kumimoji="0" lang="fr-FR" sz="1600"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Vérifier que Python est bien installé sur l'ordinateur et a correctement mis à jour le PATH en lançant un invité de commande et en exécutant la ligne de commande : </a:t>
            </a:r>
            <a:r>
              <a:rPr kumimoji="0" lang="fr-FR" sz="1600" b="1" i="0" u="none" strike="noStrike" kern="1200" cap="none" spc="0" normalizeH="0" baseline="0" noProof="0" dirty="0">
                <a:ln>
                  <a:noFill/>
                </a:ln>
                <a:solidFill>
                  <a:srgbClr val="272727"/>
                </a:solidFill>
                <a:effectLst/>
                <a:uLnTx/>
                <a:uFillTx/>
                <a:latin typeface="Arial"/>
                <a:cs typeface="Arial"/>
              </a:rPr>
              <a:t>python --version </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lang="fr-FR" b="1" dirty="0">
              <a:solidFill>
                <a:srgbClr val="272727"/>
              </a:solidFill>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kumimoji="0" lang="fr-FR" sz="1600" b="1" i="0" u="none" strike="noStrike" kern="1200" cap="none" spc="0" normalizeH="0" baseline="0" noProof="0" dirty="0">
              <a:ln>
                <a:noFill/>
              </a:ln>
              <a:solidFill>
                <a:srgbClr val="272727"/>
              </a:solidFill>
              <a:effectLst/>
              <a:uLnTx/>
              <a:uFillTx/>
              <a:latin typeface="Arial"/>
              <a:cs typeface="Arial"/>
            </a:endParaRPr>
          </a:p>
          <a:p>
            <a:pPr marL="285750" indent="-285750">
              <a:buFont typeface="Wingdings" panose="05000000000000000000" pitchFamily="2" charset="2"/>
              <a:buChar char="q"/>
              <a:defRPr/>
            </a:pPr>
            <a:r>
              <a:rPr lang="fr-FR" dirty="0">
                <a:solidFill>
                  <a:srgbClr val="272727"/>
                </a:solidFill>
              </a:rPr>
              <a:t>Vérifier que les chemins d’accès à Python ont bien été ajoutés dans la variable d’environnement PATH. Sur Windows, ouvrir le panneau des paramètres système avancés et cliquer sur le bouton « Variables d’environnements… » puis double cliquer sur la variable d’environnement système PATH :</a:t>
            </a:r>
          </a:p>
          <a:p>
            <a:pPr marL="285750" indent="-285750">
              <a:buFont typeface="Wingdings" panose="05000000000000000000" pitchFamily="2" charset="2"/>
              <a:buChar char="q"/>
              <a:defRPr/>
            </a:pPr>
            <a:r>
              <a:rPr kumimoji="0" lang="fr-FR" b="0" i="0" u="none" strike="noStrike" kern="1200" cap="none" spc="0" normalizeH="0" baseline="0" noProof="0" dirty="0">
                <a:ln>
                  <a:noFill/>
                </a:ln>
                <a:solidFill>
                  <a:srgbClr val="272727"/>
                </a:solidFill>
                <a:effectLst/>
                <a:uLnTx/>
                <a:uFillTx/>
                <a:latin typeface="Arial"/>
                <a:cs typeface="Arial"/>
              </a:rPr>
              <a:t>Ajouter le chemin C:\Formation_RF\webdriver dans le PATH</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kumimoji="0" lang="fr-FR" sz="1600" b="1"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lang="fr-FR" dirty="0">
              <a:solidFill>
                <a:srgbClr val="272727"/>
              </a:solidFil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Installation de Python via un script</a:t>
            </a:r>
            <a:endParaRPr lang="fr-FR" dirty="0"/>
          </a:p>
        </p:txBody>
      </p:sp>
      <p:pic>
        <p:nvPicPr>
          <p:cNvPr id="3" name="Image 2">
            <a:extLst>
              <a:ext uri="{FF2B5EF4-FFF2-40B4-BE49-F238E27FC236}">
                <a16:creationId xmlns:a16="http://schemas.microsoft.com/office/drawing/2014/main" id="{16C690A7-5CDE-C2A1-107E-1895C7651A47}"/>
              </a:ext>
            </a:extLst>
          </p:cNvPr>
          <p:cNvPicPr>
            <a:picLocks noChangeAspect="1"/>
          </p:cNvPicPr>
          <p:nvPr/>
        </p:nvPicPr>
        <p:blipFill>
          <a:blip r:embed="rId4"/>
          <a:stretch>
            <a:fillRect/>
          </a:stretch>
        </p:blipFill>
        <p:spPr>
          <a:xfrm>
            <a:off x="8400256" y="2636912"/>
            <a:ext cx="3011685" cy="341406"/>
          </a:xfrm>
          <a:prstGeom prst="rect">
            <a:avLst/>
          </a:prstGeom>
        </p:spPr>
      </p:pic>
      <p:pic>
        <p:nvPicPr>
          <p:cNvPr id="4" name="Image 3">
            <a:extLst>
              <a:ext uri="{FF2B5EF4-FFF2-40B4-BE49-F238E27FC236}">
                <a16:creationId xmlns:a16="http://schemas.microsoft.com/office/drawing/2014/main" id="{204F1239-75E0-DBC6-6B99-57EC435DB38D}"/>
              </a:ext>
            </a:extLst>
          </p:cNvPr>
          <p:cNvPicPr>
            <a:picLocks noChangeAspect="1"/>
          </p:cNvPicPr>
          <p:nvPr/>
        </p:nvPicPr>
        <p:blipFill>
          <a:blip r:embed="rId5"/>
          <a:stretch>
            <a:fillRect/>
          </a:stretch>
        </p:blipFill>
        <p:spPr>
          <a:xfrm>
            <a:off x="6096000" y="4708733"/>
            <a:ext cx="5384052" cy="1557084"/>
          </a:xfrm>
          <a:prstGeom prst="rect">
            <a:avLst/>
          </a:prstGeom>
        </p:spPr>
      </p:pic>
    </p:spTree>
    <p:extLst>
      <p:ext uri="{BB962C8B-B14F-4D97-AF65-F5344CB8AC3E}">
        <p14:creationId xmlns:p14="http://schemas.microsoft.com/office/powerpoint/2010/main" val="337771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Rectangle 5"/>
          <p:cNvSpPr/>
          <p:nvPr/>
        </p:nvSpPr>
        <p:spPr>
          <a:xfrm>
            <a:off x="6096000" y="277090"/>
            <a:ext cx="5691931"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304301" y="1523280"/>
            <a:ext cx="4322618" cy="707886"/>
          </a:xfrm>
          <a:prstGeom prst="rect">
            <a:avLst/>
          </a:prstGeom>
          <a:noFill/>
        </p:spPr>
        <p:txBody>
          <a:bodyPr wrap="square" rtlCol="0">
            <a:spAutoFit/>
          </a:bodyPr>
          <a:lstStyle/>
          <a:p>
            <a:r>
              <a:rPr lang="fr-FR" sz="4000" b="1" dirty="0">
                <a:latin typeface="Arial Black" charset="0"/>
                <a:ea typeface="Arial Black" charset="0"/>
                <a:cs typeface="Arial Black" charset="0"/>
              </a:rPr>
              <a:t>#EXERCICE 4</a:t>
            </a:r>
          </a:p>
        </p:txBody>
      </p:sp>
      <p:sp>
        <p:nvSpPr>
          <p:cNvPr id="9" name="ZoneTexte 8"/>
          <p:cNvSpPr txBox="1"/>
          <p:nvPr/>
        </p:nvSpPr>
        <p:spPr>
          <a:xfrm>
            <a:off x="6272529" y="2636912"/>
            <a:ext cx="5225451" cy="615553"/>
          </a:xfrm>
          <a:prstGeom prst="rect">
            <a:avLst/>
          </a:prstGeom>
          <a:noFill/>
        </p:spPr>
        <p:txBody>
          <a:bodyPr wrap="square" lIns="0" tIns="0" rIns="0" bIns="0" rtlCol="0">
            <a:spAutoFit/>
          </a:bodyPr>
          <a:lstStyle/>
          <a:p>
            <a:pPr lvl="1">
              <a:buFont typeface="Wingdings" panose="05000000000000000000" pitchFamily="2" charset="2"/>
              <a:buChar char="q"/>
            </a:pPr>
            <a:r>
              <a:rPr lang="fr-FR" sz="2000" dirty="0"/>
              <a:t> Reprendre l’exercice précédent en utilisant la syntaxe Gherkin (BDD)</a:t>
            </a:r>
          </a:p>
        </p:txBody>
      </p:sp>
    </p:spTree>
    <p:extLst>
      <p:ext uri="{BB962C8B-B14F-4D97-AF65-F5344CB8AC3E}">
        <p14:creationId xmlns:p14="http://schemas.microsoft.com/office/powerpoint/2010/main" val="2131292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L’approche pilotée par les données (Data Driven Testing)</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L’approche pilotée par les données permet d’exécuter un même test avec de multiples jeux de données (datasets). </a:t>
            </a:r>
          </a:p>
          <a:p>
            <a:pPr>
              <a:buFont typeface="Wingdings" panose="05000000000000000000" pitchFamily="2" charset="2"/>
              <a:buChar char="q"/>
            </a:pPr>
            <a:r>
              <a:rPr lang="fr-FR" dirty="0"/>
              <a:t> L’exemple ci-dessous démontre l’utilité d’utiliser cette approche. En effet, sur cette page de login, on souhaite tester plusieurs cas de test non passants de connexion (connexion sans username, connexion sans password et connexion avec mauvais mot de passe) :</a:t>
            </a:r>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r>
              <a:rPr lang="fr-FR" dirty="0"/>
              <a:t> Pour tester ces cas d’erreur, il faut créer des datasets avec un couple username et password</a:t>
            </a:r>
          </a:p>
          <a:p>
            <a:pPr marL="285750" indent="-285750">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4" name="Image 3">
            <a:extLst>
              <a:ext uri="{FF2B5EF4-FFF2-40B4-BE49-F238E27FC236}">
                <a16:creationId xmlns:a16="http://schemas.microsoft.com/office/drawing/2014/main" id="{37715DD1-54CB-5071-5310-E38CE03ECA8F}"/>
              </a:ext>
            </a:extLst>
          </p:cNvPr>
          <p:cNvPicPr>
            <a:picLocks noChangeAspect="1"/>
          </p:cNvPicPr>
          <p:nvPr/>
        </p:nvPicPr>
        <p:blipFill>
          <a:blip r:embed="rId4"/>
          <a:stretch>
            <a:fillRect/>
          </a:stretch>
        </p:blipFill>
        <p:spPr>
          <a:xfrm>
            <a:off x="7752184" y="2708920"/>
            <a:ext cx="3078747" cy="2255716"/>
          </a:xfrm>
          <a:prstGeom prst="rect">
            <a:avLst/>
          </a:prstGeom>
        </p:spPr>
      </p:pic>
    </p:spTree>
    <p:extLst>
      <p:ext uri="{BB962C8B-B14F-4D97-AF65-F5344CB8AC3E}">
        <p14:creationId xmlns:p14="http://schemas.microsoft.com/office/powerpoint/2010/main" val="8019819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paramétrer des tests avec plusieurs datasets ?</a:t>
            </a:r>
            <a:endParaRPr kumimoji="0" lang="fr-FR"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Ci-dessous un script de test pour modéliser cette approche :</a:t>
            </a:r>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r>
              <a:rPr lang="fr-FR" dirty="0"/>
              <a:t> Dans les Test Cases, on renseigne les différents jeux de données pour nos cas d’erreur (Username empty, Password empty, …). A chaque jdd est associé une valeur pour la variable USERNAME, PASSORD et MESSAGE.</a:t>
            </a:r>
          </a:p>
          <a:p>
            <a:pPr>
              <a:buFont typeface="Wingdings" panose="05000000000000000000" pitchFamily="2" charset="2"/>
              <a:buChar char="q"/>
            </a:pPr>
            <a:r>
              <a:rPr lang="fr-FR" dirty="0"/>
              <a:t> Dans les settings, on doit utiliser le mot clé </a:t>
            </a:r>
            <a:r>
              <a:rPr lang="fr-FR" b="1" dirty="0"/>
              <a:t>Test Template</a:t>
            </a:r>
            <a:r>
              <a:rPr lang="fr-FR" dirty="0"/>
              <a:t> suivi du nom du template de test à exécuter avec les jdd.</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5" name="Rectangle 1">
            <a:extLst>
              <a:ext uri="{FF2B5EF4-FFF2-40B4-BE49-F238E27FC236}">
                <a16:creationId xmlns:a16="http://schemas.microsoft.com/office/drawing/2014/main" id="{B3962E64-F372-3874-53B9-C284C9BEE427}"/>
              </a:ext>
            </a:extLst>
          </p:cNvPr>
          <p:cNvSpPr>
            <a:spLocks noChangeArrowheads="1"/>
          </p:cNvSpPr>
          <p:nvPr/>
        </p:nvSpPr>
        <p:spPr bwMode="auto">
          <a:xfrm>
            <a:off x="3143672" y="1988840"/>
            <a:ext cx="7236296" cy="240065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Settings ***</a:t>
            </a:r>
            <a:br>
              <a:rPr lang="fr-FR" altLang="fr-FR" sz="1000" dirty="0">
                <a:solidFill>
                  <a:srgbClr val="CC7832"/>
                </a:solidFill>
                <a:latin typeface="JetBrains Mono"/>
              </a:rPr>
            </a:br>
            <a:r>
              <a:rPr lang="fr-FR" altLang="fr-FR" sz="1000" dirty="0">
                <a:solidFill>
                  <a:srgbClr val="BBB529"/>
                </a:solidFill>
                <a:latin typeface="JetBrains Mono"/>
              </a:rPr>
              <a:t>Documentation   </a:t>
            </a:r>
            <a:r>
              <a:rPr lang="fr-FR" altLang="fr-FR" sz="1000" i="1" dirty="0">
                <a:solidFill>
                  <a:srgbClr val="629755"/>
                </a:solidFill>
                <a:latin typeface="JetBrains Mono"/>
              </a:rPr>
              <a:t>Valider plusieurs cas d'erreur de connexion</a:t>
            </a:r>
            <a:br>
              <a:rPr lang="fr-FR" altLang="fr-FR" sz="1000" i="1" dirty="0">
                <a:solidFill>
                  <a:srgbClr val="629755"/>
                </a:solidFill>
                <a:latin typeface="JetBrains Mono"/>
              </a:rPr>
            </a:br>
            <a:r>
              <a:rPr lang="fr-FR" altLang="fr-FR" sz="1000" dirty="0">
                <a:solidFill>
                  <a:srgbClr val="BBB529"/>
                </a:solidFill>
                <a:latin typeface="JetBrains Mono"/>
              </a:rPr>
              <a:t>Library         </a:t>
            </a:r>
            <a:r>
              <a:rPr lang="fr-FR" altLang="fr-FR" sz="1000" dirty="0">
                <a:solidFill>
                  <a:srgbClr val="6A8759"/>
                </a:solidFill>
                <a:latin typeface="JetBrains Mono"/>
              </a:rPr>
              <a:t>SeleniumLibrary</a:t>
            </a:r>
            <a:br>
              <a:rPr lang="fr-FR" altLang="fr-FR" sz="1000" dirty="0">
                <a:solidFill>
                  <a:srgbClr val="6A8759"/>
                </a:solidFill>
                <a:latin typeface="JetBrains Mono"/>
              </a:rPr>
            </a:br>
            <a:r>
              <a:rPr lang="fr-FR" altLang="fr-FR" sz="1000" dirty="0">
                <a:solidFill>
                  <a:srgbClr val="BBB529"/>
                </a:solidFill>
                <a:latin typeface="JetBrains Mono"/>
              </a:rPr>
              <a:t>Test Teardown   Close Browser</a:t>
            </a:r>
            <a:br>
              <a:rPr lang="fr-FR" altLang="fr-FR" sz="1000" dirty="0">
                <a:solidFill>
                  <a:srgbClr val="BBB529"/>
                </a:solidFill>
                <a:latin typeface="JetBrains Mono"/>
              </a:rPr>
            </a:br>
            <a:r>
              <a:rPr lang="fr-FR" altLang="fr-FR" sz="1000" dirty="0">
                <a:solidFill>
                  <a:srgbClr val="BBB529"/>
                </a:solidFill>
                <a:latin typeface="JetBrains Mono"/>
              </a:rPr>
              <a:t>Test Template   Perform unsuccessful connection</a:t>
            </a:r>
            <a:br>
              <a:rPr lang="fr-FR" altLang="fr-FR" sz="1000" dirty="0">
                <a:solidFill>
                  <a:srgbClr val="BBB529"/>
                </a:solidFill>
                <a:latin typeface="JetBrains Mono"/>
              </a:rPr>
            </a:br>
            <a:br>
              <a:rPr lang="fr-FR" altLang="fr-FR" sz="1000" dirty="0">
                <a:solidFill>
                  <a:srgbClr val="BBB529"/>
                </a:solidFill>
                <a:latin typeface="JetBrains Mono"/>
              </a:rPr>
            </a:br>
            <a:r>
              <a:rPr lang="fr-FR" altLang="fr-FR" sz="1000" dirty="0">
                <a:solidFill>
                  <a:srgbClr val="CC7832"/>
                </a:solidFill>
                <a:latin typeface="JetBrains Mono"/>
              </a:rPr>
              <a:t>*** Variables ***</a:t>
            </a:r>
            <a:br>
              <a:rPr lang="fr-FR" altLang="fr-FR" sz="1000" dirty="0">
                <a:solidFill>
                  <a:srgbClr val="CC7832"/>
                </a:solidFill>
                <a:latin typeface="JetBrains Mono"/>
              </a:rPr>
            </a:br>
            <a:r>
              <a:rPr lang="fr-FR" altLang="fr-FR" sz="1000" dirty="0">
                <a:solidFill>
                  <a:srgbClr val="9876AA"/>
                </a:solidFill>
                <a:latin typeface="JetBrains Mono"/>
              </a:rPr>
              <a:t>${browser}              </a:t>
            </a:r>
            <a:r>
              <a:rPr lang="fr-FR" altLang="fr-FR" sz="1000" dirty="0">
                <a:solidFill>
                  <a:srgbClr val="A9B7C6"/>
                </a:solidFill>
                <a:latin typeface="JetBrains Mono"/>
              </a:rPr>
              <a:t>Chrome</a:t>
            </a:r>
            <a:br>
              <a:rPr lang="fr-FR" altLang="fr-FR" sz="1000" dirty="0">
                <a:solidFill>
                  <a:srgbClr val="A9B7C6"/>
                </a:solidFill>
                <a:latin typeface="JetBrains Mono"/>
              </a:rPr>
            </a:br>
            <a:r>
              <a:rPr lang="fr-FR" altLang="fr-FR" sz="1000" dirty="0">
                <a:solidFill>
                  <a:srgbClr val="9876AA"/>
                </a:solidFill>
                <a:latin typeface="JetBrains Mono"/>
              </a:rPr>
              <a:t>${url}                  </a:t>
            </a:r>
            <a:r>
              <a:rPr lang="fr-FR" altLang="fr-FR" sz="1000" dirty="0">
                <a:solidFill>
                  <a:srgbClr val="A9B7C6"/>
                </a:solidFill>
                <a:latin typeface="JetBrains Mono"/>
              </a:rPr>
              <a:t>http://saucedemo.com/</a:t>
            </a:r>
            <a:br>
              <a:rPr lang="fr-FR" altLang="fr-FR" sz="1000" dirty="0">
                <a:solidFill>
                  <a:srgbClr val="A9B7C6"/>
                </a:solidFill>
                <a:latin typeface="JetBrains Mono"/>
              </a:rPr>
            </a:br>
            <a:br>
              <a:rPr lang="fr-FR" altLang="fr-FR" sz="1000" dirty="0">
                <a:solidFill>
                  <a:srgbClr val="A9B7C6"/>
                </a:solidFill>
                <a:latin typeface="JetBrains Mono"/>
              </a:rPr>
            </a:br>
            <a:r>
              <a:rPr lang="fr-FR" altLang="fr-FR" sz="1000" dirty="0">
                <a:solidFill>
                  <a:srgbClr val="CC7832"/>
                </a:solidFill>
                <a:latin typeface="JetBrains Mono"/>
              </a:rPr>
              <a:t>*** Test Cases ***      USERNAME            PASSWORD            MESSAGE</a:t>
            </a:r>
            <a:br>
              <a:rPr lang="fr-FR" altLang="fr-FR" sz="1000" dirty="0">
                <a:solidFill>
                  <a:srgbClr val="CC7832"/>
                </a:solidFill>
                <a:latin typeface="JetBrains Mono"/>
              </a:rPr>
            </a:br>
            <a:r>
              <a:rPr lang="fr-FR" altLang="fr-FR" sz="1000" dirty="0">
                <a:solidFill>
                  <a:srgbClr val="FFC66D"/>
                </a:solidFill>
                <a:latin typeface="JetBrains Mono"/>
              </a:rPr>
              <a:t>Username empty         </a:t>
            </a:r>
            <a:r>
              <a:rPr lang="fr-FR" altLang="fr-FR" sz="1000" dirty="0">
                <a:solidFill>
                  <a:srgbClr val="9876AA"/>
                </a:solidFill>
                <a:latin typeface="JetBrains Mono"/>
              </a:rPr>
              <a:t>${EMPTY}               </a:t>
            </a:r>
            <a:r>
              <a:rPr lang="fr-FR" altLang="fr-FR" sz="1000" dirty="0">
                <a:solidFill>
                  <a:srgbClr val="A9B7C6"/>
                </a:solidFill>
                <a:latin typeface="JetBrains Mono"/>
              </a:rPr>
              <a:t>secret_sauce          Epic sadface: Username is required</a:t>
            </a:r>
            <a:br>
              <a:rPr lang="fr-FR" altLang="fr-FR" sz="1000" dirty="0">
                <a:solidFill>
                  <a:srgbClr val="A9B7C6"/>
                </a:solidFill>
                <a:latin typeface="JetBrains Mono"/>
              </a:rPr>
            </a:br>
            <a:r>
              <a:rPr lang="fr-FR" altLang="fr-FR" sz="1000" dirty="0">
                <a:solidFill>
                  <a:srgbClr val="FFC66D"/>
                </a:solidFill>
                <a:latin typeface="JetBrains Mono"/>
              </a:rPr>
              <a:t>Password empty          </a:t>
            </a:r>
            <a:r>
              <a:rPr lang="fr-FR" altLang="fr-FR" sz="1000" dirty="0">
                <a:solidFill>
                  <a:srgbClr val="A9B7C6"/>
                </a:solidFill>
                <a:latin typeface="JetBrains Mono"/>
              </a:rPr>
              <a:t>standard_user       </a:t>
            </a:r>
            <a:r>
              <a:rPr lang="fr-FR" altLang="fr-FR" sz="1000" dirty="0">
                <a:solidFill>
                  <a:srgbClr val="9876AA"/>
                </a:solidFill>
                <a:latin typeface="JetBrains Mono"/>
              </a:rPr>
              <a:t>${EMPTY}                </a:t>
            </a:r>
            <a:r>
              <a:rPr lang="fr-FR" altLang="fr-FR" sz="1000" dirty="0">
                <a:solidFill>
                  <a:srgbClr val="A9B7C6"/>
                </a:solidFill>
                <a:latin typeface="JetBrains Mono"/>
              </a:rPr>
              <a:t>Epic sadface: Password is required</a:t>
            </a:r>
            <a:br>
              <a:rPr lang="fr-FR" altLang="fr-FR" sz="1000" dirty="0">
                <a:solidFill>
                  <a:srgbClr val="A9B7C6"/>
                </a:solidFill>
                <a:latin typeface="JetBrains Mono"/>
              </a:rPr>
            </a:br>
            <a:r>
              <a:rPr lang="fr-FR" altLang="fr-FR" sz="1000" dirty="0">
                <a:solidFill>
                  <a:srgbClr val="FFC66D"/>
                </a:solidFill>
                <a:latin typeface="JetBrains Mono"/>
              </a:rPr>
              <a:t>Bad password               </a:t>
            </a:r>
            <a:r>
              <a:rPr lang="fr-FR" altLang="fr-FR" sz="1000" dirty="0">
                <a:solidFill>
                  <a:srgbClr val="A9B7C6"/>
                </a:solidFill>
                <a:latin typeface="JetBrains Mono"/>
              </a:rPr>
              <a:t>standard_user      bad_password        Epic sadface: Username and password do not match any user in this service</a:t>
            </a:r>
            <a:br>
              <a:rPr lang="fr-FR" altLang="fr-FR" sz="1000" dirty="0">
                <a:solidFill>
                  <a:srgbClr val="A9B7C6"/>
                </a:solidFill>
                <a:latin typeface="JetBrains Mono"/>
              </a:rPr>
            </a:br>
            <a:r>
              <a:rPr lang="fr-FR" altLang="fr-FR" sz="1000" dirty="0">
                <a:solidFill>
                  <a:srgbClr val="FFC66D"/>
                </a:solidFill>
                <a:latin typeface="JetBrains Mono"/>
              </a:rPr>
              <a:t>Locked out user           </a:t>
            </a:r>
            <a:r>
              <a:rPr lang="fr-FR" altLang="fr-FR" sz="1000" dirty="0">
                <a:solidFill>
                  <a:srgbClr val="A9B7C6"/>
                </a:solidFill>
                <a:latin typeface="JetBrains Mono"/>
              </a:rPr>
              <a:t>locked_out_user  secret_sauce           Epic sadface: Sorry, this user has been locked out.</a:t>
            </a:r>
            <a:endParaRPr lang="fr-FR" altLang="fr-FR" dirty="0">
              <a:latin typeface="Arial" panose="020B0604020202020204" pitchFamily="34" charset="0"/>
            </a:endParaRPr>
          </a:p>
        </p:txBody>
      </p:sp>
    </p:spTree>
    <p:extLst>
      <p:ext uri="{BB962C8B-B14F-4D97-AF65-F5344CB8AC3E}">
        <p14:creationId xmlns:p14="http://schemas.microsoft.com/office/powerpoint/2010/main" val="38511895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paramétrer des tests avec plusieurs datasets ?</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4326633"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Le template du test case doit être placé dans la rubrique Keywords pour être appelé en tant que template de test.</a:t>
            </a:r>
          </a:p>
          <a:p>
            <a:pPr>
              <a:buFont typeface="Wingdings" panose="05000000000000000000" pitchFamily="2" charset="2"/>
              <a:buChar char="q"/>
            </a:pPr>
            <a:endParaRPr lang="fr-FR" dirty="0"/>
          </a:p>
          <a:p>
            <a:pPr>
              <a:buFont typeface="Wingdings" panose="05000000000000000000" pitchFamily="2" charset="2"/>
              <a:buChar char="q"/>
            </a:pPr>
            <a:r>
              <a:rPr lang="fr-FR" dirty="0"/>
              <a:t> Les arguments sont passés des jdd vers le template de test. Les jdd sont ainsi utilisés dans les étapes de test.</a:t>
            </a:r>
          </a:p>
          <a:p>
            <a:pPr>
              <a:buFont typeface="Wingdings" panose="05000000000000000000" pitchFamily="2" charset="2"/>
              <a:buChar char="q"/>
            </a:pPr>
            <a:endParaRPr lang="fr-FR" dirty="0"/>
          </a:p>
          <a:p>
            <a:pPr>
              <a:buFont typeface="Wingdings" panose="05000000000000000000" pitchFamily="2" charset="2"/>
              <a:buChar char="q"/>
            </a:pPr>
            <a:r>
              <a:rPr lang="fr-FR" dirty="0"/>
              <a:t> Le cas de test peut ainsi être exécuté 4 fois avec les 4 jdd.</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6" name="Rectangle 1">
            <a:extLst>
              <a:ext uri="{FF2B5EF4-FFF2-40B4-BE49-F238E27FC236}">
                <a16:creationId xmlns:a16="http://schemas.microsoft.com/office/drawing/2014/main" id="{A05F5181-0C43-3C6B-3C24-82F3682F28F4}"/>
              </a:ext>
            </a:extLst>
          </p:cNvPr>
          <p:cNvSpPr>
            <a:spLocks noChangeArrowheads="1"/>
          </p:cNvSpPr>
          <p:nvPr/>
        </p:nvSpPr>
        <p:spPr bwMode="auto">
          <a:xfrm>
            <a:off x="6672064" y="1700808"/>
            <a:ext cx="4139952"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Keywords ***</a:t>
            </a:r>
            <a:br>
              <a:rPr lang="fr-FR" altLang="fr-FR" sz="1000" dirty="0">
                <a:solidFill>
                  <a:srgbClr val="CC7832"/>
                </a:solidFill>
                <a:latin typeface="JetBrains Mono"/>
              </a:rPr>
            </a:br>
            <a:r>
              <a:rPr lang="fr-FR" altLang="fr-FR" sz="1000" dirty="0">
                <a:solidFill>
                  <a:srgbClr val="FFC66D"/>
                </a:solidFill>
                <a:latin typeface="JetBrains Mono"/>
              </a:rPr>
              <a:t>Perform unsuccessful connection</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A9B7C6"/>
                </a:solidFill>
                <a:latin typeface="JetBrains Mono"/>
              </a:rPr>
              <a:t>[</a:t>
            </a:r>
            <a:r>
              <a:rPr lang="fr-FR" altLang="fr-FR" sz="1000" dirty="0">
                <a:solidFill>
                  <a:srgbClr val="BBB529"/>
                </a:solidFill>
                <a:latin typeface="JetBrains Mono"/>
              </a:rPr>
              <a:t>Arguments</a:t>
            </a:r>
            <a:r>
              <a:rPr lang="fr-FR" altLang="fr-FR" sz="1000" dirty="0">
                <a:solidFill>
                  <a:srgbClr val="A9B7C6"/>
                </a:solidFill>
                <a:latin typeface="JetBrains Mono"/>
              </a:rPr>
              <a:t>]      </a:t>
            </a:r>
            <a:r>
              <a:rPr lang="fr-FR" altLang="fr-FR" sz="1000" dirty="0">
                <a:solidFill>
                  <a:srgbClr val="9876AA"/>
                </a:solidFill>
                <a:latin typeface="JetBrains Mono"/>
              </a:rPr>
              <a:t>${username}    ${password}     ${message}</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BBB529"/>
                </a:solidFill>
                <a:latin typeface="JetBrains Mono"/>
              </a:rPr>
              <a:t>Open the login page</a:t>
            </a:r>
            <a:br>
              <a:rPr lang="fr-FR" altLang="fr-FR" sz="1000" dirty="0">
                <a:solidFill>
                  <a:srgbClr val="BBB529"/>
                </a:solidFill>
                <a:latin typeface="JetBrains Mono"/>
              </a:rPr>
            </a:br>
            <a:r>
              <a:rPr lang="fr-FR" altLang="fr-FR" sz="1000" dirty="0">
                <a:solidFill>
                  <a:srgbClr val="BBB529"/>
                </a:solidFill>
                <a:latin typeface="JetBrains Mono"/>
              </a:rPr>
              <a:t>    Input username and password     </a:t>
            </a:r>
            <a:r>
              <a:rPr lang="fr-FR" altLang="fr-FR" sz="1000" dirty="0">
                <a:solidFill>
                  <a:srgbClr val="9876AA"/>
                </a:solidFill>
                <a:latin typeface="JetBrains Mono"/>
              </a:rPr>
              <a:t>${username}    ${password}</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BBB529"/>
                </a:solidFill>
                <a:latin typeface="JetBrains Mono"/>
              </a:rPr>
              <a:t>Submit and display error message    </a:t>
            </a:r>
            <a:r>
              <a:rPr lang="fr-FR" altLang="fr-FR" sz="1000" dirty="0">
                <a:solidFill>
                  <a:srgbClr val="9876AA"/>
                </a:solidFill>
                <a:latin typeface="JetBrains Mono"/>
              </a:rPr>
              <a:t>${message}</a:t>
            </a:r>
            <a:br>
              <a:rPr lang="fr-FR" altLang="fr-FR" sz="1000" dirty="0">
                <a:solidFill>
                  <a:srgbClr val="9876AA"/>
                </a:solidFill>
                <a:latin typeface="JetBrains Mono"/>
              </a:rPr>
            </a:br>
            <a:br>
              <a:rPr lang="fr-FR" altLang="fr-FR" sz="1000" dirty="0">
                <a:solidFill>
                  <a:srgbClr val="9876AA"/>
                </a:solidFill>
                <a:latin typeface="JetBrains Mono"/>
              </a:rPr>
            </a:br>
            <a:r>
              <a:rPr lang="fr-FR" altLang="fr-FR" sz="1000" dirty="0">
                <a:solidFill>
                  <a:srgbClr val="FFC66D"/>
                </a:solidFill>
                <a:latin typeface="JetBrains Mono"/>
              </a:rPr>
              <a:t>Open the login page</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808080"/>
                </a:solidFill>
                <a:latin typeface="JetBrains Mono"/>
              </a:rPr>
              <a:t># Etape 1: Ouverture du browser</a:t>
            </a:r>
            <a:br>
              <a:rPr lang="fr-FR" altLang="fr-FR" sz="1000" dirty="0">
                <a:solidFill>
                  <a:srgbClr val="808080"/>
                </a:solidFill>
                <a:latin typeface="JetBrains Mono"/>
              </a:rPr>
            </a:br>
            <a:r>
              <a:rPr lang="fr-FR" altLang="fr-FR" sz="1000" dirty="0">
                <a:solidFill>
                  <a:srgbClr val="808080"/>
                </a:solidFill>
                <a:latin typeface="JetBrains Mono"/>
              </a:rPr>
              <a:t>    </a:t>
            </a:r>
            <a:r>
              <a:rPr lang="fr-FR" altLang="fr-FR" sz="1000" dirty="0">
                <a:solidFill>
                  <a:srgbClr val="BBB529"/>
                </a:solidFill>
                <a:latin typeface="JetBrains Mono"/>
              </a:rPr>
              <a:t>Create Webdriver    </a:t>
            </a:r>
            <a:r>
              <a:rPr lang="fr-FR" altLang="fr-FR" sz="1000" dirty="0">
                <a:solidFill>
                  <a:srgbClr val="9876AA"/>
                </a:solidFill>
                <a:latin typeface="JetBrains Mono"/>
              </a:rPr>
              <a:t>${browser}</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808080"/>
                </a:solidFill>
                <a:latin typeface="JetBrains Mono"/>
              </a:rPr>
              <a:t># Etape 2: Ouverture de la page http://saucedemo.com/</a:t>
            </a:r>
            <a:br>
              <a:rPr lang="fr-FR" altLang="fr-FR" sz="1000" dirty="0">
                <a:solidFill>
                  <a:srgbClr val="808080"/>
                </a:solidFill>
                <a:latin typeface="JetBrains Mono"/>
              </a:rPr>
            </a:br>
            <a:r>
              <a:rPr lang="fr-FR" altLang="fr-FR" sz="1000" dirty="0">
                <a:solidFill>
                  <a:srgbClr val="808080"/>
                </a:solidFill>
                <a:latin typeface="JetBrains Mono"/>
              </a:rPr>
              <a:t>    </a:t>
            </a:r>
            <a:r>
              <a:rPr lang="fr-FR" altLang="fr-FR" sz="1000" dirty="0">
                <a:solidFill>
                  <a:srgbClr val="BBB529"/>
                </a:solidFill>
                <a:latin typeface="JetBrains Mono"/>
              </a:rPr>
              <a:t>go to   </a:t>
            </a:r>
            <a:r>
              <a:rPr lang="fr-FR" altLang="fr-FR" sz="1000" dirty="0">
                <a:solidFill>
                  <a:srgbClr val="9876AA"/>
                </a:solidFill>
                <a:latin typeface="JetBrains Mono"/>
              </a:rPr>
              <a:t>${url}</a:t>
            </a:r>
            <a:br>
              <a:rPr lang="fr-FR" altLang="fr-FR" sz="1000" dirty="0">
                <a:solidFill>
                  <a:srgbClr val="9876AA"/>
                </a:solidFill>
                <a:latin typeface="JetBrains Mono"/>
              </a:rPr>
            </a:br>
            <a:br>
              <a:rPr lang="fr-FR" altLang="fr-FR" sz="1000" dirty="0">
                <a:solidFill>
                  <a:srgbClr val="9876AA"/>
                </a:solidFill>
                <a:latin typeface="JetBrains Mono"/>
              </a:rPr>
            </a:br>
            <a:r>
              <a:rPr lang="fr-FR" altLang="fr-FR" sz="1000" dirty="0">
                <a:solidFill>
                  <a:srgbClr val="FFC66D"/>
                </a:solidFill>
                <a:latin typeface="JetBrains Mono"/>
              </a:rPr>
              <a:t>Input username and password</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A9B7C6"/>
                </a:solidFill>
                <a:latin typeface="JetBrains Mono"/>
              </a:rPr>
              <a:t>[</a:t>
            </a:r>
            <a:r>
              <a:rPr lang="fr-FR" altLang="fr-FR" sz="1000" dirty="0">
                <a:solidFill>
                  <a:srgbClr val="BBB529"/>
                </a:solidFill>
                <a:latin typeface="JetBrains Mono"/>
              </a:rPr>
              <a:t>Arguments</a:t>
            </a:r>
            <a:r>
              <a:rPr lang="fr-FR" altLang="fr-FR" sz="1000" dirty="0">
                <a:solidFill>
                  <a:srgbClr val="A9B7C6"/>
                </a:solidFill>
                <a:latin typeface="JetBrains Mono"/>
              </a:rPr>
              <a:t>]     </a:t>
            </a:r>
            <a:r>
              <a:rPr lang="fr-FR" altLang="fr-FR" sz="1000" dirty="0">
                <a:solidFill>
                  <a:srgbClr val="9876AA"/>
                </a:solidFill>
                <a:latin typeface="JetBrains Mono"/>
              </a:rPr>
              <a:t>${username}    ${password}</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808080"/>
                </a:solidFill>
                <a:latin typeface="JetBrains Mono"/>
              </a:rPr>
              <a:t># Etape 3: Ecriture du username</a:t>
            </a:r>
            <a:br>
              <a:rPr lang="fr-FR" altLang="fr-FR" sz="1000" dirty="0">
                <a:solidFill>
                  <a:srgbClr val="808080"/>
                </a:solidFill>
                <a:latin typeface="JetBrains Mono"/>
              </a:rPr>
            </a:br>
            <a:r>
              <a:rPr lang="fr-FR" altLang="fr-FR" sz="1000" dirty="0">
                <a:solidFill>
                  <a:srgbClr val="808080"/>
                </a:solidFill>
                <a:latin typeface="JetBrains Mono"/>
              </a:rPr>
              <a:t>    </a:t>
            </a:r>
            <a:r>
              <a:rPr lang="fr-FR" altLang="fr-FR" sz="1000" dirty="0">
                <a:solidFill>
                  <a:srgbClr val="BBB529"/>
                </a:solidFill>
                <a:latin typeface="JetBrains Mono"/>
              </a:rPr>
              <a:t>Input Text    </a:t>
            </a:r>
            <a:r>
              <a:rPr lang="fr-FR" altLang="fr-FR" sz="1000" dirty="0">
                <a:solidFill>
                  <a:srgbClr val="A9B7C6"/>
                </a:solidFill>
                <a:latin typeface="JetBrains Mono"/>
              </a:rPr>
              <a:t>id:user-name      </a:t>
            </a:r>
            <a:r>
              <a:rPr lang="fr-FR" altLang="fr-FR" sz="1000" dirty="0">
                <a:solidFill>
                  <a:srgbClr val="9876AA"/>
                </a:solidFill>
                <a:latin typeface="JetBrains Mono"/>
              </a:rPr>
              <a:t>${username}</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808080"/>
                </a:solidFill>
                <a:latin typeface="JetBrains Mono"/>
              </a:rPr>
              <a:t># Etape 4: Ecriture du password</a:t>
            </a:r>
            <a:br>
              <a:rPr lang="fr-FR" altLang="fr-FR" sz="1000" dirty="0">
                <a:solidFill>
                  <a:srgbClr val="808080"/>
                </a:solidFill>
                <a:latin typeface="JetBrains Mono"/>
              </a:rPr>
            </a:br>
            <a:r>
              <a:rPr lang="fr-FR" altLang="fr-FR" sz="1000" dirty="0">
                <a:solidFill>
                  <a:srgbClr val="808080"/>
                </a:solidFill>
                <a:latin typeface="JetBrains Mono"/>
              </a:rPr>
              <a:t>    </a:t>
            </a:r>
            <a:r>
              <a:rPr lang="fr-FR" altLang="fr-FR" sz="1000" dirty="0">
                <a:solidFill>
                  <a:srgbClr val="BBB529"/>
                </a:solidFill>
                <a:latin typeface="JetBrains Mono"/>
              </a:rPr>
              <a:t>Input Text    </a:t>
            </a:r>
            <a:r>
              <a:rPr lang="fr-FR" altLang="fr-FR" sz="1000" dirty="0">
                <a:solidFill>
                  <a:srgbClr val="A9B7C6"/>
                </a:solidFill>
                <a:latin typeface="JetBrains Mono"/>
              </a:rPr>
              <a:t>id:password       </a:t>
            </a:r>
            <a:r>
              <a:rPr lang="fr-FR" altLang="fr-FR" sz="1000" dirty="0">
                <a:solidFill>
                  <a:srgbClr val="9876AA"/>
                </a:solidFill>
                <a:latin typeface="JetBrains Mono"/>
              </a:rPr>
              <a:t>${password}</a:t>
            </a:r>
            <a:br>
              <a:rPr lang="fr-FR" altLang="fr-FR" sz="1000" dirty="0">
                <a:solidFill>
                  <a:srgbClr val="9876AA"/>
                </a:solidFill>
                <a:latin typeface="JetBrains Mono"/>
              </a:rPr>
            </a:br>
            <a:br>
              <a:rPr lang="fr-FR" altLang="fr-FR" sz="1000" dirty="0">
                <a:solidFill>
                  <a:srgbClr val="9876AA"/>
                </a:solidFill>
                <a:latin typeface="JetBrains Mono"/>
              </a:rPr>
            </a:br>
            <a:r>
              <a:rPr lang="fr-FR" altLang="fr-FR" sz="1000" dirty="0">
                <a:solidFill>
                  <a:srgbClr val="FFC66D"/>
                </a:solidFill>
                <a:latin typeface="JetBrains Mono"/>
              </a:rPr>
              <a:t>Submit and display error message</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A9B7C6"/>
                </a:solidFill>
                <a:latin typeface="JetBrains Mono"/>
              </a:rPr>
              <a:t>[</a:t>
            </a:r>
            <a:r>
              <a:rPr lang="fr-FR" altLang="fr-FR" sz="1000" dirty="0">
                <a:solidFill>
                  <a:srgbClr val="BBB529"/>
                </a:solidFill>
                <a:latin typeface="JetBrains Mono"/>
              </a:rPr>
              <a:t>Arguments</a:t>
            </a:r>
            <a:r>
              <a:rPr lang="fr-FR" altLang="fr-FR" sz="1000" dirty="0">
                <a:solidFill>
                  <a:srgbClr val="A9B7C6"/>
                </a:solidFill>
                <a:latin typeface="JetBrains Mono"/>
              </a:rPr>
              <a:t>]     </a:t>
            </a:r>
            <a:r>
              <a:rPr lang="fr-FR" altLang="fr-FR" sz="1000" dirty="0">
                <a:solidFill>
                  <a:srgbClr val="9876AA"/>
                </a:solidFill>
                <a:latin typeface="JetBrains Mono"/>
              </a:rPr>
              <a:t>${message}</a:t>
            </a:r>
            <a:br>
              <a:rPr lang="fr-FR" altLang="fr-FR" sz="1000" dirty="0">
                <a:solidFill>
                  <a:srgbClr val="9876AA"/>
                </a:solidFill>
                <a:latin typeface="JetBrains Mono"/>
              </a:rPr>
            </a:br>
            <a:r>
              <a:rPr lang="fr-FR" altLang="fr-FR" sz="1000" dirty="0">
                <a:solidFill>
                  <a:srgbClr val="9876AA"/>
                </a:solidFill>
                <a:latin typeface="JetBrains Mono"/>
              </a:rPr>
              <a:t>    </a:t>
            </a:r>
            <a:r>
              <a:rPr lang="fr-FR" altLang="fr-FR" sz="1000" dirty="0">
                <a:solidFill>
                  <a:srgbClr val="808080"/>
                </a:solidFill>
                <a:latin typeface="JetBrains Mono"/>
              </a:rPr>
              <a:t># Etape 5: Clic sur le bouton LOGIN</a:t>
            </a:r>
            <a:br>
              <a:rPr lang="fr-FR" altLang="fr-FR" sz="1000" dirty="0">
                <a:solidFill>
                  <a:srgbClr val="808080"/>
                </a:solidFill>
                <a:latin typeface="JetBrains Mono"/>
              </a:rPr>
            </a:br>
            <a:r>
              <a:rPr lang="fr-FR" altLang="fr-FR" sz="1000" dirty="0">
                <a:solidFill>
                  <a:srgbClr val="808080"/>
                </a:solidFill>
                <a:latin typeface="JetBrains Mono"/>
              </a:rPr>
              <a:t>    </a:t>
            </a:r>
            <a:r>
              <a:rPr lang="fr-FR" altLang="fr-FR" sz="1000" dirty="0">
                <a:solidFill>
                  <a:srgbClr val="BBB529"/>
                </a:solidFill>
                <a:latin typeface="JetBrains Mono"/>
              </a:rPr>
              <a:t>Click Element    </a:t>
            </a:r>
            <a:r>
              <a:rPr lang="fr-FR" altLang="fr-FR" sz="1000" dirty="0">
                <a:solidFill>
                  <a:srgbClr val="A9B7C6"/>
                </a:solidFill>
                <a:latin typeface="JetBrains Mono"/>
              </a:rPr>
              <a:t>id:login-button</a:t>
            </a:r>
            <a:br>
              <a:rPr lang="fr-FR" altLang="fr-FR" sz="1000" dirty="0">
                <a:solidFill>
                  <a:srgbClr val="A9B7C6"/>
                </a:solidFill>
                <a:latin typeface="JetBrains Mono"/>
              </a:rPr>
            </a:br>
            <a:r>
              <a:rPr lang="fr-FR" altLang="fr-FR" sz="1000" dirty="0">
                <a:solidFill>
                  <a:srgbClr val="A9B7C6"/>
                </a:solidFill>
                <a:latin typeface="JetBrains Mono"/>
              </a:rPr>
              <a:t>    </a:t>
            </a:r>
            <a:r>
              <a:rPr lang="fr-FR" altLang="fr-FR" sz="1000" dirty="0">
                <a:solidFill>
                  <a:srgbClr val="808080"/>
                </a:solidFill>
                <a:latin typeface="JetBrains Mono"/>
              </a:rPr>
              <a:t># Etape 6: Vérification du message d'erreur</a:t>
            </a:r>
            <a:br>
              <a:rPr lang="fr-FR" altLang="fr-FR" sz="1000" dirty="0">
                <a:solidFill>
                  <a:srgbClr val="808080"/>
                </a:solidFill>
                <a:latin typeface="JetBrains Mono"/>
              </a:rPr>
            </a:br>
            <a:r>
              <a:rPr lang="fr-FR" altLang="fr-FR" sz="1000" dirty="0">
                <a:solidFill>
                  <a:srgbClr val="808080"/>
                </a:solidFill>
                <a:latin typeface="JetBrains Mono"/>
              </a:rPr>
              <a:t>    </a:t>
            </a:r>
            <a:r>
              <a:rPr lang="fr-FR" altLang="fr-FR" sz="1000" dirty="0">
                <a:solidFill>
                  <a:srgbClr val="BBB529"/>
                </a:solidFill>
                <a:latin typeface="JetBrains Mono"/>
              </a:rPr>
              <a:t>Element Text Should Be    </a:t>
            </a:r>
            <a:r>
              <a:rPr lang="fr-FR" altLang="fr-FR" sz="1000" dirty="0">
                <a:solidFill>
                  <a:srgbClr val="6897BB"/>
                </a:solidFill>
                <a:latin typeface="JetBrains Mono"/>
              </a:rPr>
              <a:t>css:h3[data-test</a:t>
            </a:r>
            <a:r>
              <a:rPr lang="fr-FR" altLang="fr-FR" sz="1000" dirty="0">
                <a:solidFill>
                  <a:srgbClr val="A9B7C6"/>
                </a:solidFill>
                <a:latin typeface="JetBrains Mono"/>
              </a:rPr>
              <a:t>='error']    </a:t>
            </a:r>
            <a:r>
              <a:rPr lang="fr-FR" altLang="fr-FR" sz="1000" dirty="0">
                <a:solidFill>
                  <a:srgbClr val="9876AA"/>
                </a:solidFill>
                <a:latin typeface="JetBrains Mono"/>
              </a:rPr>
              <a:t>${message}</a:t>
            </a:r>
            <a:endParaRPr lang="fr-FR" altLang="fr-FR" dirty="0">
              <a:latin typeface="Arial" panose="020B0604020202020204" pitchFamily="34" charset="0"/>
            </a:endParaRPr>
          </a:p>
        </p:txBody>
      </p:sp>
    </p:spTree>
    <p:extLst>
      <p:ext uri="{BB962C8B-B14F-4D97-AF65-F5344CB8AC3E}">
        <p14:creationId xmlns:p14="http://schemas.microsoft.com/office/powerpoint/2010/main" val="3607045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charger des datasets depuis des fichiers externes ?</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Pour charger des datasets à partir de fichiers externes (Csv, Excel), nous allons utiliser la librairie </a:t>
            </a:r>
            <a:r>
              <a:rPr lang="fr-FR" b="1" dirty="0"/>
              <a:t>Data Driver</a:t>
            </a:r>
            <a:r>
              <a:rPr lang="fr-FR" dirty="0"/>
              <a:t>. </a:t>
            </a:r>
          </a:p>
          <a:p>
            <a:pPr>
              <a:buFont typeface="Wingdings" panose="05000000000000000000" pitchFamily="2" charset="2"/>
              <a:buChar char="q"/>
            </a:pPr>
            <a:r>
              <a:rPr lang="fr-FR" dirty="0"/>
              <a:t> Vérifier que la librairie apparaît dans les settings du projet :</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4" name="Image 3">
            <a:extLst>
              <a:ext uri="{FF2B5EF4-FFF2-40B4-BE49-F238E27FC236}">
                <a16:creationId xmlns:a16="http://schemas.microsoft.com/office/drawing/2014/main" id="{C2F9F284-3605-55B5-C12D-C6AFB828C72E}"/>
              </a:ext>
            </a:extLst>
          </p:cNvPr>
          <p:cNvPicPr>
            <a:picLocks noChangeAspect="1"/>
          </p:cNvPicPr>
          <p:nvPr/>
        </p:nvPicPr>
        <p:blipFill>
          <a:blip r:embed="rId4"/>
          <a:stretch>
            <a:fillRect/>
          </a:stretch>
        </p:blipFill>
        <p:spPr>
          <a:xfrm>
            <a:off x="4367808" y="2636912"/>
            <a:ext cx="4640837" cy="3306044"/>
          </a:xfrm>
          <a:prstGeom prst="rect">
            <a:avLst/>
          </a:prstGeom>
        </p:spPr>
      </p:pic>
    </p:spTree>
    <p:extLst>
      <p:ext uri="{BB962C8B-B14F-4D97-AF65-F5344CB8AC3E}">
        <p14:creationId xmlns:p14="http://schemas.microsoft.com/office/powerpoint/2010/main" val="928967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charger des datasets depuis des fichiers externes ?</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Créons un fichier externe « credentials.csv » dans lequel on insère les jdd du précédent cas de test :</a:t>
            </a:r>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r>
              <a:rPr lang="fr-FR" dirty="0"/>
              <a:t> Pour charger le fichier contenant les jdd dans le fichier de test, on ajoute la ligne suivante dans les settings :</a:t>
            </a:r>
          </a:p>
          <a:p>
            <a:pPr>
              <a:buFont typeface="Wingdings" panose="05000000000000000000" pitchFamily="2" charset="2"/>
              <a:buChar char="q"/>
            </a:pPr>
            <a:endParaRPr lang="fr-FR" dirty="0"/>
          </a:p>
          <a:p>
            <a:pPr>
              <a:buFont typeface="Wingdings" panose="05000000000000000000" pitchFamily="2" charset="2"/>
              <a:buChar char="q"/>
            </a:pPr>
            <a:r>
              <a:rPr lang="fr-FR" dirty="0"/>
              <a:t> La rubrique Test Cases peut ainsi être allégée :</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7" name="Image 6">
            <a:extLst>
              <a:ext uri="{FF2B5EF4-FFF2-40B4-BE49-F238E27FC236}">
                <a16:creationId xmlns:a16="http://schemas.microsoft.com/office/drawing/2014/main" id="{A9E92EC8-0F6B-9CE2-81DD-C1145C6BF700}"/>
              </a:ext>
            </a:extLst>
          </p:cNvPr>
          <p:cNvPicPr>
            <a:picLocks noChangeAspect="1"/>
          </p:cNvPicPr>
          <p:nvPr/>
        </p:nvPicPr>
        <p:blipFill>
          <a:blip r:embed="rId4"/>
          <a:stretch>
            <a:fillRect/>
          </a:stretch>
        </p:blipFill>
        <p:spPr>
          <a:xfrm>
            <a:off x="2927648" y="1945929"/>
            <a:ext cx="8028630" cy="1276350"/>
          </a:xfrm>
          <a:prstGeom prst="rect">
            <a:avLst/>
          </a:prstGeom>
        </p:spPr>
      </p:pic>
      <p:sp>
        <p:nvSpPr>
          <p:cNvPr id="8" name="Rectangle 3">
            <a:extLst>
              <a:ext uri="{FF2B5EF4-FFF2-40B4-BE49-F238E27FC236}">
                <a16:creationId xmlns:a16="http://schemas.microsoft.com/office/drawing/2014/main" id="{A78C9A5F-B4D4-B320-56CF-593A27566606}"/>
              </a:ext>
            </a:extLst>
          </p:cNvPr>
          <p:cNvSpPr>
            <a:spLocks noChangeArrowheads="1"/>
          </p:cNvSpPr>
          <p:nvPr/>
        </p:nvSpPr>
        <p:spPr bwMode="auto">
          <a:xfrm>
            <a:off x="2927648" y="4145002"/>
            <a:ext cx="4067944"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BBB529"/>
                </a:solidFill>
                <a:latin typeface="JetBrains Mono"/>
              </a:rPr>
              <a:t>Library         </a:t>
            </a:r>
            <a:r>
              <a:rPr lang="fr-FR" altLang="fr-FR" sz="1000" dirty="0">
                <a:solidFill>
                  <a:srgbClr val="6A8759"/>
                </a:solidFill>
                <a:latin typeface="JetBrains Mono"/>
              </a:rPr>
              <a:t>DataDriver      </a:t>
            </a:r>
            <a:r>
              <a:rPr lang="fr-FR" altLang="fr-FR" sz="1000" dirty="0">
                <a:solidFill>
                  <a:srgbClr val="6897BB"/>
                </a:solidFill>
                <a:latin typeface="JetBrains Mono"/>
              </a:rPr>
              <a:t>file</a:t>
            </a:r>
            <a:r>
              <a:rPr lang="fr-FR" altLang="fr-FR" sz="1000" dirty="0">
                <a:solidFill>
                  <a:srgbClr val="A9B7C6"/>
                </a:solidFill>
                <a:latin typeface="JetBrains Mono"/>
              </a:rPr>
              <a:t>=resources/credentials.csv      </a:t>
            </a:r>
            <a:r>
              <a:rPr lang="fr-FR" altLang="fr-FR" sz="1000" dirty="0">
                <a:solidFill>
                  <a:srgbClr val="6897BB"/>
                </a:solidFill>
                <a:latin typeface="JetBrains Mono"/>
              </a:rPr>
              <a:t>encoding</a:t>
            </a:r>
            <a:r>
              <a:rPr lang="fr-FR" altLang="fr-FR" sz="1000" dirty="0">
                <a:solidFill>
                  <a:srgbClr val="A9B7C6"/>
                </a:solidFill>
                <a:latin typeface="JetBrains Mono"/>
              </a:rPr>
              <a:t>=utf_8</a:t>
            </a:r>
            <a:endParaRPr lang="fr-FR" altLang="fr-FR" dirty="0">
              <a:latin typeface="Arial" panose="020B0604020202020204" pitchFamily="34" charset="0"/>
            </a:endParaRPr>
          </a:p>
        </p:txBody>
      </p:sp>
      <p:sp>
        <p:nvSpPr>
          <p:cNvPr id="9" name="Rectangle 5">
            <a:extLst>
              <a:ext uri="{FF2B5EF4-FFF2-40B4-BE49-F238E27FC236}">
                <a16:creationId xmlns:a16="http://schemas.microsoft.com/office/drawing/2014/main" id="{B7B140F4-93BB-56FF-C6B4-BCEBD43D9C64}"/>
              </a:ext>
            </a:extLst>
          </p:cNvPr>
          <p:cNvSpPr>
            <a:spLocks noChangeArrowheads="1"/>
          </p:cNvSpPr>
          <p:nvPr/>
        </p:nvSpPr>
        <p:spPr bwMode="auto">
          <a:xfrm>
            <a:off x="2927648" y="4942490"/>
            <a:ext cx="4355976"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Perform unsuccessful connection          </a:t>
            </a:r>
            <a:r>
              <a:rPr lang="fr-FR" altLang="fr-FR" sz="1000" dirty="0">
                <a:solidFill>
                  <a:srgbClr val="9876AA"/>
                </a:solidFill>
                <a:latin typeface="JetBrains Mono"/>
              </a:rPr>
              <a:t>${username}    ${password}     ${message}</a:t>
            </a:r>
            <a:endParaRPr lang="fr-FR" altLang="fr-FR" dirty="0">
              <a:latin typeface="Arial" panose="020B0604020202020204" pitchFamily="34" charset="0"/>
            </a:endParaRPr>
          </a:p>
        </p:txBody>
      </p:sp>
    </p:spTree>
    <p:extLst>
      <p:ext uri="{BB962C8B-B14F-4D97-AF65-F5344CB8AC3E}">
        <p14:creationId xmlns:p14="http://schemas.microsoft.com/office/powerpoint/2010/main" val="3859906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charger des datasets depuis des fichiers externes ?</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Le fichier de test est ainsi modifié de cette façon :</a:t>
            </a:r>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r>
              <a:rPr lang="fr-FR" dirty="0"/>
              <a:t> Il est possible d’ajouter un jdd à exécuter par défaut si par exemple le fichier contenant les jdd n’est pas trouvé. Il faut remplacer la ligne dans la rubrique Test Case :</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5" name="Rectangle 1">
            <a:extLst>
              <a:ext uri="{FF2B5EF4-FFF2-40B4-BE49-F238E27FC236}">
                <a16:creationId xmlns:a16="http://schemas.microsoft.com/office/drawing/2014/main" id="{8113E496-180E-1C0B-CC2A-976FC40A4A4E}"/>
              </a:ext>
            </a:extLst>
          </p:cNvPr>
          <p:cNvSpPr>
            <a:spLocks noChangeArrowheads="1"/>
          </p:cNvSpPr>
          <p:nvPr/>
        </p:nvSpPr>
        <p:spPr bwMode="auto">
          <a:xfrm>
            <a:off x="3185502" y="2025237"/>
            <a:ext cx="7452320" cy="20928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Settings ***</a:t>
            </a:r>
            <a:br>
              <a:rPr lang="fr-FR" altLang="fr-FR" sz="1000" dirty="0">
                <a:solidFill>
                  <a:srgbClr val="CC7832"/>
                </a:solidFill>
                <a:latin typeface="JetBrains Mono"/>
              </a:rPr>
            </a:br>
            <a:r>
              <a:rPr lang="fr-FR" altLang="fr-FR" sz="1000" dirty="0">
                <a:solidFill>
                  <a:srgbClr val="BBB529"/>
                </a:solidFill>
                <a:latin typeface="JetBrains Mono"/>
              </a:rPr>
              <a:t>Documentation   </a:t>
            </a:r>
            <a:r>
              <a:rPr lang="fr-FR" altLang="fr-FR" sz="1000" i="1" dirty="0">
                <a:solidFill>
                  <a:srgbClr val="629755"/>
                </a:solidFill>
                <a:latin typeface="JetBrains Mono"/>
              </a:rPr>
              <a:t>Valider plusieurs cas d'erreur de connexion</a:t>
            </a:r>
            <a:br>
              <a:rPr lang="fr-FR" altLang="fr-FR" sz="1000" i="1" dirty="0">
                <a:solidFill>
                  <a:srgbClr val="629755"/>
                </a:solidFill>
                <a:latin typeface="JetBrains Mono"/>
              </a:rPr>
            </a:br>
            <a:r>
              <a:rPr lang="fr-FR" altLang="fr-FR" sz="1000" dirty="0">
                <a:solidFill>
                  <a:srgbClr val="BBB529"/>
                </a:solidFill>
                <a:latin typeface="JetBrains Mono"/>
              </a:rPr>
              <a:t>Library         </a:t>
            </a:r>
            <a:r>
              <a:rPr lang="fr-FR" altLang="fr-FR" sz="1000" dirty="0">
                <a:solidFill>
                  <a:srgbClr val="6A8759"/>
                </a:solidFill>
                <a:latin typeface="JetBrains Mono"/>
              </a:rPr>
              <a:t>SeleniumLibrary</a:t>
            </a:r>
            <a:br>
              <a:rPr lang="fr-FR" altLang="fr-FR" sz="1000" dirty="0">
                <a:solidFill>
                  <a:srgbClr val="6A8759"/>
                </a:solidFill>
                <a:latin typeface="JetBrains Mono"/>
              </a:rPr>
            </a:br>
            <a:r>
              <a:rPr lang="fr-FR" altLang="fr-FR" sz="1000" dirty="0">
                <a:solidFill>
                  <a:srgbClr val="BBB529"/>
                </a:solidFill>
                <a:latin typeface="JetBrains Mono"/>
              </a:rPr>
              <a:t>Test Teardown   Close Browser</a:t>
            </a:r>
            <a:br>
              <a:rPr lang="fr-FR" altLang="fr-FR" sz="1000" dirty="0">
                <a:solidFill>
                  <a:srgbClr val="BBB529"/>
                </a:solidFill>
                <a:latin typeface="JetBrains Mono"/>
              </a:rPr>
            </a:br>
            <a:r>
              <a:rPr lang="fr-FR" altLang="fr-FR" sz="1000" dirty="0">
                <a:solidFill>
                  <a:srgbClr val="BBB529"/>
                </a:solidFill>
                <a:latin typeface="JetBrains Mono"/>
              </a:rPr>
              <a:t>Test Template   Perform unsuccessful connection</a:t>
            </a:r>
            <a:br>
              <a:rPr lang="fr-FR" altLang="fr-FR" sz="1000" dirty="0">
                <a:solidFill>
                  <a:srgbClr val="BBB529"/>
                </a:solidFill>
                <a:latin typeface="JetBrains Mono"/>
              </a:rPr>
            </a:br>
            <a:r>
              <a:rPr lang="fr-FR" altLang="fr-FR" sz="1000" dirty="0">
                <a:solidFill>
                  <a:srgbClr val="BBB529"/>
                </a:solidFill>
                <a:latin typeface="JetBrains Mono"/>
              </a:rPr>
              <a:t>Library         </a:t>
            </a:r>
            <a:r>
              <a:rPr lang="fr-FR" altLang="fr-FR" sz="1000" dirty="0">
                <a:solidFill>
                  <a:srgbClr val="6A8759"/>
                </a:solidFill>
                <a:latin typeface="JetBrains Mono"/>
              </a:rPr>
              <a:t>DataDriver      </a:t>
            </a:r>
            <a:r>
              <a:rPr lang="fr-FR" altLang="fr-FR" sz="1000" dirty="0">
                <a:solidFill>
                  <a:srgbClr val="6897BB"/>
                </a:solidFill>
                <a:latin typeface="JetBrains Mono"/>
              </a:rPr>
              <a:t>file</a:t>
            </a:r>
            <a:r>
              <a:rPr lang="fr-FR" altLang="fr-FR" sz="1000" dirty="0">
                <a:solidFill>
                  <a:srgbClr val="A9B7C6"/>
                </a:solidFill>
                <a:latin typeface="JetBrains Mono"/>
              </a:rPr>
              <a:t>=resources/credentials.csv      </a:t>
            </a:r>
            <a:r>
              <a:rPr lang="fr-FR" altLang="fr-FR" sz="1000" dirty="0">
                <a:solidFill>
                  <a:srgbClr val="6897BB"/>
                </a:solidFill>
                <a:latin typeface="JetBrains Mono"/>
              </a:rPr>
              <a:t>encoding</a:t>
            </a:r>
            <a:r>
              <a:rPr lang="fr-FR" altLang="fr-FR" sz="1000" dirty="0">
                <a:solidFill>
                  <a:srgbClr val="A9B7C6"/>
                </a:solidFill>
                <a:latin typeface="JetBrains Mono"/>
              </a:rPr>
              <a:t>=utf_8</a:t>
            </a:r>
            <a:br>
              <a:rPr lang="fr-FR" altLang="fr-FR" sz="1000" dirty="0">
                <a:solidFill>
                  <a:srgbClr val="A9B7C6"/>
                </a:solidFill>
                <a:latin typeface="JetBrains Mono"/>
              </a:rPr>
            </a:br>
            <a:br>
              <a:rPr lang="fr-FR" altLang="fr-FR" sz="1000" dirty="0">
                <a:solidFill>
                  <a:srgbClr val="A9B7C6"/>
                </a:solidFill>
                <a:latin typeface="JetBrains Mono"/>
              </a:rPr>
            </a:br>
            <a:r>
              <a:rPr lang="fr-FR" altLang="fr-FR" sz="1000" dirty="0">
                <a:solidFill>
                  <a:srgbClr val="CC7832"/>
                </a:solidFill>
                <a:latin typeface="JetBrains Mono"/>
              </a:rPr>
              <a:t>*** Variables ***</a:t>
            </a:r>
            <a:br>
              <a:rPr lang="fr-FR" altLang="fr-FR" sz="1000" dirty="0">
                <a:solidFill>
                  <a:srgbClr val="CC7832"/>
                </a:solidFill>
                <a:latin typeface="JetBrains Mono"/>
              </a:rPr>
            </a:br>
            <a:r>
              <a:rPr lang="fr-FR" altLang="fr-FR" sz="1000" dirty="0">
                <a:solidFill>
                  <a:srgbClr val="9876AA"/>
                </a:solidFill>
                <a:latin typeface="JetBrains Mono"/>
              </a:rPr>
              <a:t>${browser}              </a:t>
            </a:r>
            <a:r>
              <a:rPr lang="fr-FR" altLang="fr-FR" sz="1000" dirty="0">
                <a:solidFill>
                  <a:srgbClr val="A9B7C6"/>
                </a:solidFill>
                <a:latin typeface="JetBrains Mono"/>
              </a:rPr>
              <a:t>Chrome</a:t>
            </a:r>
            <a:br>
              <a:rPr lang="fr-FR" altLang="fr-FR" sz="1000" dirty="0">
                <a:solidFill>
                  <a:srgbClr val="A9B7C6"/>
                </a:solidFill>
                <a:latin typeface="JetBrains Mono"/>
              </a:rPr>
            </a:br>
            <a:r>
              <a:rPr lang="fr-FR" altLang="fr-FR" sz="1000" dirty="0">
                <a:solidFill>
                  <a:srgbClr val="9876AA"/>
                </a:solidFill>
                <a:latin typeface="JetBrains Mono"/>
              </a:rPr>
              <a:t>${url}                  </a:t>
            </a:r>
            <a:r>
              <a:rPr lang="fr-FR" altLang="fr-FR" sz="1000" dirty="0">
                <a:solidFill>
                  <a:srgbClr val="A9B7C6"/>
                </a:solidFill>
                <a:latin typeface="JetBrains Mono"/>
              </a:rPr>
              <a:t>http://saucedemo.com/</a:t>
            </a:r>
            <a:br>
              <a:rPr lang="fr-FR" altLang="fr-FR" sz="1000" dirty="0">
                <a:solidFill>
                  <a:srgbClr val="A9B7C6"/>
                </a:solidFill>
                <a:latin typeface="JetBrains Mono"/>
              </a:rPr>
            </a:br>
            <a:br>
              <a:rPr lang="fr-FR" altLang="fr-FR" sz="1000" dirty="0">
                <a:solidFill>
                  <a:srgbClr val="A9B7C6"/>
                </a:solidFill>
                <a:latin typeface="JetBrains Mono"/>
              </a:rPr>
            </a:b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Perform unsuccessful connection          </a:t>
            </a:r>
            <a:r>
              <a:rPr lang="fr-FR" altLang="fr-FR" sz="1000" dirty="0">
                <a:solidFill>
                  <a:srgbClr val="9876AA"/>
                </a:solidFill>
                <a:latin typeface="JetBrains Mono"/>
              </a:rPr>
              <a:t>${username}    ${password}     ${message}</a:t>
            </a:r>
            <a:endParaRPr lang="fr-FR" altLang="fr-FR" dirty="0">
              <a:latin typeface="Arial" panose="020B0604020202020204" pitchFamily="34" charset="0"/>
            </a:endParaRPr>
          </a:p>
        </p:txBody>
      </p:sp>
      <p:sp>
        <p:nvSpPr>
          <p:cNvPr id="6" name="Rectangle 2">
            <a:extLst>
              <a:ext uri="{FF2B5EF4-FFF2-40B4-BE49-F238E27FC236}">
                <a16:creationId xmlns:a16="http://schemas.microsoft.com/office/drawing/2014/main" id="{7594C2C9-B7DC-74BB-0AE5-E012729EEAA9}"/>
              </a:ext>
            </a:extLst>
          </p:cNvPr>
          <p:cNvSpPr>
            <a:spLocks noChangeArrowheads="1"/>
          </p:cNvSpPr>
          <p:nvPr/>
        </p:nvSpPr>
        <p:spPr bwMode="auto">
          <a:xfrm>
            <a:off x="3185502" y="4967343"/>
            <a:ext cx="7452320"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Perform default connection  </a:t>
            </a:r>
            <a:r>
              <a:rPr lang="fr-FR" altLang="fr-FR" sz="1000" dirty="0">
                <a:solidFill>
                  <a:srgbClr val="A9B7C6"/>
                </a:solidFill>
                <a:latin typeface="JetBrains Mono"/>
              </a:rPr>
              <a:t>standard_user   bad_password    Epic sadface: Username and password do not match any user in this service</a:t>
            </a:r>
            <a:endParaRPr lang="fr-FR" altLang="fr-FR" dirty="0">
              <a:latin typeface="Arial" panose="020B0604020202020204" pitchFamily="34" charset="0"/>
            </a:endParaRPr>
          </a:p>
        </p:txBody>
      </p:sp>
    </p:spTree>
    <p:extLst>
      <p:ext uri="{BB962C8B-B14F-4D97-AF65-F5344CB8AC3E}">
        <p14:creationId xmlns:p14="http://schemas.microsoft.com/office/powerpoint/2010/main" val="3961161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Les styles de cas de test</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charger des datasets depuis des fichiers externes ?</a:t>
            </a:r>
          </a:p>
          <a:p>
            <a:pPr marL="0" marR="0" lvl="0" indent="0" algn="l" defTabSz="914400" rtl="0" eaLnBrk="1" fontAlgn="auto" latinLnBrk="0" hangingPunct="1">
              <a:lnSpc>
                <a:spcPct val="100000"/>
              </a:lnSpc>
              <a:spcBef>
                <a:spcPts val="1200"/>
              </a:spcBef>
              <a:spcAft>
                <a:spcPts val="400"/>
              </a:spcAft>
              <a:buClr>
                <a:srgbClr val="636CAD"/>
              </a:buClr>
              <a:buSzTx/>
              <a:buFont typeface="Wingdings" panose="05000000000000000000" pitchFamily="2" charset="2"/>
              <a:buNone/>
              <a:tabLst/>
              <a:defRPr/>
            </a:pPr>
            <a:endParaRPr kumimoji="0" lang="fr-FR" sz="1400" b="1" i="1" u="none" strike="noStrike" kern="1200" cap="all" spc="-150" normalizeH="0" baseline="0" noProof="0" dirty="0">
              <a:ln>
                <a:noFill/>
              </a:ln>
              <a:solidFill>
                <a:prstClr val="black"/>
              </a:solidFill>
              <a:effectLst/>
              <a:uLnTx/>
              <a:uFillTx/>
              <a:latin typeface="Arial"/>
              <a:ea typeface="+mn-ea"/>
              <a:cs typeface="+mn-cs"/>
            </a:endParaRPr>
          </a:p>
          <a:p>
            <a:endParaRPr lang="fr-FR" dirty="0"/>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Dans les logs d’exécution, on retrouve bien 4 cas de test exécutés correspondant à nos 4 jdd :</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5" name="Image 4">
            <a:extLst>
              <a:ext uri="{FF2B5EF4-FFF2-40B4-BE49-F238E27FC236}">
                <a16:creationId xmlns:a16="http://schemas.microsoft.com/office/drawing/2014/main" id="{BC76E242-DD20-AF0E-FEA6-959EE9B72E9B}"/>
              </a:ext>
            </a:extLst>
          </p:cNvPr>
          <p:cNvPicPr>
            <a:picLocks noChangeAspect="1"/>
          </p:cNvPicPr>
          <p:nvPr/>
        </p:nvPicPr>
        <p:blipFill>
          <a:blip r:embed="rId3"/>
          <a:stretch>
            <a:fillRect/>
          </a:stretch>
        </p:blipFill>
        <p:spPr>
          <a:xfrm>
            <a:off x="4534703" y="2006039"/>
            <a:ext cx="4753917" cy="3300240"/>
          </a:xfrm>
          <a:prstGeom prst="rect">
            <a:avLst/>
          </a:prstGeom>
        </p:spPr>
      </p:pic>
    </p:spTree>
    <p:extLst>
      <p:ext uri="{BB962C8B-B14F-4D97-AF65-F5344CB8AC3E}">
        <p14:creationId xmlns:p14="http://schemas.microsoft.com/office/powerpoint/2010/main" val="17612257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Rectangle 5"/>
          <p:cNvSpPr/>
          <p:nvPr/>
        </p:nvSpPr>
        <p:spPr>
          <a:xfrm>
            <a:off x="6096000" y="277090"/>
            <a:ext cx="5691931"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304301" y="1523280"/>
            <a:ext cx="4322618" cy="707886"/>
          </a:xfrm>
          <a:prstGeom prst="rect">
            <a:avLst/>
          </a:prstGeom>
          <a:noFill/>
        </p:spPr>
        <p:txBody>
          <a:bodyPr wrap="square" rtlCol="0">
            <a:spAutoFit/>
          </a:bodyPr>
          <a:lstStyle/>
          <a:p>
            <a:r>
              <a:rPr lang="fr-FR" sz="4000" b="1" dirty="0">
                <a:latin typeface="Arial Black" charset="0"/>
                <a:ea typeface="Arial Black" charset="0"/>
                <a:cs typeface="Arial Black" charset="0"/>
              </a:rPr>
              <a:t>#EXERCICE 5</a:t>
            </a:r>
          </a:p>
        </p:txBody>
      </p:sp>
      <p:sp>
        <p:nvSpPr>
          <p:cNvPr id="9" name="ZoneTexte 8"/>
          <p:cNvSpPr txBox="1"/>
          <p:nvPr/>
        </p:nvSpPr>
        <p:spPr>
          <a:xfrm>
            <a:off x="6272529" y="2636912"/>
            <a:ext cx="5225451" cy="615553"/>
          </a:xfrm>
          <a:prstGeom prst="rect">
            <a:avLst/>
          </a:prstGeom>
          <a:noFill/>
        </p:spPr>
        <p:txBody>
          <a:bodyPr wrap="square" lIns="0" tIns="0" rIns="0" bIns="0" rtlCol="0">
            <a:spAutoFit/>
          </a:bodyPr>
          <a:lstStyle/>
          <a:p>
            <a:pPr lvl="1">
              <a:buFont typeface="Wingdings" panose="05000000000000000000" pitchFamily="2" charset="2"/>
              <a:buChar char="q"/>
            </a:pPr>
            <a:r>
              <a:rPr lang="fr-FR" sz="2000" dirty="0"/>
              <a:t> Ajouter des job titles (module Admin) en suivant l’approche DDT</a:t>
            </a:r>
          </a:p>
        </p:txBody>
      </p:sp>
    </p:spTree>
    <p:extLst>
      <p:ext uri="{BB962C8B-B14F-4D97-AF65-F5344CB8AC3E}">
        <p14:creationId xmlns:p14="http://schemas.microsoft.com/office/powerpoint/2010/main" val="1080820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07</a:t>
            </a:r>
          </a:p>
        </p:txBody>
      </p:sp>
      <p:sp>
        <p:nvSpPr>
          <p:cNvPr id="4" name="Espace réservé du texte 3"/>
          <p:cNvSpPr>
            <a:spLocks noGrp="1"/>
          </p:cNvSpPr>
          <p:nvPr>
            <p:ph type="body" sz="quarter" idx="38"/>
          </p:nvPr>
        </p:nvSpPr>
        <p:spPr>
          <a:xfrm>
            <a:off x="551384" y="4010969"/>
            <a:ext cx="6226707" cy="533871"/>
          </a:xfrm>
        </p:spPr>
        <p:txBody>
          <a:bodyPr/>
          <a:lstStyle/>
          <a:p>
            <a:r>
              <a:rPr lang="fr-FR" sz="2400" dirty="0"/>
              <a:t>Le Page Object Model</a:t>
            </a:r>
          </a:p>
        </p:txBody>
      </p:sp>
      <p:pic>
        <p:nvPicPr>
          <p:cNvPr id="8" name="Espace réservé pour une image  7"/>
          <p:cNvPicPr>
            <a:picLocks noGrp="1" noChangeAspect="1"/>
          </p:cNvPicPr>
          <p:nvPr>
            <p:ph type="pic" sz="quarter" idx="39"/>
          </p:nvPr>
        </p:nvPicPr>
        <p:blipFill>
          <a:blip r:embed="rId2">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3644773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34436"/>
            <a:ext cx="1666875" cy="6858000"/>
          </a:xfrm>
        </p:spPr>
      </p:pic>
      <p:sp>
        <p:nvSpPr>
          <p:cNvPr id="6" name="Espace réservé du texte 3">
            <a:extLst>
              <a:ext uri="{FF2B5EF4-FFF2-40B4-BE49-F238E27FC236}">
                <a16:creationId xmlns:a16="http://schemas.microsoft.com/office/drawing/2014/main" id="{EA9FEE5D-21FD-229D-BC14-C08C180E46D3}"/>
              </a:ext>
            </a:extLst>
          </p:cNvPr>
          <p:cNvSpPr txBox="1">
            <a:spLocks/>
          </p:cNvSpPr>
          <p:nvPr/>
        </p:nvSpPr>
        <p:spPr>
          <a:xfrm>
            <a:off x="1931349" y="922713"/>
            <a:ext cx="9840236" cy="2970557"/>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600" b="0" i="0" u="none" strike="noStrike" kern="1200" cap="none" spc="0" normalizeH="0" baseline="0" noProof="0" dirty="0">
              <a:ln>
                <a:noFill/>
              </a:ln>
              <a:solidFill>
                <a:srgbClr val="272727"/>
              </a:solidFill>
              <a:effectLst/>
              <a:uLnTx/>
              <a:uFillTx/>
              <a:latin typeface="Arial"/>
              <a:cs typeface="Arial"/>
            </a:endParaRPr>
          </a:p>
        </p:txBody>
      </p:sp>
      <p:pic>
        <p:nvPicPr>
          <p:cNvPr id="7" name="Espace réservé pour une image  12">
            <a:extLst>
              <a:ext uri="{FF2B5EF4-FFF2-40B4-BE49-F238E27FC236}">
                <a16:creationId xmlns:a16="http://schemas.microsoft.com/office/drawing/2014/main" id="{3263DC37-431B-9574-32D4-EFC95E72835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666875" cy="6858000"/>
          </a:xfrm>
          <a:prstGeom prst="rect">
            <a:avLst/>
          </a:prstGeom>
        </p:spPr>
      </p:pic>
      <p:sp>
        <p:nvSpPr>
          <p:cNvPr id="9" name="Espace réservé du texte 3">
            <a:extLst>
              <a:ext uri="{FF2B5EF4-FFF2-40B4-BE49-F238E27FC236}">
                <a16:creationId xmlns:a16="http://schemas.microsoft.com/office/drawing/2014/main" id="{F81C628F-C0C1-94E2-01B3-B54BC2B366C6}"/>
              </a:ext>
            </a:extLst>
          </p:cNvPr>
          <p:cNvSpPr txBox="1">
            <a:spLocks/>
          </p:cNvSpPr>
          <p:nvPr/>
        </p:nvSpPr>
        <p:spPr>
          <a:xfrm>
            <a:off x="2129407" y="1370725"/>
            <a:ext cx="9840236" cy="4923253"/>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r>
              <a:rPr kumimoji="0" lang="fr-FR" sz="1600" b="0" i="0" u="none" strike="noStrike" kern="1200" cap="none" spc="0" normalizeH="0" baseline="0" noProof="0" dirty="0">
                <a:ln>
                  <a:noFill/>
                </a:ln>
                <a:solidFill>
                  <a:srgbClr val="272727"/>
                </a:solidFill>
                <a:effectLst/>
                <a:uLnTx/>
                <a:uFillTx/>
                <a:latin typeface="Arial"/>
                <a:cs typeface="Arial"/>
              </a:rPr>
              <a:t>Divers IDE peuvent convenir pour développer des cas de test Robot Framework. Peu importe l’éditeur choisit, l’important est d’installer la «</a:t>
            </a:r>
            <a:r>
              <a:rPr kumimoji="0" lang="fr-FR" sz="1600" b="1" i="0" u="none" strike="noStrike" kern="1200" cap="none" spc="0" normalizeH="0" baseline="0" noProof="0" dirty="0">
                <a:ln>
                  <a:noFill/>
                </a:ln>
                <a:solidFill>
                  <a:srgbClr val="272727"/>
                </a:solidFill>
                <a:effectLst/>
                <a:uLnTx/>
                <a:uFillTx/>
                <a:latin typeface="Arial"/>
                <a:cs typeface="Arial"/>
              </a:rPr>
              <a:t> syntax highlight </a:t>
            </a:r>
            <a:r>
              <a:rPr kumimoji="0" lang="fr-FR" sz="1600" b="0" i="0" u="none" strike="noStrike" kern="1200" cap="none" spc="0" normalizeH="0" baseline="0" noProof="0" dirty="0">
                <a:ln>
                  <a:noFill/>
                </a:ln>
                <a:solidFill>
                  <a:srgbClr val="272727"/>
                </a:solidFill>
                <a:effectLst/>
                <a:uLnTx/>
                <a:uFillTx/>
                <a:latin typeface="Arial"/>
                <a:cs typeface="Arial"/>
              </a:rPr>
              <a:t>» correspondante à votre IDE pour vous faciliter l’écriture du code.  </a:t>
            </a:r>
          </a:p>
          <a:p>
            <a:pPr marL="971550" lvl="1" indent="-285750">
              <a:spcBef>
                <a:spcPts val="1000"/>
              </a:spcBef>
              <a:defRPr/>
            </a:pPr>
            <a:endParaRPr kumimoji="0" lang="fr-FR" b="0"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600" i="0" u="none" strike="noStrike" kern="1200" cap="none" spc="0" normalizeH="0" baseline="0" noProof="0" dirty="0">
              <a:ln>
                <a:noFill/>
              </a:ln>
              <a:solidFill>
                <a:srgbClr val="272727"/>
              </a:solidFill>
              <a:effectLst/>
              <a:uLnTx/>
              <a:uFillTx/>
              <a:latin typeface="Arial"/>
              <a:cs typeface="Arial"/>
            </a:endParaRPr>
          </a:p>
          <a:p>
            <a:pPr marL="285750" indent="-285750">
              <a:buFont typeface="Arial" panose="020B0604020202020204" pitchFamily="34" charset="0"/>
              <a:buChar char="•"/>
              <a:defRPr/>
            </a:pPr>
            <a:endParaRPr kumimoji="0" lang="fr-FR" sz="1400" b="1" i="0" u="none" strike="noStrike" kern="1200" cap="none" spc="0" normalizeH="0" baseline="0" noProof="0" dirty="0">
              <a:ln>
                <a:noFill/>
              </a:ln>
              <a:solidFill>
                <a:srgbClr val="272727"/>
              </a:solidFill>
              <a:effectLst/>
              <a:uLnTx/>
              <a:uFillTx/>
              <a:latin typeface="Arial"/>
              <a:cs typeface="Arial"/>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1400" b="1" i="0" u="none" strike="noStrike" kern="1200" cap="none" spc="0" normalizeH="0" baseline="0" noProof="0" dirty="0">
              <a:ln>
                <a:noFill/>
              </a:ln>
              <a:solidFill>
                <a:srgbClr val="272727"/>
              </a:solidFill>
              <a:effectLst/>
              <a:uLnTx/>
              <a:uFillTx/>
              <a:latin typeface="Arial"/>
              <a:cs typeface="Arial"/>
            </a:endParaRPr>
          </a:p>
        </p:txBody>
      </p:sp>
      <p:sp>
        <p:nvSpPr>
          <p:cNvPr id="15" name="Espace réservé du texte 2">
            <a:extLst>
              <a:ext uri="{FF2B5EF4-FFF2-40B4-BE49-F238E27FC236}">
                <a16:creationId xmlns:a16="http://schemas.microsoft.com/office/drawing/2014/main" id="{6EF8FF67-C216-3676-70B3-29BCA5E2DEA6}"/>
              </a:ext>
            </a:extLst>
          </p:cNvPr>
          <p:cNvSpPr txBox="1">
            <a:spLocks/>
          </p:cNvSpPr>
          <p:nvPr/>
        </p:nvSpPr>
        <p:spPr>
          <a:xfrm>
            <a:off x="1995330" y="524751"/>
            <a:ext cx="9839325" cy="84597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sz="2200" b="1" kern="1200" cap="all" spc="-15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636CAD"/>
              </a:buClr>
              <a:buFont typeface="Wingdings" panose="05000000000000000000" pitchFamily="2" charset="2"/>
              <a:buNone/>
              <a:defRPr/>
            </a:pPr>
            <a:r>
              <a:rPr lang="fr-FR" sz="2700" cap="none" spc="0" dirty="0">
                <a:solidFill>
                  <a:prstClr val="black"/>
                </a:solidFill>
                <a:latin typeface="Arial"/>
              </a:rPr>
              <a:t>Installation de l’environnement</a:t>
            </a:r>
          </a:p>
          <a:p>
            <a:pPr marL="0" lvl="1" indent="0">
              <a:lnSpc>
                <a:spcPct val="100000"/>
              </a:lnSpc>
              <a:spcBef>
                <a:spcPts val="0"/>
              </a:spcBef>
              <a:buSzPct val="70000"/>
              <a:buFont typeface="Wingdings" panose="05000000000000000000" pitchFamily="2" charset="2"/>
              <a:buNone/>
              <a:defRPr/>
            </a:pPr>
            <a:r>
              <a:rPr lang="fr-FR" dirty="0">
                <a:solidFill>
                  <a:srgbClr val="636CAD"/>
                </a:solidFill>
                <a:latin typeface="Arial"/>
              </a:rPr>
              <a:t>Choix de l’IDE</a:t>
            </a:r>
            <a:endParaRPr lang="fr-FR" dirty="0"/>
          </a:p>
        </p:txBody>
      </p:sp>
      <p:pic>
        <p:nvPicPr>
          <p:cNvPr id="4" name="Image 3">
            <a:extLst>
              <a:ext uri="{FF2B5EF4-FFF2-40B4-BE49-F238E27FC236}">
                <a16:creationId xmlns:a16="http://schemas.microsoft.com/office/drawing/2014/main" id="{DF1CB4FD-4717-1AC5-61C1-44EF9C85379F}"/>
              </a:ext>
            </a:extLst>
          </p:cNvPr>
          <p:cNvPicPr>
            <a:picLocks noChangeAspect="1"/>
          </p:cNvPicPr>
          <p:nvPr/>
        </p:nvPicPr>
        <p:blipFill>
          <a:blip r:embed="rId4"/>
          <a:stretch>
            <a:fillRect/>
          </a:stretch>
        </p:blipFill>
        <p:spPr>
          <a:xfrm>
            <a:off x="3647728" y="2347487"/>
            <a:ext cx="5980694" cy="2920237"/>
          </a:xfrm>
          <a:prstGeom prst="rect">
            <a:avLst/>
          </a:prstGeom>
        </p:spPr>
      </p:pic>
    </p:spTree>
    <p:extLst>
      <p:ext uri="{BB962C8B-B14F-4D97-AF65-F5344CB8AC3E}">
        <p14:creationId xmlns:p14="http://schemas.microsoft.com/office/powerpoint/2010/main" val="1365492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 Page Object Model</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Pourquoi utiliser le Page Object Model ?</a:t>
            </a:r>
            <a:endParaRPr kumimoji="0" lang="fr-FR" b="1" i="1" u="none" strike="noStrike" kern="1200" cap="all" spc="-150" normalizeH="0" baseline="0" noProof="0" dirty="0">
              <a:ln>
                <a:noFill/>
              </a:ln>
              <a:solidFill>
                <a:prstClr val="black"/>
              </a:solidFill>
              <a:effectLst/>
              <a:uLnTx/>
              <a:uFillTx/>
              <a:latin typeface="Arial"/>
              <a:ea typeface="+mn-ea"/>
              <a:cs typeface="+mn-cs"/>
            </a:endParaRP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Le Page Object Model est un pattern utilisé en Selenium pour l’automatisation qui permet de représenter une page web ou une partie d’une page de manière orientée objet. Les objets de la classe exposent des méthodes qui simulent les actions d’un utilisateur.</a:t>
            </a:r>
          </a:p>
          <a:p>
            <a:pPr>
              <a:buFont typeface="Wingdings" panose="05000000000000000000" pitchFamily="2" charset="2"/>
              <a:buChar char="q"/>
            </a:pPr>
            <a:r>
              <a:rPr lang="fr-FR" dirty="0">
                <a:latin typeface="+mn-lt"/>
              </a:rPr>
              <a:t> Les scripts de test utilisent les méthodes exposées de cette classe quand ils doivent faire des actions avec l’IHM</a:t>
            </a:r>
          </a:p>
          <a:p>
            <a:pPr>
              <a:buFont typeface="Wingdings" panose="05000000000000000000" pitchFamily="2" charset="2"/>
              <a:buChar char="q"/>
            </a:pPr>
            <a:r>
              <a:rPr lang="fr-FR" dirty="0">
                <a:latin typeface="+mn-lt"/>
              </a:rPr>
              <a:t> Les avantages de ce pattern sont les suivants :</a:t>
            </a:r>
          </a:p>
          <a:p>
            <a:pPr lvl="1">
              <a:buFont typeface="Wingdings" panose="05000000000000000000" pitchFamily="2" charset="2"/>
              <a:buChar char="q"/>
            </a:pPr>
            <a:r>
              <a:rPr lang="fr-FR" sz="1400" dirty="0">
                <a:latin typeface="+mn-lt"/>
                <a:cs typeface="Poppins" panose="00000500000000000000" pitchFamily="2" charset="0"/>
              </a:rPr>
              <a:t>Il facilite la maintenance du code. En effet, quand un élément web est modifié, on adapte seulement le code de la classe correspondante sans modifier le script de test</a:t>
            </a:r>
          </a:p>
          <a:p>
            <a:pPr lvl="1">
              <a:buFont typeface="Wingdings" panose="05000000000000000000" pitchFamily="2" charset="2"/>
              <a:buChar char="q"/>
            </a:pPr>
            <a:r>
              <a:rPr lang="fr-FR" sz="1400" dirty="0">
                <a:latin typeface="+mn-lt"/>
                <a:cs typeface="Poppins" panose="00000500000000000000" pitchFamily="2" charset="0"/>
              </a:rPr>
              <a:t>Il réduit la duplication du code. En effet, les mêmes éléments de code d’une classe peuvent être utilisés par plusieurs scripts de test</a:t>
            </a:r>
          </a:p>
          <a:p>
            <a:pPr lvl="1">
              <a:buFont typeface="Wingdings" panose="05000000000000000000" pitchFamily="2" charset="2"/>
              <a:buChar char="q"/>
            </a:pPr>
            <a:r>
              <a:rPr lang="fr-FR" sz="1400" dirty="0">
                <a:latin typeface="+mn-lt"/>
                <a:cs typeface="Poppins" panose="00000500000000000000" pitchFamily="2" charset="0"/>
              </a:rPr>
              <a:t>Il permet une meilleure lisibilité des scripts</a:t>
            </a:r>
          </a:p>
          <a:p>
            <a:pPr lvl="1">
              <a:buFont typeface="Wingdings" panose="05000000000000000000" pitchFamily="2" charset="2"/>
              <a:buChar char="q"/>
            </a:pPr>
            <a:r>
              <a:rPr lang="fr-FR" sz="1400" dirty="0">
                <a:latin typeface="+mn-lt"/>
                <a:cs typeface="Poppins" panose="00000500000000000000" pitchFamily="2" charset="0"/>
              </a:rPr>
              <a:t>Il améliore l’organisation du code</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Tree>
    <p:extLst>
      <p:ext uri="{BB962C8B-B14F-4D97-AF65-F5344CB8AC3E}">
        <p14:creationId xmlns:p14="http://schemas.microsoft.com/office/powerpoint/2010/main" val="20497535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81636"/>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 Page Object Model</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implémenter le Page Objet Model avec Robot Framework ?</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7793702" cy="4449154"/>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Prenons l’exemple précédent où on a implémenté une fonctionnalité qui permet d’ajouter des articles au panier en fonction d’une liste d’articles en paramètres.</a:t>
            </a:r>
          </a:p>
          <a:p>
            <a:pPr>
              <a:buFont typeface="Wingdings" panose="05000000000000000000" pitchFamily="2" charset="2"/>
              <a:buChar char="q"/>
            </a:pPr>
            <a:r>
              <a:rPr lang="fr-FR" dirty="0">
                <a:latin typeface="+mn-lt"/>
              </a:rPr>
              <a:t> On commence par créer deux classes homePage.resource et storePage.resource. Ces </a:t>
            </a:r>
            <a:r>
              <a:rPr lang="fr-FR" sz="1600" dirty="0">
                <a:latin typeface="+mn-lt"/>
              </a:rPr>
              <a:t>fichiers ressources n’exécutent pas de Test Cases, ils contiennent uniquement des Settings, des variables et les Keywords utiles.</a:t>
            </a:r>
            <a:endParaRPr lang="fr-FR" dirty="0">
              <a:latin typeface="+mn-lt"/>
            </a:endParaRPr>
          </a:p>
          <a:p>
            <a:pPr>
              <a:buFont typeface="Wingdings" panose="05000000000000000000" pitchFamily="2" charset="2"/>
              <a:buChar char="q"/>
            </a:pPr>
            <a:r>
              <a:rPr lang="fr-FR" dirty="0">
                <a:latin typeface="+mn-lt"/>
              </a:rPr>
              <a:t> Ces classes contiendront les actions de l’IHM permettant de réaliser le test. Le script de test appellera les méthodes exposées de ces classes.</a:t>
            </a:r>
          </a:p>
          <a:p>
            <a:pPr>
              <a:buFont typeface="Wingdings" panose="05000000000000000000" pitchFamily="2" charset="2"/>
              <a:buChar char="q"/>
            </a:pPr>
            <a:r>
              <a:rPr lang="fr-FR" dirty="0">
                <a:latin typeface="+mn-lt"/>
              </a:rPr>
              <a:t> Dans ces classes, on va migrer les keywords et les variables du script de test d’origine.</a:t>
            </a:r>
          </a:p>
          <a:p>
            <a:pPr>
              <a:buFont typeface="Wingdings" panose="05000000000000000000" pitchFamily="2" charset="2"/>
              <a:buChar char="q"/>
            </a:pPr>
            <a:r>
              <a:rPr lang="fr-FR" dirty="0">
                <a:latin typeface="+mn-lt"/>
              </a:rPr>
              <a:t> Il est aussi possible de créer un fichier ressource qui centralise l’import de l’ensemble des librairies et des autres fichiers ressources. La mémoire et les performances du code ne sont quasiment pas affectées. Chaque Test Suite importe alors cet unique fichier ressource sans se préoccuper du découpage logique des ressources.</a:t>
            </a:r>
          </a:p>
          <a:p>
            <a:pPr>
              <a:buFont typeface="Wingdings" panose="05000000000000000000" pitchFamily="2" charset="2"/>
              <a:buChar char="q"/>
            </a:pPr>
            <a:endParaRPr lang="fr-FR" dirty="0">
              <a:latin typeface="+mn-lt"/>
            </a:endParaRPr>
          </a:p>
        </p:txBody>
      </p:sp>
      <p:pic>
        <p:nvPicPr>
          <p:cNvPr id="4" name="Image 3">
            <a:extLst>
              <a:ext uri="{FF2B5EF4-FFF2-40B4-BE49-F238E27FC236}">
                <a16:creationId xmlns:a16="http://schemas.microsoft.com/office/drawing/2014/main" id="{98CB02FA-FD38-4553-D054-1775AB6F5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8769" y="2204864"/>
            <a:ext cx="639931" cy="639931"/>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55750148-1698-6FBD-6C11-FE72143B18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9360" y="2956425"/>
            <a:ext cx="1579340" cy="947604"/>
          </a:xfrm>
          <a:prstGeom prst="rect">
            <a:avLst/>
          </a:prstGeom>
          <a:ln>
            <a:solidFill>
              <a:schemeClr val="tx1"/>
            </a:solidFill>
          </a:ln>
        </p:spPr>
      </p:pic>
      <p:pic>
        <p:nvPicPr>
          <p:cNvPr id="6" name="Image 5">
            <a:extLst>
              <a:ext uri="{FF2B5EF4-FFF2-40B4-BE49-F238E27FC236}">
                <a16:creationId xmlns:a16="http://schemas.microsoft.com/office/drawing/2014/main" id="{E3FC6A61-EA9D-2F00-2DFD-EF813B4E4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103440" y="2204864"/>
            <a:ext cx="641278" cy="639931"/>
          </a:xfrm>
          <a:prstGeom prst="rect">
            <a:avLst/>
          </a:prstGeom>
        </p:spPr>
      </p:pic>
      <p:sp>
        <p:nvSpPr>
          <p:cNvPr id="7" name="ZoneTexte 6">
            <a:extLst>
              <a:ext uri="{FF2B5EF4-FFF2-40B4-BE49-F238E27FC236}">
                <a16:creationId xmlns:a16="http://schemas.microsoft.com/office/drawing/2014/main" id="{0AE65A65-B833-BD33-4AE9-8E076864D308}"/>
              </a:ext>
            </a:extLst>
          </p:cNvPr>
          <p:cNvSpPr txBox="1"/>
          <p:nvPr/>
        </p:nvSpPr>
        <p:spPr>
          <a:xfrm>
            <a:off x="10027976" y="1892849"/>
            <a:ext cx="792205" cy="307777"/>
          </a:xfrm>
          <a:prstGeom prst="rect">
            <a:avLst/>
          </a:prstGeom>
          <a:noFill/>
        </p:spPr>
        <p:txBody>
          <a:bodyPr wrap="square" rtlCol="0">
            <a:spAutoFit/>
          </a:bodyPr>
          <a:lstStyle/>
          <a:p>
            <a:r>
              <a:rPr lang="fr-FR" sz="1400" b="1" dirty="0">
                <a:latin typeface="Arial" panose="020B0604020202020204" pitchFamily="34" charset="0"/>
                <a:cs typeface="Arial" panose="020B0604020202020204" pitchFamily="34" charset="0"/>
              </a:rPr>
              <a:t>Library</a:t>
            </a:r>
          </a:p>
        </p:txBody>
      </p:sp>
      <p:sp>
        <p:nvSpPr>
          <p:cNvPr id="8" name="ZoneTexte 7">
            <a:extLst>
              <a:ext uri="{FF2B5EF4-FFF2-40B4-BE49-F238E27FC236}">
                <a16:creationId xmlns:a16="http://schemas.microsoft.com/office/drawing/2014/main" id="{1E54566D-7E6B-9773-0732-71C4F2AB33C8}"/>
              </a:ext>
            </a:extLst>
          </p:cNvPr>
          <p:cNvSpPr txBox="1"/>
          <p:nvPr/>
        </p:nvSpPr>
        <p:spPr>
          <a:xfrm>
            <a:off x="10908436" y="1892849"/>
            <a:ext cx="1000595" cy="307777"/>
          </a:xfrm>
          <a:prstGeom prst="rect">
            <a:avLst/>
          </a:prstGeom>
          <a:noFill/>
        </p:spPr>
        <p:txBody>
          <a:bodyPr wrap="square" rtlCol="0">
            <a:spAutoFit/>
          </a:bodyPr>
          <a:lstStyle/>
          <a:p>
            <a:r>
              <a:rPr lang="fr-FR" sz="1400" b="1" dirty="0">
                <a:latin typeface="Arial" panose="020B0604020202020204" pitchFamily="34" charset="0"/>
                <a:cs typeface="Arial" panose="020B0604020202020204" pitchFamily="34" charset="0"/>
              </a:rPr>
              <a:t>Resource</a:t>
            </a:r>
          </a:p>
        </p:txBody>
      </p:sp>
      <p:sp>
        <p:nvSpPr>
          <p:cNvPr id="9" name="Parenthèse fermante 8">
            <a:extLst>
              <a:ext uri="{FF2B5EF4-FFF2-40B4-BE49-F238E27FC236}">
                <a16:creationId xmlns:a16="http://schemas.microsoft.com/office/drawing/2014/main" id="{01CAECB5-6267-84EC-FBF7-13ECCEDBDD02}"/>
              </a:ext>
            </a:extLst>
          </p:cNvPr>
          <p:cNvSpPr/>
          <p:nvPr/>
        </p:nvSpPr>
        <p:spPr>
          <a:xfrm rot="5400000">
            <a:off x="10737493" y="3517241"/>
            <a:ext cx="396080" cy="1586333"/>
          </a:xfrm>
          <a:prstGeom prst="rightBracket">
            <a:avLst>
              <a:gd name="adj" fmla="val 11367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952115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73950"/>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 Page Object Model</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implémenter le Page Objet Model avec Robot Framework ?</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35560" y="1556792"/>
            <a:ext cx="9840236" cy="4449154"/>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Exemple de dossier avec des fichiers .resource:</a:t>
            </a:r>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endParaRPr kumimoji="0" lang="fr-FR" sz="1600" b="1" i="0" u="none" strike="noStrike" kern="1200" cap="none" spc="0" normalizeH="0" baseline="0" noProof="0" dirty="0">
              <a:ln>
                <a:noFill/>
              </a:ln>
              <a:solidFill>
                <a:srgbClr val="272727"/>
              </a:solidFill>
              <a:effectLst/>
              <a:uLnTx/>
              <a:uFillTx/>
              <a:latin typeface="Arial"/>
              <a:cs typeface="Arial"/>
            </a:endParaRPr>
          </a:p>
        </p:txBody>
      </p:sp>
      <p:pic>
        <p:nvPicPr>
          <p:cNvPr id="5" name="Image 4">
            <a:extLst>
              <a:ext uri="{FF2B5EF4-FFF2-40B4-BE49-F238E27FC236}">
                <a16:creationId xmlns:a16="http://schemas.microsoft.com/office/drawing/2014/main" id="{0B8C8E7D-1071-40B2-A84A-C438A14940AF}"/>
              </a:ext>
            </a:extLst>
          </p:cNvPr>
          <p:cNvPicPr>
            <a:picLocks noChangeAspect="1"/>
          </p:cNvPicPr>
          <p:nvPr/>
        </p:nvPicPr>
        <p:blipFill>
          <a:blip r:embed="rId4"/>
          <a:stretch>
            <a:fillRect/>
          </a:stretch>
        </p:blipFill>
        <p:spPr>
          <a:xfrm>
            <a:off x="2138830" y="2132856"/>
            <a:ext cx="9448800" cy="3533775"/>
          </a:xfrm>
          <a:prstGeom prst="rect">
            <a:avLst/>
          </a:prstGeom>
          <a:ln>
            <a:solidFill>
              <a:schemeClr val="tx1"/>
            </a:solidFill>
          </a:ln>
        </p:spPr>
      </p:pic>
    </p:spTree>
    <p:extLst>
      <p:ext uri="{BB962C8B-B14F-4D97-AF65-F5344CB8AC3E}">
        <p14:creationId xmlns:p14="http://schemas.microsoft.com/office/powerpoint/2010/main" val="9810237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73950"/>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 Page Object Model</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implémenter le Page Objet Model avec Robot Framework ?</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35560" y="1556792"/>
            <a:ext cx="9840236" cy="4449154"/>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On obtient ainsi la classe homePage.resource :</a:t>
            </a:r>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6" name="Rectangle 1">
            <a:extLst>
              <a:ext uri="{FF2B5EF4-FFF2-40B4-BE49-F238E27FC236}">
                <a16:creationId xmlns:a16="http://schemas.microsoft.com/office/drawing/2014/main" id="{36D39C72-CAC7-AFE1-33FF-26029D0E588D}"/>
              </a:ext>
            </a:extLst>
          </p:cNvPr>
          <p:cNvSpPr>
            <a:spLocks noChangeArrowheads="1"/>
          </p:cNvSpPr>
          <p:nvPr/>
        </p:nvSpPr>
        <p:spPr bwMode="auto">
          <a:xfrm>
            <a:off x="4151784" y="1988840"/>
            <a:ext cx="5159896"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 Settings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BBB529"/>
                </a:solidFill>
                <a:effectLst/>
                <a:latin typeface="JetBrains Mono"/>
              </a:rPr>
              <a:t>Documentation   </a:t>
            </a:r>
            <a:r>
              <a:rPr kumimoji="0" lang="fr-FR" altLang="fr-FR" sz="1000" b="0" i="1" u="none" strike="noStrike" cap="none" normalizeH="0" baseline="0" dirty="0">
                <a:ln>
                  <a:noFill/>
                </a:ln>
                <a:solidFill>
                  <a:srgbClr val="629755"/>
                </a:solidFill>
                <a:effectLst/>
                <a:latin typeface="JetBrains Mono"/>
              </a:rPr>
              <a:t>All the page objects and keywords of Home page</a:t>
            </a:r>
            <a:br>
              <a:rPr kumimoji="0" lang="fr-FR" altLang="fr-FR" sz="1000" b="0" i="1" u="none" strike="noStrike" cap="none" normalizeH="0" baseline="0" dirty="0">
                <a:ln>
                  <a:noFill/>
                </a:ln>
                <a:solidFill>
                  <a:srgbClr val="629755"/>
                </a:solidFill>
                <a:effectLst/>
                <a:latin typeface="JetBrains Mono"/>
              </a:rPr>
            </a:br>
            <a:r>
              <a:rPr kumimoji="0" lang="fr-FR" altLang="fr-FR" sz="1000" b="0" i="0" u="none" strike="noStrike" cap="none" normalizeH="0" baseline="0" dirty="0">
                <a:ln>
                  <a:noFill/>
                </a:ln>
                <a:solidFill>
                  <a:srgbClr val="BBB529"/>
                </a:solidFill>
                <a:effectLst/>
                <a:latin typeface="JetBrains Mono"/>
              </a:rPr>
              <a:t>Library         </a:t>
            </a:r>
            <a:r>
              <a:rPr kumimoji="0" lang="fr-FR" altLang="fr-FR" sz="1000" b="0" i="0" u="none" strike="noStrike" cap="none" normalizeH="0" baseline="0" dirty="0">
                <a:ln>
                  <a:noFill/>
                </a:ln>
                <a:solidFill>
                  <a:srgbClr val="6A8759"/>
                </a:solidFill>
                <a:effectLst/>
                <a:latin typeface="JetBrains Mono"/>
              </a:rPr>
              <a:t>SeleniumLibrary</a:t>
            </a: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BBB529"/>
                </a:solidFill>
                <a:effectLst/>
                <a:latin typeface="JetBrains Mono"/>
              </a:rPr>
              <a:t>Variables       </a:t>
            </a:r>
            <a:r>
              <a:rPr kumimoji="0" lang="fr-FR" altLang="fr-FR" sz="1000" b="0" i="0" u="none" strike="noStrike" cap="none" normalizeH="0" baseline="0" dirty="0">
                <a:ln>
                  <a:noFill/>
                </a:ln>
                <a:solidFill>
                  <a:srgbClr val="6A8759"/>
                </a:solidFill>
                <a:effectLst/>
                <a:latin typeface="JetBrains Mono"/>
              </a:rPr>
              <a:t>../resources/locators.py</a:t>
            </a:r>
            <a:br>
              <a:rPr kumimoji="0" lang="fr-FR" altLang="fr-FR" sz="1000" b="0" i="0" u="none" strike="noStrike" cap="none" normalizeH="0" baseline="0" dirty="0">
                <a:ln>
                  <a:noFill/>
                </a:ln>
                <a:solidFill>
                  <a:srgbClr val="6A8759"/>
                </a:solidFill>
                <a:effectLst/>
                <a:latin typeface="JetBrains Mono"/>
              </a:rPr>
            </a:b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CC7832"/>
                </a:solidFill>
                <a:effectLst/>
                <a:latin typeface="JetBrains Mono"/>
              </a:rPr>
              <a:t>*** Variables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9876AA"/>
                </a:solidFill>
                <a:effectLst/>
                <a:latin typeface="JetBrains Mono"/>
              </a:rPr>
              <a:t>${url}  </a:t>
            </a:r>
            <a:r>
              <a:rPr kumimoji="0" lang="fr-FR" altLang="fr-FR" sz="1000" b="0" i="0" u="none" strike="noStrike" cap="none" normalizeH="0" baseline="0" dirty="0">
                <a:ln>
                  <a:noFill/>
                </a:ln>
                <a:solidFill>
                  <a:srgbClr val="A9B7C6"/>
                </a:solidFill>
                <a:effectLst/>
                <a:latin typeface="JetBrains Mono"/>
              </a:rPr>
              <a:t>https://www.bstackdemo.com/signin</a:t>
            </a:r>
            <a:br>
              <a:rPr kumimoji="0" lang="fr-FR" altLang="fr-FR" sz="1000" b="0" i="0" u="none" strike="noStrike" cap="none" normalizeH="0" baseline="0" dirty="0">
                <a:ln>
                  <a:noFill/>
                </a:ln>
                <a:solidFill>
                  <a:srgbClr val="A9B7C6"/>
                </a:solidFill>
                <a:effectLst/>
                <a:latin typeface="JetBrains Mono"/>
              </a:rPr>
            </a:b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CC7832"/>
                </a:solidFill>
                <a:effectLst/>
                <a:latin typeface="JetBrains Mono"/>
              </a:rPr>
              <a:t>*** Keywords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FFC66D"/>
                </a:solidFill>
                <a:effectLst/>
                <a:latin typeface="JetBrains Mono"/>
              </a:rPr>
              <a:t>Open the home page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1: Ouverture du browser</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Create Webdriver    </a:t>
            </a:r>
            <a:r>
              <a:rPr kumimoji="0" lang="fr-FR" altLang="fr-FR" sz="1000" b="0" i="0" u="none" strike="noStrike" cap="none" normalizeH="0" baseline="0" dirty="0">
                <a:ln>
                  <a:noFill/>
                </a:ln>
                <a:solidFill>
                  <a:srgbClr val="A9B7C6"/>
                </a:solidFill>
                <a:effectLst/>
                <a:latin typeface="JetBrains Mono"/>
              </a:rPr>
              <a:t>Chrome</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2: Ouverture de la page https://www.bstackdemo.com/signin</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go to   </a:t>
            </a:r>
            <a:r>
              <a:rPr kumimoji="0" lang="fr-FR" altLang="fr-FR" sz="1000" b="0" i="0" u="none" strike="noStrike" cap="none" normalizeH="0" baseline="0" dirty="0">
                <a:ln>
                  <a:noFill/>
                </a:ln>
                <a:solidFill>
                  <a:srgbClr val="9876AA"/>
                </a:solidFill>
                <a:effectLst/>
                <a:latin typeface="JetBrains Mono"/>
              </a:rPr>
              <a:t>${url}</a:t>
            </a:r>
            <a:br>
              <a:rPr kumimoji="0" lang="fr-FR" altLang="fr-FR" sz="1000" b="0" i="0" u="none" strike="noStrike" cap="none" normalizeH="0" baseline="0" dirty="0">
                <a:ln>
                  <a:noFill/>
                </a:ln>
                <a:solidFill>
                  <a:srgbClr val="9876AA"/>
                </a:solidFill>
                <a:effectLst/>
                <a:latin typeface="JetBrains Mono"/>
              </a:rPr>
            </a:b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FFC66D"/>
                </a:solidFill>
                <a:effectLst/>
                <a:latin typeface="JetBrains Mono"/>
              </a:rPr>
              <a:t>Log into the demo site</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3: Sélection du username 'demouser'</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Element    </a:t>
            </a:r>
            <a:r>
              <a:rPr kumimoji="0" lang="fr-FR" altLang="fr-FR" sz="1000" b="0" i="0" u="none" strike="noStrike" cap="none" normalizeH="0" baseline="0" dirty="0">
                <a:ln>
                  <a:noFill/>
                </a:ln>
                <a:solidFill>
                  <a:srgbClr val="9876AA"/>
                </a:solidFill>
                <a:effectLst/>
                <a:latin typeface="JetBrains Mono"/>
              </a:rPr>
              <a:t>${username_locator}</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Wait Until Element Is Visible    </a:t>
            </a:r>
            <a:r>
              <a:rPr kumimoji="0" lang="fr-FR" altLang="fr-FR" sz="1000" b="0" i="0" u="none" strike="noStrike" cap="none" normalizeH="0" baseline="0" dirty="0">
                <a:ln>
                  <a:noFill/>
                </a:ln>
                <a:solidFill>
                  <a:srgbClr val="9876AA"/>
                </a:solidFill>
                <a:effectLst/>
                <a:latin typeface="JetBrains Mono"/>
              </a:rPr>
              <a:t>${dropdown_username_locator}</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Element    </a:t>
            </a:r>
            <a:r>
              <a:rPr kumimoji="0" lang="fr-FR" altLang="fr-FR" sz="1000" b="0" i="0" u="none" strike="noStrike" cap="none" normalizeH="0" baseline="0" dirty="0">
                <a:ln>
                  <a:noFill/>
                </a:ln>
                <a:solidFill>
                  <a:srgbClr val="9876AA"/>
                </a:solidFill>
                <a:effectLst/>
                <a:latin typeface="JetBrains Mono"/>
              </a:rPr>
              <a:t>${demouser_locator}</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3: Sélection du username 'testingisfun99'</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Element    </a:t>
            </a:r>
            <a:r>
              <a:rPr kumimoji="0" lang="fr-FR" altLang="fr-FR" sz="1000" b="0" i="0" u="none" strike="noStrike" cap="none" normalizeH="0" baseline="0" dirty="0">
                <a:ln>
                  <a:noFill/>
                </a:ln>
                <a:solidFill>
                  <a:srgbClr val="9876AA"/>
                </a:solidFill>
                <a:effectLst/>
                <a:latin typeface="JetBrains Mono"/>
              </a:rPr>
              <a:t>${password_locator}</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Wait Until Element Is Visible    </a:t>
            </a:r>
            <a:r>
              <a:rPr kumimoji="0" lang="fr-FR" altLang="fr-FR" sz="1000" b="0" i="0" u="none" strike="noStrike" cap="none" normalizeH="0" baseline="0" dirty="0">
                <a:ln>
                  <a:noFill/>
                </a:ln>
                <a:solidFill>
                  <a:srgbClr val="9876AA"/>
                </a:solidFill>
                <a:effectLst/>
                <a:latin typeface="JetBrains Mono"/>
              </a:rPr>
              <a:t>${dropdown_password_locator}</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Element    </a:t>
            </a:r>
            <a:r>
              <a:rPr kumimoji="0" lang="fr-FR" altLang="fr-FR" sz="1000" b="0" i="0" u="none" strike="noStrike" cap="none" normalizeH="0" baseline="0" dirty="0">
                <a:ln>
                  <a:noFill/>
                </a:ln>
                <a:solidFill>
                  <a:srgbClr val="9876AA"/>
                </a:solidFill>
                <a:effectLst/>
                <a:latin typeface="JetBrains Mono"/>
              </a:rPr>
              <a:t>${testingisfun99_locator}</a:t>
            </a: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9876AA"/>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4: Clic sur le bouton LOG IN</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Click Button    </a:t>
            </a:r>
            <a:r>
              <a:rPr kumimoji="0" lang="fr-FR" altLang="fr-FR" sz="1000" b="0" i="0" u="none" strike="noStrike" cap="none" normalizeH="0" baseline="0" dirty="0">
                <a:ln>
                  <a:noFill/>
                </a:ln>
                <a:solidFill>
                  <a:srgbClr val="9876AA"/>
                </a:solidFill>
                <a:effectLst/>
                <a:latin typeface="JetBrains Mono"/>
              </a:rPr>
              <a:t>${log_in_locator}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4808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73950"/>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 Page Object Model</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implémenter le Page Objet Model avec Robot Framework ?</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35560" y="1556792"/>
            <a:ext cx="9840236" cy="4449154"/>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On obtient de la même façon la classe storePage.resource :</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7" name="Rectangle 2">
            <a:extLst>
              <a:ext uri="{FF2B5EF4-FFF2-40B4-BE49-F238E27FC236}">
                <a16:creationId xmlns:a16="http://schemas.microsoft.com/office/drawing/2014/main" id="{8BEA905D-354B-EDFA-9DDD-9CBE4901BB8C}"/>
              </a:ext>
            </a:extLst>
          </p:cNvPr>
          <p:cNvSpPr>
            <a:spLocks noChangeArrowheads="1"/>
          </p:cNvSpPr>
          <p:nvPr/>
        </p:nvSpPr>
        <p:spPr bwMode="auto">
          <a:xfrm>
            <a:off x="4367808" y="2074783"/>
            <a:ext cx="4223792" cy="270843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JetBrains Mono"/>
              </a:rPr>
              <a:t>*** Settings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BBB529"/>
                </a:solidFill>
                <a:effectLst/>
                <a:latin typeface="JetBrains Mono"/>
              </a:rPr>
              <a:t>Documentation   </a:t>
            </a:r>
            <a:r>
              <a:rPr kumimoji="0" lang="fr-FR" altLang="fr-FR" sz="1000" b="0" i="1" u="none" strike="noStrike" cap="none" normalizeH="0" baseline="0" dirty="0">
                <a:ln>
                  <a:noFill/>
                </a:ln>
                <a:solidFill>
                  <a:srgbClr val="629755"/>
                </a:solidFill>
                <a:effectLst/>
                <a:latin typeface="JetBrains Mono"/>
              </a:rPr>
              <a:t>All the variables and keywords of Store Page</a:t>
            </a:r>
            <a:br>
              <a:rPr kumimoji="0" lang="fr-FR" altLang="fr-FR" sz="1000" b="0" i="1" u="none" strike="noStrike" cap="none" normalizeH="0" baseline="0" dirty="0">
                <a:ln>
                  <a:noFill/>
                </a:ln>
                <a:solidFill>
                  <a:srgbClr val="629755"/>
                </a:solidFill>
                <a:effectLst/>
                <a:latin typeface="JetBrains Mono"/>
              </a:rPr>
            </a:br>
            <a:r>
              <a:rPr kumimoji="0" lang="fr-FR" altLang="fr-FR" sz="1000" b="0" i="0" u="none" strike="noStrike" cap="none" normalizeH="0" baseline="0" dirty="0">
                <a:ln>
                  <a:noFill/>
                </a:ln>
                <a:solidFill>
                  <a:srgbClr val="BBB529"/>
                </a:solidFill>
                <a:effectLst/>
                <a:latin typeface="JetBrains Mono"/>
              </a:rPr>
              <a:t>Library         </a:t>
            </a:r>
            <a:r>
              <a:rPr kumimoji="0" lang="fr-FR" altLang="fr-FR" sz="1000" b="0" i="0" u="none" strike="noStrike" cap="none" normalizeH="0" baseline="0" dirty="0">
                <a:ln>
                  <a:noFill/>
                </a:ln>
                <a:solidFill>
                  <a:srgbClr val="6A8759"/>
                </a:solidFill>
                <a:effectLst/>
                <a:latin typeface="JetBrains Mono"/>
              </a:rPr>
              <a:t>../customLibrairies/Store.py</a:t>
            </a: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BBB529"/>
                </a:solidFill>
                <a:effectLst/>
                <a:latin typeface="JetBrains Mono"/>
              </a:rPr>
              <a:t>Library         </a:t>
            </a:r>
            <a:r>
              <a:rPr kumimoji="0" lang="fr-FR" altLang="fr-FR" sz="1000" b="0" i="0" u="none" strike="noStrike" cap="none" normalizeH="0" baseline="0" dirty="0">
                <a:ln>
                  <a:noFill/>
                </a:ln>
                <a:solidFill>
                  <a:srgbClr val="6A8759"/>
                </a:solidFill>
                <a:effectLst/>
                <a:latin typeface="JetBrains Mono"/>
              </a:rPr>
              <a:t>SeleniumLibrary</a:t>
            </a: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BBB529"/>
                </a:solidFill>
                <a:effectLst/>
                <a:latin typeface="JetBrains Mono"/>
              </a:rPr>
              <a:t>Variables       </a:t>
            </a:r>
            <a:r>
              <a:rPr kumimoji="0" lang="fr-FR" altLang="fr-FR" sz="1000" b="0" i="0" u="none" strike="noStrike" cap="none" normalizeH="0" baseline="0" dirty="0">
                <a:ln>
                  <a:noFill/>
                </a:ln>
                <a:solidFill>
                  <a:srgbClr val="6A8759"/>
                </a:solidFill>
                <a:effectLst/>
                <a:latin typeface="JetBrains Mono"/>
              </a:rPr>
              <a:t>../resources/locators.py</a:t>
            </a:r>
            <a:br>
              <a:rPr kumimoji="0" lang="fr-FR" altLang="fr-FR" sz="1000" b="0" i="0" u="none" strike="noStrike" cap="none" normalizeH="0" baseline="0" dirty="0">
                <a:ln>
                  <a:noFill/>
                </a:ln>
                <a:solidFill>
                  <a:srgbClr val="6A8759"/>
                </a:solidFill>
                <a:effectLst/>
                <a:latin typeface="JetBrains Mono"/>
              </a:rPr>
            </a:br>
            <a:br>
              <a:rPr kumimoji="0" lang="fr-FR" altLang="fr-FR" sz="1000" b="0" i="0" u="none" strike="noStrike" cap="none" normalizeH="0" baseline="0" dirty="0">
                <a:ln>
                  <a:noFill/>
                </a:ln>
                <a:solidFill>
                  <a:srgbClr val="6A8759"/>
                </a:solidFill>
                <a:effectLst/>
                <a:latin typeface="JetBrains Mono"/>
              </a:rPr>
            </a:br>
            <a:br>
              <a:rPr kumimoji="0" lang="fr-FR" altLang="fr-FR" sz="1000" b="0" i="0" u="none" strike="noStrike" cap="none" normalizeH="0" baseline="0" dirty="0">
                <a:ln>
                  <a:noFill/>
                </a:ln>
                <a:solidFill>
                  <a:srgbClr val="6A8759"/>
                </a:solidFill>
                <a:effectLst/>
                <a:latin typeface="JetBrains Mono"/>
              </a:rPr>
            </a:br>
            <a:r>
              <a:rPr kumimoji="0" lang="fr-FR" altLang="fr-FR" sz="1000" b="0" i="0" u="none" strike="noStrike" cap="none" normalizeH="0" baseline="0" dirty="0">
                <a:ln>
                  <a:noFill/>
                </a:ln>
                <a:solidFill>
                  <a:srgbClr val="CC7832"/>
                </a:solidFill>
                <a:effectLst/>
                <a:latin typeface="JetBrains Mono"/>
              </a:rPr>
              <a:t>*** Keywords ***</a:t>
            </a:r>
            <a:br>
              <a:rPr kumimoji="0" lang="fr-FR" altLang="fr-FR" sz="1000" b="0" i="0" u="none" strike="noStrike" cap="none" normalizeH="0" baseline="0" dirty="0">
                <a:ln>
                  <a:noFill/>
                </a:ln>
                <a:solidFill>
                  <a:srgbClr val="CC7832"/>
                </a:solidFill>
                <a:effectLst/>
                <a:latin typeface="JetBrains Mono"/>
              </a:rPr>
            </a:br>
            <a:r>
              <a:rPr kumimoji="0" lang="fr-FR" altLang="fr-FR" sz="1000" b="0" i="0" u="none" strike="noStrike" cap="none" normalizeH="0" baseline="0" dirty="0">
                <a:ln>
                  <a:noFill/>
                </a:ln>
                <a:solidFill>
                  <a:srgbClr val="FFC66D"/>
                </a:solidFill>
                <a:effectLst/>
                <a:latin typeface="JetBrains Mono"/>
              </a:rPr>
              <a:t>Do some shopping</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3: Création de la liste avec les articles à ajouter</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9876AA"/>
                </a:solidFill>
                <a:effectLst/>
                <a:latin typeface="JetBrains Mono"/>
              </a:rPr>
              <a:t>@{items}</a:t>
            </a: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Create List     </a:t>
            </a:r>
            <a:r>
              <a:rPr kumimoji="0" lang="fr-FR" altLang="fr-FR" sz="1000" b="0" i="0" u="none" strike="noStrike" cap="none" normalizeH="0" baseline="0" dirty="0">
                <a:ln>
                  <a:noFill/>
                </a:ln>
                <a:solidFill>
                  <a:srgbClr val="A9B7C6"/>
                </a:solidFill>
                <a:effectLst/>
                <a:latin typeface="JetBrains Mono"/>
              </a:rPr>
              <a:t>iPhone 12   iPhone XR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A9B7C6"/>
                </a:solidFill>
                <a:latin typeface="JetBrains Mono"/>
              </a:rPr>
              <a:t>    </a:t>
            </a:r>
            <a:r>
              <a:rPr kumimoji="0" lang="fr-FR" altLang="fr-FR" sz="1000" b="0" i="0" u="none" strike="noStrike" cap="none" normalizeH="0" baseline="0" dirty="0">
                <a:ln>
                  <a:noFill/>
                </a:ln>
                <a:solidFill>
                  <a:srgbClr val="BBB529"/>
                </a:solidFill>
                <a:effectLst/>
                <a:latin typeface="JetBrains Mono"/>
              </a:rPr>
              <a:t>Wait Until Element Is Visible    </a:t>
            </a:r>
            <a:r>
              <a:rPr kumimoji="0" lang="fr-FR" altLang="fr-FR" sz="1000" b="0" i="0" u="none" strike="noStrike" cap="none" normalizeH="0" baseline="0" dirty="0">
                <a:ln>
                  <a:noFill/>
                </a:ln>
                <a:solidFill>
                  <a:srgbClr val="9876AA"/>
                </a:solidFill>
                <a:effectLst/>
                <a:latin typeface="JetBrains Mono"/>
              </a:rPr>
              <a:t>${items_locator}</a:t>
            </a:r>
            <a:br>
              <a:rPr kumimoji="0" lang="fr-FR" altLang="fr-FR" sz="1000" b="0" i="0" u="none" strike="noStrike" cap="none" normalizeH="0" baseline="0" dirty="0">
                <a:ln>
                  <a:noFill/>
                </a:ln>
                <a:solidFill>
                  <a:srgbClr val="A9B7C6"/>
                </a:solidFill>
                <a:effectLst/>
                <a:latin typeface="JetBrains Mono"/>
              </a:rPr>
            </a:br>
            <a:r>
              <a:rPr kumimoji="0" lang="fr-FR" altLang="fr-FR" sz="1000" b="0" i="0" u="none" strike="noStrike" cap="none" normalizeH="0" baseline="0" dirty="0">
                <a:ln>
                  <a:noFill/>
                </a:ln>
                <a:solidFill>
                  <a:srgbClr val="A9B7C6"/>
                </a:solidFill>
                <a:effectLst/>
                <a:latin typeface="JetBrains Mono"/>
              </a:rPr>
              <a:t>    </a:t>
            </a:r>
            <a:r>
              <a:rPr kumimoji="0" lang="fr-FR" altLang="fr-FR" sz="1000" b="0" i="0" u="none" strike="noStrike" cap="none" normalizeH="0" baseline="0" dirty="0">
                <a:ln>
                  <a:noFill/>
                </a:ln>
                <a:solidFill>
                  <a:srgbClr val="808080"/>
                </a:solidFill>
                <a:effectLst/>
                <a:latin typeface="JetBrains Mono"/>
              </a:rPr>
              <a:t># Etape 4: Ajout des articles au panier</a:t>
            </a:r>
            <a:br>
              <a:rPr kumimoji="0" lang="fr-FR" altLang="fr-FR" sz="1000" b="0" i="0"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808080"/>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Add items to cart then checkout      </a:t>
            </a:r>
            <a:r>
              <a:rPr kumimoji="0" lang="fr-FR" altLang="fr-FR" sz="1000" b="0" i="0" u="none" strike="noStrike" cap="none" normalizeH="0" baseline="0" dirty="0">
                <a:ln>
                  <a:noFill/>
                </a:ln>
                <a:solidFill>
                  <a:srgbClr val="9876AA"/>
                </a:solidFill>
                <a:effectLst/>
                <a:latin typeface="JetBrains Mono"/>
              </a:rPr>
              <a:t>${items}</a:t>
            </a:r>
            <a:br>
              <a:rPr kumimoji="0" lang="fr-FR" altLang="fr-FR" sz="1000" b="0" i="0" u="none" strike="noStrike" cap="none" normalizeH="0" baseline="0" dirty="0">
                <a:ln>
                  <a:noFill/>
                </a:ln>
                <a:solidFill>
                  <a:srgbClr val="9876AA"/>
                </a:solidFill>
                <a:effectLst/>
                <a:latin typeface="JetBrains Mono"/>
              </a:rPr>
            </a:br>
            <a:br>
              <a:rPr kumimoji="0" lang="fr-FR" altLang="fr-FR" sz="1000" b="0" i="0" u="none" strike="noStrike" cap="none" normalizeH="0" baseline="0" dirty="0">
                <a:ln>
                  <a:noFill/>
                </a:ln>
                <a:solidFill>
                  <a:srgbClr val="9876AA"/>
                </a:solidFill>
                <a:effectLst/>
                <a:latin typeface="JetBrains Mono"/>
              </a:rPr>
            </a:br>
            <a:r>
              <a:rPr kumimoji="0" lang="fr-FR" altLang="fr-FR" sz="1000" b="0" i="0" u="none" strike="noStrike" cap="none" normalizeH="0" baseline="0" dirty="0">
                <a:ln>
                  <a:noFill/>
                </a:ln>
                <a:solidFill>
                  <a:srgbClr val="FFC66D"/>
                </a:solidFill>
                <a:effectLst/>
                <a:latin typeface="JetBrains Mono"/>
              </a:rPr>
              <a:t>Count items in cart</a:t>
            </a:r>
            <a:br>
              <a:rPr kumimoji="0" lang="fr-FR" altLang="fr-FR" sz="1000" b="0" i="0" u="none" strike="noStrike" cap="none" normalizeH="0" baseline="0" dirty="0">
                <a:ln>
                  <a:noFill/>
                </a:ln>
                <a:solidFill>
                  <a:srgbClr val="FFC66D"/>
                </a:solidFill>
                <a:effectLst/>
                <a:latin typeface="JetBrains Mono"/>
              </a:rPr>
            </a:br>
            <a:r>
              <a:rPr kumimoji="0" lang="fr-FR" altLang="fr-FR" sz="1000" b="0" i="0" u="none" strike="noStrike" cap="none" normalizeH="0" baseline="0" dirty="0">
                <a:ln>
                  <a:noFill/>
                </a:ln>
                <a:solidFill>
                  <a:srgbClr val="FFC66D"/>
                </a:solidFill>
                <a:effectLst/>
                <a:latin typeface="JetBrains Mono"/>
              </a:rPr>
              <a:t>    </a:t>
            </a:r>
            <a:r>
              <a:rPr kumimoji="0" lang="fr-FR" altLang="fr-FR" sz="1000" b="0" i="0" u="none" strike="noStrike" cap="none" normalizeH="0" baseline="0" dirty="0">
                <a:ln>
                  <a:noFill/>
                </a:ln>
                <a:solidFill>
                  <a:srgbClr val="BBB529"/>
                </a:solidFill>
                <a:effectLst/>
                <a:latin typeface="JetBrains Mono"/>
              </a:rPr>
              <a:t>Element Text Should Be  </a:t>
            </a:r>
            <a:r>
              <a:rPr kumimoji="0" lang="fr-FR" altLang="fr-FR" sz="1000" b="0" i="0" u="none" strike="noStrike" cap="none" normalizeH="0" baseline="0" dirty="0">
                <a:ln>
                  <a:noFill/>
                </a:ln>
                <a:solidFill>
                  <a:srgbClr val="9876AA"/>
                </a:solidFill>
                <a:effectLst/>
                <a:latin typeface="JetBrains Mono"/>
              </a:rPr>
              <a:t>${number_items_in_cart_locator}        </a:t>
            </a:r>
            <a:r>
              <a:rPr kumimoji="0" lang="fr-FR" altLang="fr-FR" sz="1000" b="0" i="0" u="none" strike="noStrike" cap="none" normalizeH="0" baseline="0" dirty="0">
                <a:ln>
                  <a:noFill/>
                </a:ln>
                <a:solidFill>
                  <a:srgbClr val="A9B7C6"/>
                </a:solidFill>
                <a:effectLst/>
                <a:latin typeface="JetBrains Mono"/>
              </a:rPr>
              <a:t>2</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6316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73950"/>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Le Page Object Model</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Comment implémenter le Page Objet Model avec Robot Framework ?</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3966593" cy="4449154"/>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t> Le script de test est modifié pour appeler les méthodes des classes homePage et storePage :</a:t>
            </a:r>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marL="285750" indent="-285750">
              <a:buFont typeface="Wingdings" panose="05000000000000000000" pitchFamily="2" charset="2"/>
              <a:buChar char="q"/>
            </a:pPr>
            <a:r>
              <a:rPr lang="fr-FR" dirty="0"/>
              <a:t>Le même script de test écrit en syntaxe </a:t>
            </a:r>
            <a:r>
              <a:rPr lang="fr-FR" b="1" dirty="0"/>
              <a:t>Gherkin</a:t>
            </a:r>
            <a:r>
              <a:rPr lang="fr-FR" dirty="0"/>
              <a:t> (BDD) :</a:t>
            </a:r>
          </a:p>
          <a:p>
            <a:pPr>
              <a:buFont typeface="Wingdings" panose="05000000000000000000" pitchFamily="2" charset="2"/>
              <a:buChar char="q"/>
            </a:pPr>
            <a:endParaRPr kumimoji="0" lang="fr-FR" sz="1600" b="1" i="0" u="none" strike="noStrike" kern="1200" cap="none" spc="0" normalizeH="0" baseline="0" noProof="0" dirty="0">
              <a:ln>
                <a:noFill/>
              </a:ln>
              <a:solidFill>
                <a:srgbClr val="272727"/>
              </a:solidFill>
              <a:effectLst/>
              <a:uLnTx/>
              <a:uFillTx/>
              <a:latin typeface="Arial"/>
              <a:cs typeface="Arial"/>
            </a:endParaRPr>
          </a:p>
        </p:txBody>
      </p:sp>
      <p:sp>
        <p:nvSpPr>
          <p:cNvPr id="4" name="Rectangle 2">
            <a:extLst>
              <a:ext uri="{FF2B5EF4-FFF2-40B4-BE49-F238E27FC236}">
                <a16:creationId xmlns:a16="http://schemas.microsoft.com/office/drawing/2014/main" id="{FA1462B0-BEDC-32D5-91F4-B4AE46FABBB0}"/>
              </a:ext>
            </a:extLst>
          </p:cNvPr>
          <p:cNvSpPr>
            <a:spLocks noChangeArrowheads="1"/>
          </p:cNvSpPr>
          <p:nvPr/>
        </p:nvSpPr>
        <p:spPr bwMode="auto">
          <a:xfrm>
            <a:off x="6312024" y="3962116"/>
            <a:ext cx="4211959"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Validate adding items to cart</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CC7832"/>
                </a:solidFill>
                <a:latin typeface="JetBrains Mono"/>
              </a:rPr>
              <a:t>Given </a:t>
            </a:r>
            <a:r>
              <a:rPr lang="fr-FR" altLang="fr-FR" sz="1000" dirty="0">
                <a:solidFill>
                  <a:srgbClr val="BBB529"/>
                </a:solidFill>
                <a:latin typeface="JetBrains Mono"/>
              </a:rPr>
              <a:t>un client se connectant sur le store</a:t>
            </a:r>
            <a:br>
              <a:rPr lang="fr-FR" altLang="fr-FR" sz="1000" dirty="0">
                <a:solidFill>
                  <a:srgbClr val="BBB529"/>
                </a:solidFill>
                <a:latin typeface="JetBrains Mono"/>
              </a:rPr>
            </a:br>
            <a:r>
              <a:rPr lang="fr-FR" altLang="fr-FR" sz="1000" dirty="0">
                <a:solidFill>
                  <a:srgbClr val="BBB529"/>
                </a:solidFill>
                <a:latin typeface="JetBrains Mono"/>
              </a:rPr>
              <a:t>    </a:t>
            </a:r>
            <a:r>
              <a:rPr lang="fr-FR" altLang="fr-FR" sz="1000" dirty="0">
                <a:solidFill>
                  <a:srgbClr val="CC7832"/>
                </a:solidFill>
                <a:latin typeface="JetBrains Mono"/>
              </a:rPr>
              <a:t>When </a:t>
            </a:r>
            <a:r>
              <a:rPr lang="fr-FR" altLang="fr-FR" sz="1000" dirty="0">
                <a:solidFill>
                  <a:srgbClr val="BBB529"/>
                </a:solidFill>
                <a:latin typeface="JetBrains Mono"/>
              </a:rPr>
              <a:t>il tente d'ajouter au panier une liste d'articles</a:t>
            </a:r>
            <a:br>
              <a:rPr lang="fr-FR" altLang="fr-FR" sz="1000" dirty="0">
                <a:solidFill>
                  <a:srgbClr val="BBB529"/>
                </a:solidFill>
                <a:latin typeface="JetBrains Mono"/>
              </a:rPr>
            </a:br>
            <a:r>
              <a:rPr lang="fr-FR" altLang="fr-FR" sz="1000" dirty="0">
                <a:solidFill>
                  <a:srgbClr val="BBB529"/>
                </a:solidFill>
                <a:latin typeface="JetBrains Mono"/>
              </a:rPr>
              <a:t>    </a:t>
            </a:r>
            <a:r>
              <a:rPr lang="fr-FR" altLang="fr-FR" sz="1000" dirty="0">
                <a:solidFill>
                  <a:srgbClr val="CC7832"/>
                </a:solidFill>
                <a:latin typeface="JetBrains Mono"/>
              </a:rPr>
              <a:t>Then </a:t>
            </a:r>
            <a:r>
              <a:rPr lang="fr-FR" altLang="fr-FR" sz="1000" dirty="0">
                <a:solidFill>
                  <a:srgbClr val="BBB529"/>
                </a:solidFill>
                <a:latin typeface="JetBrains Mono"/>
              </a:rPr>
              <a:t>les articles sont comptabilisés dans le panier</a:t>
            </a:r>
            <a:br>
              <a:rPr lang="fr-FR" altLang="fr-FR" sz="1000" dirty="0">
                <a:solidFill>
                  <a:srgbClr val="BBB529"/>
                </a:solidFill>
                <a:latin typeface="JetBrains Mono"/>
              </a:rPr>
            </a:br>
            <a:br>
              <a:rPr lang="fr-FR" altLang="fr-FR" sz="1000" dirty="0">
                <a:solidFill>
                  <a:srgbClr val="BBB529"/>
                </a:solidFill>
                <a:latin typeface="JetBrains Mono"/>
              </a:rPr>
            </a:br>
            <a:r>
              <a:rPr lang="fr-FR" altLang="fr-FR" sz="1000" dirty="0">
                <a:solidFill>
                  <a:srgbClr val="CC7832"/>
                </a:solidFill>
                <a:latin typeface="JetBrains Mono"/>
              </a:rPr>
              <a:t>*** Keywords ***</a:t>
            </a:r>
            <a:br>
              <a:rPr lang="fr-FR" altLang="fr-FR" sz="1000" dirty="0">
                <a:solidFill>
                  <a:srgbClr val="CC7832"/>
                </a:solidFill>
                <a:latin typeface="JetBrains Mono"/>
              </a:rPr>
            </a:br>
            <a:r>
              <a:rPr lang="fr-FR" altLang="fr-FR" sz="1000" dirty="0">
                <a:solidFill>
                  <a:srgbClr val="FFC66D"/>
                </a:solidFill>
                <a:latin typeface="JetBrains Mono"/>
              </a:rPr>
              <a:t>un client se connectant sur le store</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6A8759"/>
                </a:solidFill>
                <a:latin typeface="JetBrains Mono"/>
              </a:rPr>
              <a:t>homePage</a:t>
            </a:r>
            <a:r>
              <a:rPr lang="fr-FR" altLang="fr-FR" sz="1000" dirty="0">
                <a:solidFill>
                  <a:srgbClr val="BBB529"/>
                </a:solidFill>
                <a:latin typeface="JetBrains Mono"/>
              </a:rPr>
              <a:t>.Open the home page</a:t>
            </a:r>
          </a:p>
          <a:p>
            <a:pPr eaLnBrk="0" fontAlgn="base" hangingPunct="0">
              <a:spcBef>
                <a:spcPct val="0"/>
              </a:spcBef>
              <a:spcAft>
                <a:spcPct val="0"/>
              </a:spcAft>
            </a:pPr>
            <a:r>
              <a:rPr lang="fr-FR" altLang="fr-FR" sz="1000" dirty="0">
                <a:solidFill>
                  <a:srgbClr val="6A8759"/>
                </a:solidFill>
                <a:latin typeface="JetBrains Mono"/>
              </a:rPr>
              <a:t>    homePage</a:t>
            </a:r>
            <a:r>
              <a:rPr lang="fr-FR" altLang="fr-FR" sz="1000" dirty="0">
                <a:solidFill>
                  <a:srgbClr val="BBB529"/>
                </a:solidFill>
                <a:latin typeface="JetBrains Mono"/>
              </a:rPr>
              <a:t>.Log into the demo site</a:t>
            </a:r>
            <a:br>
              <a:rPr lang="fr-FR" altLang="fr-FR" sz="1000" dirty="0">
                <a:solidFill>
                  <a:srgbClr val="BBB529"/>
                </a:solidFill>
                <a:latin typeface="JetBrains Mono"/>
              </a:rPr>
            </a:br>
            <a:r>
              <a:rPr lang="fr-FR" altLang="fr-FR" sz="1000" dirty="0">
                <a:solidFill>
                  <a:srgbClr val="FFC66D"/>
                </a:solidFill>
                <a:latin typeface="JetBrains Mono"/>
              </a:rPr>
              <a:t>il tente d'ajouter au panier une liste d'articles</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6A8759"/>
                </a:solidFill>
                <a:latin typeface="JetBrains Mono"/>
              </a:rPr>
              <a:t>storePage</a:t>
            </a:r>
            <a:r>
              <a:rPr lang="fr-FR" altLang="fr-FR" sz="1000" dirty="0">
                <a:solidFill>
                  <a:srgbClr val="BBB529"/>
                </a:solidFill>
                <a:latin typeface="JetBrains Mono"/>
              </a:rPr>
              <a:t>.Do some shopping</a:t>
            </a:r>
            <a:br>
              <a:rPr lang="fr-FR" altLang="fr-FR" sz="1000" dirty="0">
                <a:solidFill>
                  <a:srgbClr val="BBB529"/>
                </a:solidFill>
                <a:latin typeface="JetBrains Mono"/>
              </a:rPr>
            </a:br>
            <a:r>
              <a:rPr lang="fr-FR" altLang="fr-FR" sz="1000" dirty="0">
                <a:solidFill>
                  <a:srgbClr val="FFC66D"/>
                </a:solidFill>
                <a:latin typeface="JetBrains Mono"/>
              </a:rPr>
              <a:t>les articles sont comptabilisés dans le panier</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6A8759"/>
                </a:solidFill>
                <a:latin typeface="JetBrains Mono"/>
              </a:rPr>
              <a:t>storePage</a:t>
            </a:r>
            <a:r>
              <a:rPr lang="fr-FR" altLang="fr-FR" sz="1000" dirty="0">
                <a:solidFill>
                  <a:srgbClr val="BBB529"/>
                </a:solidFill>
                <a:latin typeface="JetBrains Mono"/>
              </a:rPr>
              <a:t>.Count items in cart</a:t>
            </a:r>
            <a:endParaRPr lang="fr-FR" altLang="fr-FR" dirty="0">
              <a:latin typeface="Arial" panose="020B0604020202020204" pitchFamily="34" charset="0"/>
            </a:endParaRPr>
          </a:p>
        </p:txBody>
      </p:sp>
      <p:sp>
        <p:nvSpPr>
          <p:cNvPr id="5" name="Rectangle 2">
            <a:extLst>
              <a:ext uri="{FF2B5EF4-FFF2-40B4-BE49-F238E27FC236}">
                <a16:creationId xmlns:a16="http://schemas.microsoft.com/office/drawing/2014/main" id="{B177BBF4-2C2C-BBD6-D054-9F3EB4F45D93}"/>
              </a:ext>
            </a:extLst>
          </p:cNvPr>
          <p:cNvSpPr>
            <a:spLocks noChangeArrowheads="1"/>
          </p:cNvSpPr>
          <p:nvPr/>
        </p:nvSpPr>
        <p:spPr bwMode="auto">
          <a:xfrm>
            <a:off x="6312024" y="1623864"/>
            <a:ext cx="4211959"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000" dirty="0">
                <a:solidFill>
                  <a:srgbClr val="CC7832"/>
                </a:solidFill>
                <a:latin typeface="JetBrains Mono"/>
              </a:rPr>
              <a:t>*** Settings ***</a:t>
            </a:r>
            <a:br>
              <a:rPr lang="fr-FR" altLang="fr-FR" sz="1000" dirty="0">
                <a:solidFill>
                  <a:srgbClr val="CC7832"/>
                </a:solidFill>
                <a:latin typeface="JetBrains Mono"/>
              </a:rPr>
            </a:br>
            <a:r>
              <a:rPr lang="fr-FR" altLang="fr-FR" sz="1000" dirty="0">
                <a:solidFill>
                  <a:srgbClr val="BBB529"/>
                </a:solidFill>
                <a:latin typeface="JetBrains Mono"/>
              </a:rPr>
              <a:t>Documentation   </a:t>
            </a:r>
            <a:r>
              <a:rPr lang="fr-FR" altLang="fr-FR" sz="1000" i="1" dirty="0">
                <a:solidFill>
                  <a:srgbClr val="629755"/>
                </a:solidFill>
                <a:latin typeface="JetBrains Mono"/>
              </a:rPr>
              <a:t>Ajouter des articles au panier</a:t>
            </a:r>
            <a:br>
              <a:rPr lang="fr-FR" altLang="fr-FR" sz="1000" i="1" dirty="0">
                <a:solidFill>
                  <a:srgbClr val="629755"/>
                </a:solidFill>
                <a:latin typeface="JetBrains Mono"/>
              </a:rPr>
            </a:br>
            <a:r>
              <a:rPr lang="fr-FR" altLang="fr-FR" sz="1000" dirty="0">
                <a:solidFill>
                  <a:srgbClr val="BBB529"/>
                </a:solidFill>
                <a:latin typeface="JetBrains Mono"/>
              </a:rPr>
              <a:t>Resource     </a:t>
            </a:r>
            <a:r>
              <a:rPr lang="fr-FR" altLang="fr-FR" sz="1000" dirty="0">
                <a:solidFill>
                  <a:srgbClr val="6A8759"/>
                </a:solidFill>
                <a:latin typeface="JetBrains Mono"/>
              </a:rPr>
              <a:t>pages/storePage.resource</a:t>
            </a:r>
          </a:p>
          <a:p>
            <a:pPr eaLnBrk="0" fontAlgn="base" hangingPunct="0">
              <a:spcBef>
                <a:spcPct val="0"/>
              </a:spcBef>
              <a:spcAft>
                <a:spcPct val="0"/>
              </a:spcAft>
            </a:pPr>
            <a:r>
              <a:rPr lang="fr-FR" altLang="fr-FR" sz="1000" dirty="0">
                <a:solidFill>
                  <a:srgbClr val="BBB529"/>
                </a:solidFill>
                <a:latin typeface="JetBrains Mono"/>
              </a:rPr>
              <a:t>Resource     </a:t>
            </a:r>
            <a:r>
              <a:rPr lang="fr-FR" altLang="fr-FR" sz="1000" dirty="0">
                <a:solidFill>
                  <a:srgbClr val="6A8759"/>
                </a:solidFill>
                <a:latin typeface="JetBrains Mono"/>
              </a:rPr>
              <a:t>pages/homePage.resource</a:t>
            </a:r>
            <a:br>
              <a:rPr lang="fr-FR" altLang="fr-FR" sz="1000" dirty="0">
                <a:solidFill>
                  <a:srgbClr val="6A8759"/>
                </a:solidFill>
                <a:latin typeface="JetBrains Mono"/>
              </a:rPr>
            </a:br>
            <a:r>
              <a:rPr lang="fr-FR" altLang="fr-FR" sz="1000" dirty="0">
                <a:solidFill>
                  <a:srgbClr val="BBB529"/>
                </a:solidFill>
                <a:latin typeface="JetBrains Mono"/>
              </a:rPr>
              <a:t>Library         </a:t>
            </a:r>
            <a:r>
              <a:rPr lang="fr-FR" altLang="fr-FR" sz="1000" dirty="0">
                <a:solidFill>
                  <a:srgbClr val="6A8759"/>
                </a:solidFill>
                <a:latin typeface="JetBrains Mono"/>
              </a:rPr>
              <a:t>SeleniumLibrary</a:t>
            </a:r>
            <a:br>
              <a:rPr lang="fr-FR" altLang="fr-FR" sz="1000" dirty="0">
                <a:solidFill>
                  <a:srgbClr val="6A8759"/>
                </a:solidFill>
                <a:latin typeface="JetBrains Mono"/>
              </a:rPr>
            </a:br>
            <a:r>
              <a:rPr lang="fr-FR" altLang="fr-FR" sz="1000" dirty="0">
                <a:solidFill>
                  <a:srgbClr val="BBB529"/>
                </a:solidFill>
                <a:latin typeface="JetBrains Mono"/>
              </a:rPr>
              <a:t>Suite Teardown  Close Browser</a:t>
            </a:r>
            <a:br>
              <a:rPr lang="fr-FR" altLang="fr-FR" sz="1000" dirty="0">
                <a:solidFill>
                  <a:srgbClr val="BBB529"/>
                </a:solidFill>
                <a:latin typeface="JetBrains Mono"/>
              </a:rPr>
            </a:br>
            <a:br>
              <a:rPr lang="fr-FR" altLang="fr-FR" sz="1000" dirty="0">
                <a:solidFill>
                  <a:srgbClr val="BBB529"/>
                </a:solidFill>
                <a:latin typeface="JetBrains Mono"/>
              </a:rPr>
            </a:br>
            <a:r>
              <a:rPr lang="fr-FR" altLang="fr-FR" sz="1000" dirty="0">
                <a:solidFill>
                  <a:srgbClr val="CC7832"/>
                </a:solidFill>
                <a:latin typeface="JetBrains Mono"/>
              </a:rPr>
              <a:t>*** Test Cases ***</a:t>
            </a:r>
            <a:br>
              <a:rPr lang="fr-FR" altLang="fr-FR" sz="1000" dirty="0">
                <a:solidFill>
                  <a:srgbClr val="CC7832"/>
                </a:solidFill>
                <a:latin typeface="JetBrains Mono"/>
              </a:rPr>
            </a:br>
            <a:r>
              <a:rPr lang="fr-FR" altLang="fr-FR" sz="1000" dirty="0">
                <a:solidFill>
                  <a:srgbClr val="FFC66D"/>
                </a:solidFill>
                <a:latin typeface="JetBrains Mono"/>
              </a:rPr>
              <a:t>Validate adding items to cart</a:t>
            </a:r>
            <a:br>
              <a:rPr lang="fr-FR" altLang="fr-FR" sz="1000" dirty="0">
                <a:solidFill>
                  <a:srgbClr val="FFC66D"/>
                </a:solidFill>
                <a:latin typeface="JetBrains Mono"/>
              </a:rPr>
            </a:br>
            <a:r>
              <a:rPr lang="fr-FR" altLang="fr-FR" sz="1000" dirty="0">
                <a:solidFill>
                  <a:srgbClr val="FFC66D"/>
                </a:solidFill>
                <a:latin typeface="JetBrains Mono"/>
              </a:rPr>
              <a:t>    </a:t>
            </a:r>
            <a:r>
              <a:rPr lang="fr-FR" altLang="fr-FR" sz="1000" dirty="0">
                <a:solidFill>
                  <a:srgbClr val="6A8759"/>
                </a:solidFill>
                <a:latin typeface="JetBrains Mono"/>
              </a:rPr>
              <a:t>homePage</a:t>
            </a:r>
            <a:r>
              <a:rPr lang="fr-FR" altLang="fr-FR" sz="1000" dirty="0">
                <a:solidFill>
                  <a:srgbClr val="BBB529"/>
                </a:solidFill>
                <a:latin typeface="JetBrains Mono"/>
              </a:rPr>
              <a:t>.Open the home page</a:t>
            </a:r>
          </a:p>
          <a:p>
            <a:pPr eaLnBrk="0" fontAlgn="base" hangingPunct="0">
              <a:spcBef>
                <a:spcPct val="0"/>
              </a:spcBef>
              <a:spcAft>
                <a:spcPct val="0"/>
              </a:spcAft>
            </a:pPr>
            <a:r>
              <a:rPr lang="fr-FR" altLang="fr-FR" sz="1000" dirty="0">
                <a:solidFill>
                  <a:srgbClr val="6A8759"/>
                </a:solidFill>
                <a:latin typeface="JetBrains Mono"/>
              </a:rPr>
              <a:t>    homePage</a:t>
            </a:r>
            <a:r>
              <a:rPr lang="fr-FR" altLang="fr-FR" sz="1000" dirty="0">
                <a:solidFill>
                  <a:srgbClr val="BBB529"/>
                </a:solidFill>
                <a:latin typeface="JetBrains Mono"/>
              </a:rPr>
              <a:t>.Log into the demo site</a:t>
            </a:r>
            <a:br>
              <a:rPr lang="fr-FR" altLang="fr-FR" sz="1000" dirty="0">
                <a:solidFill>
                  <a:srgbClr val="BBB529"/>
                </a:solidFill>
                <a:latin typeface="JetBrains Mono"/>
              </a:rPr>
            </a:br>
            <a:r>
              <a:rPr lang="fr-FR" altLang="fr-FR" sz="1000" dirty="0">
                <a:solidFill>
                  <a:srgbClr val="BBB529"/>
                </a:solidFill>
                <a:latin typeface="JetBrains Mono"/>
              </a:rPr>
              <a:t>    </a:t>
            </a:r>
            <a:r>
              <a:rPr lang="fr-FR" altLang="fr-FR" sz="1000" dirty="0">
                <a:solidFill>
                  <a:srgbClr val="6A8759"/>
                </a:solidFill>
                <a:latin typeface="JetBrains Mono"/>
              </a:rPr>
              <a:t>storePage</a:t>
            </a:r>
            <a:r>
              <a:rPr lang="fr-FR" altLang="fr-FR" sz="1000" dirty="0">
                <a:solidFill>
                  <a:srgbClr val="BBB529"/>
                </a:solidFill>
                <a:latin typeface="JetBrains Mono"/>
              </a:rPr>
              <a:t>. Do some shopping</a:t>
            </a:r>
          </a:p>
          <a:p>
            <a:pPr eaLnBrk="0" fontAlgn="base" hangingPunct="0">
              <a:spcBef>
                <a:spcPct val="0"/>
              </a:spcBef>
              <a:spcAft>
                <a:spcPct val="0"/>
              </a:spcAft>
            </a:pPr>
            <a:r>
              <a:rPr lang="fr-FR" altLang="fr-FR" sz="1000" dirty="0">
                <a:solidFill>
                  <a:srgbClr val="BBB529"/>
                </a:solidFill>
                <a:latin typeface="JetBrains Mono"/>
              </a:rPr>
              <a:t>    </a:t>
            </a:r>
            <a:r>
              <a:rPr lang="fr-FR" altLang="fr-FR" sz="1000" dirty="0">
                <a:solidFill>
                  <a:srgbClr val="6A8759"/>
                </a:solidFill>
                <a:latin typeface="JetBrains Mono"/>
              </a:rPr>
              <a:t>storePage</a:t>
            </a:r>
            <a:r>
              <a:rPr lang="fr-FR" altLang="fr-FR" sz="1000" dirty="0">
                <a:solidFill>
                  <a:srgbClr val="BBB529"/>
                </a:solidFill>
                <a:latin typeface="JetBrains Mono"/>
              </a:rPr>
              <a:t>.Count items in cart</a:t>
            </a:r>
            <a:endParaRPr lang="fr-FR" altLang="fr-FR" dirty="0">
              <a:latin typeface="Arial" panose="020B0604020202020204" pitchFamily="34" charset="0"/>
            </a:endParaRPr>
          </a:p>
          <a:p>
            <a:pPr eaLnBrk="0" fontAlgn="base" hangingPunct="0">
              <a:spcBef>
                <a:spcPct val="0"/>
              </a:spcBef>
              <a:spcAft>
                <a:spcPct val="0"/>
              </a:spcAft>
            </a:pPr>
            <a:endParaRPr lang="fr-FR" altLang="fr-FR" sz="1000" dirty="0">
              <a:solidFill>
                <a:srgbClr val="BBB529"/>
              </a:solidFill>
              <a:latin typeface="JetBrains Mono"/>
            </a:endParaRPr>
          </a:p>
        </p:txBody>
      </p:sp>
    </p:spTree>
    <p:extLst>
      <p:ext uri="{BB962C8B-B14F-4D97-AF65-F5344CB8AC3E}">
        <p14:creationId xmlns:p14="http://schemas.microsoft.com/office/powerpoint/2010/main" val="2617843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a:xfrm>
            <a:off x="0" y="27384"/>
            <a:ext cx="12192000" cy="6858000"/>
          </a:xfrm>
        </p:spPr>
      </p:pic>
      <p:sp>
        <p:nvSpPr>
          <p:cNvPr id="6" name="Rectangle 5"/>
          <p:cNvSpPr/>
          <p:nvPr/>
        </p:nvSpPr>
        <p:spPr>
          <a:xfrm>
            <a:off x="6096000" y="277090"/>
            <a:ext cx="5691931" cy="6349517"/>
          </a:xfrm>
          <a:prstGeom prst="rect">
            <a:avLst/>
          </a:prstGeom>
          <a:solidFill>
            <a:srgbClr val="FEFEF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304301" y="1523280"/>
            <a:ext cx="4322618" cy="707886"/>
          </a:xfrm>
          <a:prstGeom prst="rect">
            <a:avLst/>
          </a:prstGeom>
          <a:noFill/>
        </p:spPr>
        <p:txBody>
          <a:bodyPr wrap="square" rtlCol="0">
            <a:spAutoFit/>
          </a:bodyPr>
          <a:lstStyle/>
          <a:p>
            <a:r>
              <a:rPr lang="fr-FR" sz="4000" b="1" dirty="0">
                <a:latin typeface="Arial Black" charset="0"/>
                <a:ea typeface="Arial Black" charset="0"/>
                <a:cs typeface="Arial Black" charset="0"/>
              </a:rPr>
              <a:t>#EXERCICE 6</a:t>
            </a:r>
          </a:p>
        </p:txBody>
      </p:sp>
      <p:sp>
        <p:nvSpPr>
          <p:cNvPr id="9" name="ZoneTexte 8"/>
          <p:cNvSpPr txBox="1"/>
          <p:nvPr/>
        </p:nvSpPr>
        <p:spPr>
          <a:xfrm>
            <a:off x="6240016" y="2636912"/>
            <a:ext cx="5225451" cy="923330"/>
          </a:xfrm>
          <a:prstGeom prst="rect">
            <a:avLst/>
          </a:prstGeom>
          <a:noFill/>
        </p:spPr>
        <p:txBody>
          <a:bodyPr wrap="square" lIns="0" tIns="0" rIns="0" bIns="0" rtlCol="0">
            <a:spAutoFit/>
          </a:bodyPr>
          <a:lstStyle/>
          <a:p>
            <a:pPr lvl="1">
              <a:buFont typeface="Wingdings" panose="05000000000000000000" pitchFamily="2" charset="2"/>
              <a:buChar char="q"/>
            </a:pPr>
            <a:r>
              <a:rPr lang="fr-FR" sz="2000" dirty="0"/>
              <a:t>Reprendre l’exercice précédent en utilisant le POM</a:t>
            </a:r>
          </a:p>
          <a:p>
            <a:pPr lvl="1">
              <a:buFont typeface="Wingdings" panose="05000000000000000000" pitchFamily="2" charset="2"/>
              <a:buChar char="q"/>
            </a:pPr>
            <a:endParaRPr lang="fr-FR" sz="2000" dirty="0"/>
          </a:p>
        </p:txBody>
      </p:sp>
    </p:spTree>
    <p:extLst>
      <p:ext uri="{BB962C8B-B14F-4D97-AF65-F5344CB8AC3E}">
        <p14:creationId xmlns:p14="http://schemas.microsoft.com/office/powerpoint/2010/main" val="3772882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FR" dirty="0"/>
              <a:t>08</a:t>
            </a:r>
          </a:p>
        </p:txBody>
      </p:sp>
      <p:sp>
        <p:nvSpPr>
          <p:cNvPr id="4" name="Espace réservé du texte 3"/>
          <p:cNvSpPr>
            <a:spLocks noGrp="1"/>
          </p:cNvSpPr>
          <p:nvPr>
            <p:ph type="body" sz="quarter" idx="38"/>
          </p:nvPr>
        </p:nvSpPr>
        <p:spPr>
          <a:xfrm>
            <a:off x="551384" y="4010969"/>
            <a:ext cx="6226707" cy="533871"/>
          </a:xfrm>
        </p:spPr>
        <p:txBody>
          <a:bodyPr/>
          <a:lstStyle/>
          <a:p>
            <a:r>
              <a:rPr lang="fr-FR" sz="2400" dirty="0"/>
              <a:t>Exécuter les tests dans le Cloud</a:t>
            </a:r>
          </a:p>
        </p:txBody>
      </p:sp>
      <p:pic>
        <p:nvPicPr>
          <p:cNvPr id="8" name="Espace réservé pour une image  7"/>
          <p:cNvPicPr>
            <a:picLocks noGrp="1" noChangeAspect="1"/>
          </p:cNvPicPr>
          <p:nvPr>
            <p:ph type="pic" sz="quarter" idx="39"/>
          </p:nvPr>
        </p:nvPicPr>
        <p:blipFill>
          <a:blip r:embed="rId3">
            <a:extLst>
              <a:ext uri="{28A0092B-C50C-407E-A947-70E740481C1C}">
                <a14:useLocalDpi xmlns:a14="http://schemas.microsoft.com/office/drawing/2010/main" val="0"/>
              </a:ext>
            </a:extLst>
          </a:blip>
          <a:srcRect l="30000" r="30000"/>
          <a:stretch>
            <a:fillRect/>
          </a:stretch>
        </p:blipFill>
        <p:spPr/>
      </p:pic>
    </p:spTree>
    <p:extLst>
      <p:ext uri="{BB962C8B-B14F-4D97-AF65-F5344CB8AC3E}">
        <p14:creationId xmlns:p14="http://schemas.microsoft.com/office/powerpoint/2010/main" val="9484182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Exécuter les tests dans le Cloud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Pourquoi exécuter des tests automatisés dans le cloud ?</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texte 3">
            <a:extLst>
              <a:ext uri="{FF2B5EF4-FFF2-40B4-BE49-F238E27FC236}">
                <a16:creationId xmlns:a16="http://schemas.microsoft.com/office/drawing/2014/main" id="{1E5CDDD6-F6EC-739E-994A-BA99FCA747F4}"/>
              </a:ext>
            </a:extLst>
          </p:cNvPr>
          <p:cNvSpPr txBox="1">
            <a:spLocks/>
          </p:cNvSpPr>
          <p:nvPr/>
        </p:nvSpPr>
        <p:spPr>
          <a:xfrm>
            <a:off x="210330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Pour éviter d’avoir une machine dédiée à l’exécution des tests (sa propre machine si les tests sont exécutés en local ou une VM si les tests sont exécutés sur une machine distante).</a:t>
            </a:r>
          </a:p>
          <a:p>
            <a:pPr>
              <a:buFont typeface="Wingdings" panose="05000000000000000000" pitchFamily="2" charset="2"/>
              <a:buChar char="q"/>
            </a:pPr>
            <a:r>
              <a:rPr lang="fr-FR" dirty="0">
                <a:latin typeface="+mn-lt"/>
              </a:rPr>
              <a:t> Pour exécuter les tests automatisés sur des machines différentes comme des Mac, des tablettes ou des téléphones portables tournant sur Android ou IOS. On peut lancer aussi bien des tests sur du web (Selenium) que des tests sur mobile (Appium).</a:t>
            </a:r>
          </a:p>
          <a:p>
            <a:pPr>
              <a:buFont typeface="Wingdings" panose="05000000000000000000" pitchFamily="2" charset="2"/>
              <a:buChar char="q"/>
            </a:pPr>
            <a:r>
              <a:rPr kumimoji="0" lang="fr-FR" sz="1600" i="0" u="none" strike="noStrike" kern="1200" cap="none" spc="0" normalizeH="0" baseline="0" noProof="0" dirty="0">
                <a:ln>
                  <a:noFill/>
                </a:ln>
                <a:solidFill>
                  <a:srgbClr val="272727"/>
                </a:solidFill>
                <a:effectLst/>
                <a:uLnTx/>
                <a:uFillTx/>
                <a:latin typeface="+mn-lt"/>
                <a:cs typeface="Arial"/>
              </a:rPr>
              <a:t> Pour </a:t>
            </a:r>
            <a:r>
              <a:rPr lang="fr-FR" dirty="0">
                <a:solidFill>
                  <a:srgbClr val="272727"/>
                </a:solidFill>
                <a:latin typeface="+mn-lt"/>
              </a:rPr>
              <a:t>exécuter les tests automatisés sur différentes combinaisons d’OS et de navigateurs en parallèle et ainsi avoir un rapport de test rapidement et accessible facilement.</a:t>
            </a:r>
          </a:p>
          <a:p>
            <a:pPr>
              <a:buFont typeface="Wingdings" panose="05000000000000000000" pitchFamily="2" charset="2"/>
              <a:buChar char="q"/>
            </a:pPr>
            <a:r>
              <a:rPr lang="fr-FR" dirty="0">
                <a:solidFill>
                  <a:srgbClr val="272727"/>
                </a:solidFill>
                <a:latin typeface="+mn-lt"/>
              </a:rPr>
              <a:t> Pour éviter d’avoir à maintenir toutes les différentes combinaisons d’OS et de navigateurs utilisées.</a:t>
            </a:r>
          </a:p>
          <a:p>
            <a:pPr>
              <a:buFont typeface="Wingdings" panose="05000000000000000000" pitchFamily="2" charset="2"/>
              <a:buChar char="q"/>
            </a:pPr>
            <a:r>
              <a:rPr lang="fr-FR" dirty="0">
                <a:solidFill>
                  <a:srgbClr val="272727"/>
                </a:solidFill>
                <a:latin typeface="+mn-lt"/>
              </a:rPr>
              <a:t> Pour avoir des logs, vidéos et screenshots archivés et consultables à tout moment pour chaque exécution de test.</a:t>
            </a:r>
          </a:p>
        </p:txBody>
      </p:sp>
      <p:pic>
        <p:nvPicPr>
          <p:cNvPr id="5" name="Image 4">
            <a:extLst>
              <a:ext uri="{FF2B5EF4-FFF2-40B4-BE49-F238E27FC236}">
                <a16:creationId xmlns:a16="http://schemas.microsoft.com/office/drawing/2014/main" id="{DB7F43FA-FCC5-4BA6-D941-49BCB6C766DF}"/>
              </a:ext>
            </a:extLst>
          </p:cNvPr>
          <p:cNvPicPr>
            <a:picLocks noChangeAspect="1"/>
          </p:cNvPicPr>
          <p:nvPr/>
        </p:nvPicPr>
        <p:blipFill>
          <a:blip r:embed="rId4"/>
          <a:stretch>
            <a:fillRect/>
          </a:stretch>
        </p:blipFill>
        <p:spPr>
          <a:xfrm>
            <a:off x="4553895" y="4725144"/>
            <a:ext cx="4715533" cy="895475"/>
          </a:xfrm>
          <a:prstGeom prst="rect">
            <a:avLst/>
          </a:prstGeom>
        </p:spPr>
      </p:pic>
    </p:spTree>
    <p:extLst>
      <p:ext uri="{BB962C8B-B14F-4D97-AF65-F5344CB8AC3E}">
        <p14:creationId xmlns:p14="http://schemas.microsoft.com/office/powerpoint/2010/main" val="11545267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 name="Espace réservé du texte 2"/>
          <p:cNvSpPr>
            <a:spLocks noGrp="1"/>
          </p:cNvSpPr>
          <p:nvPr>
            <p:ph type="body" sz="quarter" idx="36"/>
          </p:nvPr>
        </p:nvSpPr>
        <p:spPr>
          <a:xfrm>
            <a:off x="1991544" y="466818"/>
            <a:ext cx="9840236" cy="848754"/>
          </a:xfrm>
        </p:spPr>
        <p:txBody>
          <a:bodyPr/>
          <a:lstStyle/>
          <a:p>
            <a:pPr marL="0" marR="0" lvl="0" indent="0" algn="l" defTabSz="914400" rtl="0" eaLnBrk="1" fontAlgn="auto" latinLnBrk="0" hangingPunct="1">
              <a:lnSpc>
                <a:spcPct val="100000"/>
              </a:lnSpc>
              <a:spcBef>
                <a:spcPts val="0"/>
              </a:spcBef>
              <a:spcAft>
                <a:spcPts val="0"/>
              </a:spcAft>
              <a:buClr>
                <a:srgbClr val="636CAD"/>
              </a:buClr>
              <a:buSzTx/>
              <a:buFont typeface="Wingdings" panose="05000000000000000000" pitchFamily="2" charset="2"/>
              <a:buNone/>
              <a:tabLst/>
              <a:defRPr/>
            </a:pPr>
            <a:r>
              <a:rPr kumimoji="0" lang="fr-FR" sz="2700" b="1" i="0" u="none" strike="noStrike" kern="1200" cap="none" spc="0" normalizeH="0" baseline="0" noProof="0" dirty="0">
                <a:ln>
                  <a:noFill/>
                </a:ln>
                <a:solidFill>
                  <a:prstClr val="black"/>
                </a:solidFill>
                <a:effectLst/>
                <a:uLnTx/>
                <a:uFillTx/>
                <a:latin typeface="Arial"/>
                <a:ea typeface="+mn-ea"/>
                <a:cs typeface="+mn-cs"/>
              </a:rPr>
              <a:t>Exécuter les tests dans le Cloud</a:t>
            </a:r>
          </a:p>
          <a:p>
            <a:pPr marL="0" marR="0" lvl="1" indent="0" algn="l" defTabSz="914400" rtl="0" eaLnBrk="1" fontAlgn="auto" latinLnBrk="0" hangingPunct="1">
              <a:lnSpc>
                <a:spcPct val="100000"/>
              </a:lnSpc>
              <a:spcBef>
                <a:spcPts val="0"/>
              </a:spcBef>
              <a:spcAft>
                <a:spcPts val="0"/>
              </a:spcAft>
              <a:buClrTx/>
              <a:buSzPct val="70000"/>
              <a:buFont typeface="Wingdings" panose="05000000000000000000" pitchFamily="2" charset="2"/>
              <a:buNone/>
              <a:tabLst/>
              <a:defRPr/>
            </a:pPr>
            <a:r>
              <a:rPr kumimoji="0" lang="fr-FR" b="0" i="0" u="none" strike="noStrike" kern="1200" cap="none" spc="0" normalizeH="0" baseline="0" noProof="0" dirty="0">
                <a:ln>
                  <a:noFill/>
                </a:ln>
                <a:solidFill>
                  <a:srgbClr val="636CAD"/>
                </a:solidFill>
                <a:effectLst/>
                <a:uLnTx/>
                <a:uFillTx/>
                <a:latin typeface="Arial"/>
                <a:ea typeface="+mn-ea"/>
                <a:cs typeface="+mn-cs"/>
              </a:rPr>
              <a:t>Différences </a:t>
            </a:r>
            <a:r>
              <a:rPr lang="fr-FR" dirty="0">
                <a:solidFill>
                  <a:srgbClr val="636CAD"/>
                </a:solidFill>
                <a:latin typeface="Arial"/>
              </a:rPr>
              <a:t>majeures </a:t>
            </a:r>
            <a:r>
              <a:rPr kumimoji="0" lang="fr-FR" b="0" i="0" u="none" strike="noStrike" kern="1200" cap="none" spc="0" normalizeH="0" baseline="0" noProof="0" dirty="0">
                <a:ln>
                  <a:noFill/>
                </a:ln>
                <a:solidFill>
                  <a:srgbClr val="636CAD"/>
                </a:solidFill>
                <a:effectLst/>
                <a:uLnTx/>
                <a:uFillTx/>
                <a:latin typeface="Arial"/>
                <a:ea typeface="+mn-ea"/>
                <a:cs typeface="+mn-cs"/>
              </a:rPr>
              <a:t>entre une exécution dans le cloud et une en local</a:t>
            </a:r>
          </a:p>
        </p:txBody>
      </p:sp>
      <p:sp>
        <p:nvSpPr>
          <p:cNvPr id="2" name="Espace réservé du texte 3">
            <a:extLst>
              <a:ext uri="{FF2B5EF4-FFF2-40B4-BE49-F238E27FC236}">
                <a16:creationId xmlns:a16="http://schemas.microsoft.com/office/drawing/2014/main" id="{8F6E45A3-3E6A-8286-6FC4-1E933D233E22}"/>
              </a:ext>
            </a:extLst>
          </p:cNvPr>
          <p:cNvSpPr txBox="1">
            <a:spLocks/>
          </p:cNvSpPr>
          <p:nvPr/>
        </p:nvSpPr>
        <p:spPr>
          <a:xfrm>
            <a:off x="2129407"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12"/>
            <a:endParaRPr lang="fr-FR" sz="1400" dirty="0"/>
          </a:p>
        </p:txBody>
      </p:sp>
      <p:sp>
        <p:nvSpPr>
          <p:cNvPr id="4" name="Espace réservé du texte 3">
            <a:extLst>
              <a:ext uri="{FF2B5EF4-FFF2-40B4-BE49-F238E27FC236}">
                <a16:creationId xmlns:a16="http://schemas.microsoft.com/office/drawing/2014/main" id="{1E5CDDD6-F6EC-739E-994A-BA99FCA747F4}"/>
              </a:ext>
            </a:extLst>
          </p:cNvPr>
          <p:cNvSpPr txBox="1">
            <a:spLocks/>
          </p:cNvSpPr>
          <p:nvPr/>
        </p:nvSpPr>
        <p:spPr>
          <a:xfrm>
            <a:off x="2103308" y="1556792"/>
            <a:ext cx="9840236" cy="4737186"/>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600" b="0"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fr-FR" dirty="0">
                <a:latin typeface="+mn-lt"/>
              </a:rPr>
              <a:t> Certaines features peuvent ne pas être supportées par les plateformes cloud de tests automatisés.</a:t>
            </a:r>
          </a:p>
          <a:p>
            <a:pPr>
              <a:buFont typeface="Wingdings" panose="05000000000000000000" pitchFamily="2" charset="2"/>
              <a:buChar char="q"/>
            </a:pPr>
            <a:r>
              <a:rPr lang="fr-FR" dirty="0">
                <a:solidFill>
                  <a:srgbClr val="272727"/>
                </a:solidFill>
                <a:latin typeface="+mn-lt"/>
              </a:rPr>
              <a:t> Les exécutions prennent + de temps sur le cloud en comparaison à une exécution en local (les commandes sont envoyées.</a:t>
            </a:r>
          </a:p>
        </p:txBody>
      </p:sp>
    </p:spTree>
    <p:extLst>
      <p:ext uri="{BB962C8B-B14F-4D97-AF65-F5344CB8AC3E}">
        <p14:creationId xmlns:p14="http://schemas.microsoft.com/office/powerpoint/2010/main" val="3954369896"/>
      </p:ext>
    </p:extLst>
  </p:cSld>
  <p:clrMapOvr>
    <a:masterClrMapping/>
  </p:clrMapOvr>
</p:sld>
</file>

<file path=ppt/theme/theme1.xml><?xml version="1.0" encoding="utf-8"?>
<a:theme xmlns:a="http://schemas.openxmlformats.org/drawingml/2006/main" name="onepoint">
  <a:themeElements>
    <a:clrScheme name="onepoint">
      <a:dk1>
        <a:sysClr val="windowText" lastClr="000000"/>
      </a:dk1>
      <a:lt1>
        <a:sysClr val="window" lastClr="FFFFFF"/>
      </a:lt1>
      <a:dk2>
        <a:srgbClr val="D6AD10"/>
      </a:dk2>
      <a:lt2>
        <a:srgbClr val="7BAC5C"/>
      </a:lt2>
      <a:accent1>
        <a:srgbClr val="009EDC"/>
      </a:accent1>
      <a:accent2>
        <a:srgbClr val="9D9D9D"/>
      </a:accent2>
      <a:accent3>
        <a:srgbClr val="6F6F6F"/>
      </a:accent3>
      <a:accent4>
        <a:srgbClr val="DADADA"/>
      </a:accent4>
      <a:accent5>
        <a:srgbClr val="636CAD"/>
      </a:accent5>
      <a:accent6>
        <a:srgbClr val="B53C75"/>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Personnalisé 1">
      <a:dk1>
        <a:srgbClr val="272727"/>
      </a:dk1>
      <a:lt1>
        <a:srgbClr val="FEFEFE"/>
      </a:lt1>
      <a:dk2>
        <a:srgbClr val="009DDF"/>
      </a:dk2>
      <a:lt2>
        <a:srgbClr val="FFCF8C"/>
      </a:lt2>
      <a:accent1>
        <a:srgbClr val="FF6F5F"/>
      </a:accent1>
      <a:accent2>
        <a:srgbClr val="FF9D75"/>
      </a:accent2>
      <a:accent3>
        <a:srgbClr val="56BF7B"/>
      </a:accent3>
      <a:accent4>
        <a:srgbClr val="DCF2DE"/>
      </a:accent4>
      <a:accent5>
        <a:srgbClr val="8F8EBF"/>
      </a:accent5>
      <a:accent6>
        <a:srgbClr val="637AA6"/>
      </a:accent6>
      <a:hlink>
        <a:srgbClr val="009DDF"/>
      </a:hlink>
      <a:folHlink>
        <a:srgbClr val="009DDF"/>
      </a:folHlink>
    </a:clrScheme>
    <a:fontScheme name="onepoi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b="1"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emplate pour tests v2.potx [Lecture seule]" id="{764920E5-A144-4A28-8E33-180F8376D3B0}" vid="{231FB032-1EE3-42EC-A611-2E2DC59B709E}"/>
    </a:ext>
  </a:extLst>
</a:theme>
</file>

<file path=ppt/theme/theme3.xml><?xml version="1.0" encoding="utf-8"?>
<a:theme xmlns:a="http://schemas.openxmlformats.org/drawingml/2006/main" name="1_Thème Office">
  <a:themeElements>
    <a:clrScheme name="Personnalisé 1">
      <a:dk1>
        <a:srgbClr val="272727"/>
      </a:dk1>
      <a:lt1>
        <a:srgbClr val="FEFEFE"/>
      </a:lt1>
      <a:dk2>
        <a:srgbClr val="009DDF"/>
      </a:dk2>
      <a:lt2>
        <a:srgbClr val="FFCF8C"/>
      </a:lt2>
      <a:accent1>
        <a:srgbClr val="FF6F5F"/>
      </a:accent1>
      <a:accent2>
        <a:srgbClr val="FF9D75"/>
      </a:accent2>
      <a:accent3>
        <a:srgbClr val="56BF7B"/>
      </a:accent3>
      <a:accent4>
        <a:srgbClr val="DCF2DE"/>
      </a:accent4>
      <a:accent5>
        <a:srgbClr val="8F8EBF"/>
      </a:accent5>
      <a:accent6>
        <a:srgbClr val="637AA6"/>
      </a:accent6>
      <a:hlink>
        <a:srgbClr val="009DDF"/>
      </a:hlink>
      <a:folHlink>
        <a:srgbClr val="009DDF"/>
      </a:folHlink>
    </a:clrScheme>
    <a:fontScheme name="onepoi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b="1"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ack_02_onepoint_operational_templates v1.0" id="{B99D8591-80CB-4EDE-9FB3-B0E2D57BA675}" vid="{E3ACBC26-EF36-4B63-9E57-452A90207C15}"/>
    </a:ext>
  </a:extLst>
</a:theme>
</file>

<file path=ppt/theme/theme4.xml><?xml version="1.0" encoding="utf-8"?>
<a:theme xmlns:a="http://schemas.openxmlformats.org/drawingml/2006/main" name="2_Thème Office">
  <a:themeElements>
    <a:clrScheme name="Personnalisé 1">
      <a:dk1>
        <a:srgbClr val="272727"/>
      </a:dk1>
      <a:lt1>
        <a:srgbClr val="FEFEFE"/>
      </a:lt1>
      <a:dk2>
        <a:srgbClr val="009DDF"/>
      </a:dk2>
      <a:lt2>
        <a:srgbClr val="FFCF8C"/>
      </a:lt2>
      <a:accent1>
        <a:srgbClr val="FF6F5F"/>
      </a:accent1>
      <a:accent2>
        <a:srgbClr val="FF9D75"/>
      </a:accent2>
      <a:accent3>
        <a:srgbClr val="56BF7B"/>
      </a:accent3>
      <a:accent4>
        <a:srgbClr val="DCF2DE"/>
      </a:accent4>
      <a:accent5>
        <a:srgbClr val="8F8EBF"/>
      </a:accent5>
      <a:accent6>
        <a:srgbClr val="637AA6"/>
      </a:accent6>
      <a:hlink>
        <a:srgbClr val="009DDF"/>
      </a:hlink>
      <a:folHlink>
        <a:srgbClr val="009DDF"/>
      </a:folHlink>
    </a:clrScheme>
    <a:fontScheme name="onepoi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b="1"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emplate pour tests v2.potx [Lecture seule]" id="{764920E5-A144-4A28-8E33-180F8376D3B0}" vid="{231FB032-1EE3-42EC-A611-2E2DC59B709E}"/>
    </a:ext>
  </a:extLst>
</a:theme>
</file>

<file path=ppt/theme/theme5.xml><?xml version="1.0" encoding="utf-8"?>
<a:theme xmlns:a="http://schemas.openxmlformats.org/drawingml/2006/main" name="Conception personnalisée">
  <a:themeElements>
    <a:clrScheme name="onepoint">
      <a:dk1>
        <a:srgbClr val="1E2124"/>
      </a:dk1>
      <a:lt1>
        <a:sysClr val="window" lastClr="FFFFFF"/>
      </a:lt1>
      <a:dk2>
        <a:srgbClr val="00A5E5"/>
      </a:dk2>
      <a:lt2>
        <a:srgbClr val="EEEEEC"/>
      </a:lt2>
      <a:accent1>
        <a:srgbClr val="4A5496"/>
      </a:accent1>
      <a:accent2>
        <a:srgbClr val="50BF9E"/>
      </a:accent2>
      <a:accent3>
        <a:srgbClr val="EBD000"/>
      </a:accent3>
      <a:accent4>
        <a:srgbClr val="B8006D"/>
      </a:accent4>
      <a:accent5>
        <a:srgbClr val="00A5E5"/>
      </a:accent5>
      <a:accent6>
        <a:srgbClr val="112034"/>
      </a:accent6>
      <a:hlink>
        <a:srgbClr val="EEEEEC"/>
      </a:hlink>
      <a:folHlink>
        <a:srgbClr val="4A5496"/>
      </a:folHlink>
    </a:clrScheme>
    <a:fontScheme name="onepoint">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bbd2017-e633-4310-9e97-7a3007417062" xsi:nil="true"/>
    <lcf76f155ced4ddcb4097134ff3c332f xmlns="08d53056-e1f7-4639-a2ce-7d6e65dc511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EBE18461CC9C43BCF3321869B233B2" ma:contentTypeVersion="16" ma:contentTypeDescription="Crée un document." ma:contentTypeScope="" ma:versionID="251d528f0c9db27c8e1f6f1ad4743506">
  <xsd:schema xmlns:xsd="http://www.w3.org/2001/XMLSchema" xmlns:xs="http://www.w3.org/2001/XMLSchema" xmlns:p="http://schemas.microsoft.com/office/2006/metadata/properties" xmlns:ns2="08d53056-e1f7-4639-a2ce-7d6e65dc511d" xmlns:ns3="3bbd2017-e633-4310-9e97-7a3007417062" targetNamespace="http://schemas.microsoft.com/office/2006/metadata/properties" ma:root="true" ma:fieldsID="7c79a96dd883be338710ab1071438c9b" ns2:_="" ns3:_="">
    <xsd:import namespace="08d53056-e1f7-4639-a2ce-7d6e65dc511d"/>
    <xsd:import namespace="3bbd2017-e633-4310-9e97-7a300741706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d53056-e1f7-4639-a2ce-7d6e65dc5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8228f249-d97a-4069-ac5a-e9aeb0eb6c5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bbd2017-e633-4310-9e97-7a3007417062"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0af3589d-65ef-436e-9d44-133d3b0b8737}" ma:internalName="TaxCatchAll" ma:showField="CatchAllData" ma:web="3bbd2017-e633-4310-9e97-7a300741706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BFA185-6DCB-4292-B067-8D0E0406DB61}">
  <ds:schemaRefs>
    <ds:schemaRef ds:uri="http://schemas.microsoft.com/sharepoint/v3/contenttype/forms"/>
  </ds:schemaRefs>
</ds:datastoreItem>
</file>

<file path=customXml/itemProps2.xml><?xml version="1.0" encoding="utf-8"?>
<ds:datastoreItem xmlns:ds="http://schemas.openxmlformats.org/officeDocument/2006/customXml" ds:itemID="{96B290D7-2463-4F08-8EDB-70D7171DC153}">
  <ds:schemaRefs>
    <ds:schemaRef ds:uri="http://purl.org/dc/dcmitype/"/>
    <ds:schemaRef ds:uri="http://schemas.microsoft.com/office/2006/metadata/properties"/>
    <ds:schemaRef ds:uri="http://schemas.microsoft.com/office/2006/documentManagement/types"/>
    <ds:schemaRef ds:uri="08d53056-e1f7-4639-a2ce-7d6e65dc511d"/>
    <ds:schemaRef ds:uri="http://schemas.microsoft.com/office/infopath/2007/PartnerControls"/>
    <ds:schemaRef ds:uri="http://purl.org/dc/elements/1.1/"/>
    <ds:schemaRef ds:uri="3bbd2017-e633-4310-9e97-7a3007417062"/>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F27FF8C2-6D9C-427A-B016-14E123F426FB}"/>
</file>

<file path=docMetadata/LabelInfo.xml><?xml version="1.0" encoding="utf-8"?>
<clbl:labelList xmlns:clbl="http://schemas.microsoft.com/office/2020/mipLabelMetadata">
  <clbl:label id="{af3cd2ba-39fc-428b-a333-80f7eb18b18d}" enabled="1" method="Standard" siteId="{e8b88f3d-222b-4ce5-b9d1-46b0ff9466a0}" removed="0"/>
</clbl:labelList>
</file>

<file path=docProps/app.xml><?xml version="1.0" encoding="utf-8"?>
<Properties xmlns="http://schemas.openxmlformats.org/officeDocument/2006/extended-properties" xmlns:vt="http://schemas.openxmlformats.org/officeDocument/2006/docPropsVTypes">
  <Template>Formation_Selenium pour python</Template>
  <TotalTime>96903</TotalTime>
  <Words>19395</Words>
  <Application>Microsoft Office PowerPoint</Application>
  <PresentationFormat>Grand écran</PresentationFormat>
  <Paragraphs>2045</Paragraphs>
  <Slides>170</Slides>
  <Notes>100</Notes>
  <HiddenSlides>0</HiddenSlides>
  <MMClips>0</MMClips>
  <ScaleCrop>false</ScaleCrop>
  <HeadingPairs>
    <vt:vector size="8" baseType="variant">
      <vt:variant>
        <vt:lpstr>Polices utilisées</vt:lpstr>
      </vt:variant>
      <vt:variant>
        <vt:i4>17</vt:i4>
      </vt:variant>
      <vt:variant>
        <vt:lpstr>Thème</vt:lpstr>
      </vt:variant>
      <vt:variant>
        <vt:i4>5</vt:i4>
      </vt:variant>
      <vt:variant>
        <vt:lpstr>Serveurs OLE incorporés</vt:lpstr>
      </vt:variant>
      <vt:variant>
        <vt:i4>1</vt:i4>
      </vt:variant>
      <vt:variant>
        <vt:lpstr>Titres des diapositives</vt:lpstr>
      </vt:variant>
      <vt:variant>
        <vt:i4>170</vt:i4>
      </vt:variant>
    </vt:vector>
  </HeadingPairs>
  <TitlesOfParts>
    <vt:vector size="193" baseType="lpstr">
      <vt:lpstr>-apple-system</vt:lpstr>
      <vt:lpstr>Arial</vt:lpstr>
      <vt:lpstr>Arial Black</vt:lpstr>
      <vt:lpstr>Calibri</vt:lpstr>
      <vt:lpstr>Century Gothic</vt:lpstr>
      <vt:lpstr>Consolas</vt:lpstr>
      <vt:lpstr>Courier New</vt:lpstr>
      <vt:lpstr>Georgia</vt:lpstr>
      <vt:lpstr>inherit</vt:lpstr>
      <vt:lpstr>JetBrains Mono</vt:lpstr>
      <vt:lpstr>Merriweather</vt:lpstr>
      <vt:lpstr>Poppins</vt:lpstr>
      <vt:lpstr>Poppins Light</vt:lpstr>
      <vt:lpstr>Roboto</vt:lpstr>
      <vt:lpstr>Source Sans Pro</vt:lpstr>
      <vt:lpstr>Wingdings</vt:lpstr>
      <vt:lpstr>Work Sans</vt:lpstr>
      <vt:lpstr>onepoint</vt:lpstr>
      <vt:lpstr>Thème Office</vt:lpstr>
      <vt:lpstr>1_Thème Office</vt:lpstr>
      <vt:lpstr>2_Thème Office</vt:lpstr>
      <vt:lpstr>Conception personnalisée</vt:lpstr>
      <vt:lpstr>Document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onepoint</Manager>
  <Company>Groupe onePoint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onepoint</dc:subject>
  <dc:creator>Pierre GONCALVES</dc:creator>
  <cp:lastModifiedBy>Julien PELLEGRIN</cp:lastModifiedBy>
  <cp:revision>556</cp:revision>
  <dcterms:created xsi:type="dcterms:W3CDTF">2018-09-03T14:55:43Z</dcterms:created>
  <dcterms:modified xsi:type="dcterms:W3CDTF">2024-03-24T21:07:15Z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0x010100B9EBE18461CC9C43BCF3321869B233B2</vt:lpwstr>
  </property>
  <property fmtid="{D5CDD505-2E9C-101B-9397-08002B2CF9AE}" pid="3" name="MediaServiceImageTags">
    <vt:lpwstr/>
  </property>
</Properties>
</file>